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4"/>
    <p:sldMasterId id="2147483766" r:id="rId5"/>
    <p:sldMasterId id="2147483789" r:id="rId6"/>
    <p:sldMasterId id="2147483805" r:id="rId7"/>
    <p:sldMasterId id="2147483817" r:id="rId8"/>
    <p:sldMasterId id="2147483833" r:id="rId9"/>
    <p:sldMasterId id="2147483846" r:id="rId10"/>
  </p:sldMasterIdLst>
  <p:notesMasterIdLst>
    <p:notesMasterId r:id="rId40"/>
  </p:notesMasterIdLst>
  <p:sldIdLst>
    <p:sldId id="1363" r:id="rId11"/>
    <p:sldId id="3175" r:id="rId12"/>
    <p:sldId id="3174" r:id="rId13"/>
    <p:sldId id="3173" r:id="rId14"/>
    <p:sldId id="3172" r:id="rId15"/>
    <p:sldId id="3176" r:id="rId16"/>
    <p:sldId id="1011" r:id="rId17"/>
    <p:sldId id="301" r:id="rId18"/>
    <p:sldId id="1002" r:id="rId19"/>
    <p:sldId id="1007" r:id="rId20"/>
    <p:sldId id="1027" r:id="rId21"/>
    <p:sldId id="1000" r:id="rId22"/>
    <p:sldId id="259" r:id="rId23"/>
    <p:sldId id="1033" r:id="rId24"/>
    <p:sldId id="1026" r:id="rId25"/>
    <p:sldId id="1032" r:id="rId26"/>
    <p:sldId id="1035" r:id="rId27"/>
    <p:sldId id="1023" r:id="rId28"/>
    <p:sldId id="1024" r:id="rId29"/>
    <p:sldId id="1031" r:id="rId30"/>
    <p:sldId id="1030" r:id="rId31"/>
    <p:sldId id="985" r:id="rId32"/>
    <p:sldId id="679" r:id="rId33"/>
    <p:sldId id="1310" r:id="rId34"/>
    <p:sldId id="1311" r:id="rId35"/>
    <p:sldId id="706" r:id="rId36"/>
    <p:sldId id="680" r:id="rId37"/>
    <p:sldId id="3177" r:id="rId38"/>
    <p:sldId id="1814"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8023FA-7196-4EBC-85FC-A79A43C965A7}">
          <p14:sldIdLst>
            <p14:sldId id="1363"/>
            <p14:sldId id="3175"/>
            <p14:sldId id="3174"/>
            <p14:sldId id="3173"/>
            <p14:sldId id="3172"/>
            <p14:sldId id="3176"/>
            <p14:sldId id="1011"/>
            <p14:sldId id="301"/>
            <p14:sldId id="1002"/>
            <p14:sldId id="1007"/>
            <p14:sldId id="1027"/>
            <p14:sldId id="1000"/>
            <p14:sldId id="259"/>
            <p14:sldId id="1033"/>
            <p14:sldId id="1026"/>
            <p14:sldId id="1032"/>
            <p14:sldId id="1035"/>
            <p14:sldId id="1023"/>
            <p14:sldId id="1024"/>
            <p14:sldId id="1031"/>
            <p14:sldId id="1030"/>
            <p14:sldId id="985"/>
            <p14:sldId id="679"/>
            <p14:sldId id="1310"/>
            <p14:sldId id="1311"/>
            <p14:sldId id="706"/>
            <p14:sldId id="680"/>
            <p14:sldId id="3177"/>
            <p14:sldId id="181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34" userDrawn="1">
          <p15:clr>
            <a:srgbClr val="A4A3A4"/>
          </p15:clr>
        </p15:guide>
        <p15:guide id="4" pos="347" userDrawn="1">
          <p15:clr>
            <a:srgbClr val="A4A3A4"/>
          </p15:clr>
        </p15:guide>
        <p15:guide id="5" pos="7333" userDrawn="1">
          <p15:clr>
            <a:srgbClr val="A4A3A4"/>
          </p15:clr>
        </p15:guide>
        <p15:guide id="6" orient="horz" pos="38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27AA52-C307-E4F0-F199-BE1BFDB8AC92}" name="Carl Engh" initials="CE" userId="S::carl.engh@qt.io::df01c2e3-7577-4fc4-a211-9ec00f8a8948" providerId="AD"/>
  <p188:author id="{C5BE2ACC-56E6-FD10-253B-286F22DE7B5C}" name="Michele Rossi" initials="MR" userId="S::michele.rossi@qt.io::5989cd33-fc25-4c6a-ba27-3c0738ce97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e Rossi" initials="MR" lastIdx="6" clrIdx="0">
    <p:extLst>
      <p:ext uri="{19B8F6BF-5375-455C-9EA6-DF929625EA0E}">
        <p15:presenceInfo xmlns:p15="http://schemas.microsoft.com/office/powerpoint/2012/main" userId="S-1-5-21-3675301927-1022591649-2003862957-6626" providerId="AD"/>
      </p:ext>
    </p:extLst>
  </p:cmAuthor>
  <p:cmAuthor id="2" name="Aurindam Jana" initials="AJ" lastIdx="6" clrIdx="1">
    <p:extLst>
      <p:ext uri="{19B8F6BF-5375-455C-9EA6-DF929625EA0E}">
        <p15:presenceInfo xmlns:p15="http://schemas.microsoft.com/office/powerpoint/2012/main" userId="S::aurindam.jana@qt.io::ca0fb647-7189-4513-b306-30ab27db333b" providerId="AD"/>
      </p:ext>
    </p:extLst>
  </p:cmAuthor>
  <p:cmAuthor id="3" name="Yoann Lopes" initials="YL" lastIdx="2" clrIdx="2">
    <p:extLst>
      <p:ext uri="{19B8F6BF-5375-455C-9EA6-DF929625EA0E}">
        <p15:presenceInfo xmlns:p15="http://schemas.microsoft.com/office/powerpoint/2012/main" userId="Yoann Lopes" providerId="None"/>
      </p:ext>
    </p:extLst>
  </p:cmAuthor>
  <p:cmAuthor id="4" name="Santtu Ahonen" initials="SA" lastIdx="2" clrIdx="3">
    <p:extLst>
      <p:ext uri="{19B8F6BF-5375-455C-9EA6-DF929625EA0E}">
        <p15:presenceInfo xmlns:p15="http://schemas.microsoft.com/office/powerpoint/2012/main" userId="S::santtu.ahonen@qt.io::1f76707b-f4e7-48a1-bcdc-1f59125fe990" providerId="AD"/>
      </p:ext>
    </p:extLst>
  </p:cmAuthor>
  <p:cmAuthor id="5" name="Tino Pyssysalo" initials="TP" lastIdx="1" clrIdx="4">
    <p:extLst>
      <p:ext uri="{19B8F6BF-5375-455C-9EA6-DF929625EA0E}">
        <p15:presenceInfo xmlns:p15="http://schemas.microsoft.com/office/powerpoint/2012/main" userId="S::tino.pyssysalo@qt.io::c4f574a1-cb3f-4e18-8981-eb229ce10a22" providerId="AD"/>
      </p:ext>
    </p:extLst>
  </p:cmAuthor>
  <p:cmAuthor id="6" name="Michele Rossi" initials="MR [2]" lastIdx="13" clrIdx="5">
    <p:extLst>
      <p:ext uri="{19B8F6BF-5375-455C-9EA6-DF929625EA0E}">
        <p15:presenceInfo xmlns:p15="http://schemas.microsoft.com/office/powerpoint/2012/main" userId="S::Michele.Rossi@qt.io::5989cd33-fc25-4c6a-ba27-3c0738ce97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F3F5"/>
    <a:srgbClr val="262626"/>
    <a:srgbClr val="DCDCDC"/>
    <a:srgbClr val="F3F3F3"/>
    <a:srgbClr val="DADADA"/>
    <a:srgbClr val="E8F7E8"/>
    <a:srgbClr val="39393D"/>
    <a:srgbClr val="2E3239"/>
    <a:srgbClr val="37383E"/>
    <a:srgbClr val="393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96807" autoAdjust="0"/>
  </p:normalViewPr>
  <p:slideViewPr>
    <p:cSldViewPr snapToGrid="0">
      <p:cViewPr varScale="1">
        <p:scale>
          <a:sx n="63" d="100"/>
          <a:sy n="63" d="100"/>
        </p:scale>
        <p:origin x="1064" y="64"/>
      </p:cViewPr>
      <p:guideLst>
        <p:guide orient="horz" pos="2160"/>
        <p:guide pos="3840"/>
        <p:guide orient="horz" pos="1434"/>
        <p:guide pos="347"/>
        <p:guide pos="7333"/>
        <p:guide orient="horz" pos="38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65759-38B1-4F58-8032-438847A2D7E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4257AA58-E9AE-4A63-8CF1-8AEEFC73BBC5}">
      <dgm:prSet phldrT="[Text]" custT="1"/>
      <dgm:spPr/>
      <dgm:t>
        <a:bodyPr/>
        <a:lstStyle/>
        <a:p>
          <a:r>
            <a:rPr lang="it-IT" sz="900" dirty="0"/>
            <a:t>Training</a:t>
          </a:r>
          <a:endParaRPr lang="en-US" sz="900" dirty="0"/>
        </a:p>
      </dgm:t>
    </dgm:pt>
    <dgm:pt modelId="{165DE6AE-45DA-43BA-A61B-41EB5E9F9D0E}" type="parTrans" cxnId="{0BF54674-71EB-4067-9044-F65235D1CB85}">
      <dgm:prSet/>
      <dgm:spPr/>
      <dgm:t>
        <a:bodyPr/>
        <a:lstStyle/>
        <a:p>
          <a:endParaRPr lang="en-US" sz="2800"/>
        </a:p>
      </dgm:t>
    </dgm:pt>
    <dgm:pt modelId="{4199F374-82ED-4EA3-9E0C-DC35A9E0C3A6}" type="sibTrans" cxnId="{0BF54674-71EB-4067-9044-F65235D1CB85}">
      <dgm:prSet/>
      <dgm:spPr/>
      <dgm:t>
        <a:bodyPr/>
        <a:lstStyle/>
        <a:p>
          <a:endParaRPr lang="en-US" sz="2800"/>
        </a:p>
      </dgm:t>
    </dgm:pt>
    <dgm:pt modelId="{C46030AE-C098-44BF-BF26-95D7B7FDD5C8}">
      <dgm:prSet phldrT="[Text]" custT="1"/>
      <dgm:spPr/>
      <dgm:t>
        <a:bodyPr/>
        <a:lstStyle/>
        <a:p>
          <a:r>
            <a:rPr lang="it-IT" sz="900" dirty="0"/>
            <a:t>Model </a:t>
          </a:r>
          <a:r>
            <a:rPr lang="it-IT" sz="900" dirty="0" err="1"/>
            <a:t>exchange</a:t>
          </a:r>
          <a:endParaRPr lang="en-US" sz="900" dirty="0"/>
        </a:p>
      </dgm:t>
    </dgm:pt>
    <dgm:pt modelId="{8CD1DCF3-DA88-47AE-9B66-9DAB414CE9D1}" type="parTrans" cxnId="{4344F3F1-385E-4DF1-BDB8-94920C2D6C52}">
      <dgm:prSet/>
      <dgm:spPr/>
      <dgm:t>
        <a:bodyPr/>
        <a:lstStyle/>
        <a:p>
          <a:endParaRPr lang="en-US" sz="2800"/>
        </a:p>
      </dgm:t>
    </dgm:pt>
    <dgm:pt modelId="{127A1C06-FF72-4681-BE51-14DA309CA344}" type="sibTrans" cxnId="{4344F3F1-385E-4DF1-BDB8-94920C2D6C52}">
      <dgm:prSet/>
      <dgm:spPr/>
      <dgm:t>
        <a:bodyPr/>
        <a:lstStyle/>
        <a:p>
          <a:endParaRPr lang="en-US" sz="2800"/>
        </a:p>
      </dgm:t>
    </dgm:pt>
    <dgm:pt modelId="{95DBDD2C-D185-4929-921E-3830625204D3}">
      <dgm:prSet phldrT="[Text]" custT="1"/>
      <dgm:spPr/>
      <dgm:t>
        <a:bodyPr/>
        <a:lstStyle/>
        <a:p>
          <a:r>
            <a:rPr lang="it-IT" sz="900"/>
            <a:t>Input data</a:t>
          </a:r>
          <a:endParaRPr lang="en-US" sz="900"/>
        </a:p>
      </dgm:t>
    </dgm:pt>
    <dgm:pt modelId="{3B6ACA34-C52B-4262-AA36-A84F175C4503}" type="parTrans" cxnId="{8ADAC6AD-B3CB-407C-A949-6CAAAB192C3F}">
      <dgm:prSet/>
      <dgm:spPr/>
      <dgm:t>
        <a:bodyPr/>
        <a:lstStyle/>
        <a:p>
          <a:endParaRPr lang="en-US" sz="2800"/>
        </a:p>
      </dgm:t>
    </dgm:pt>
    <dgm:pt modelId="{86900227-E2D5-4DCA-961C-BD9A4FD02D9E}" type="sibTrans" cxnId="{8ADAC6AD-B3CB-407C-A949-6CAAAB192C3F}">
      <dgm:prSet/>
      <dgm:spPr/>
      <dgm:t>
        <a:bodyPr/>
        <a:lstStyle/>
        <a:p>
          <a:endParaRPr lang="en-US" sz="2800"/>
        </a:p>
      </dgm:t>
    </dgm:pt>
    <dgm:pt modelId="{96B3AA05-592C-4A52-BEA7-51794A0C493E}">
      <dgm:prSet phldrT="[Text]" custT="1"/>
      <dgm:spPr/>
      <dgm:t>
        <a:bodyPr/>
        <a:lstStyle/>
        <a:p>
          <a:r>
            <a:rPr lang="it-IT" sz="900" err="1"/>
            <a:t>Iteration</a:t>
          </a:r>
          <a:endParaRPr lang="en-US" sz="900"/>
        </a:p>
      </dgm:t>
    </dgm:pt>
    <dgm:pt modelId="{2324CECA-F190-46AE-AC1F-C6720166CD66}" type="parTrans" cxnId="{77C8DFE7-7BA9-4B29-A476-FE8A737EB4A3}">
      <dgm:prSet/>
      <dgm:spPr/>
      <dgm:t>
        <a:bodyPr/>
        <a:lstStyle/>
        <a:p>
          <a:endParaRPr lang="en-US" sz="2800"/>
        </a:p>
      </dgm:t>
    </dgm:pt>
    <dgm:pt modelId="{9C63514E-FC7D-4706-A53E-140F4259C8E2}" type="sibTrans" cxnId="{77C8DFE7-7BA9-4B29-A476-FE8A737EB4A3}">
      <dgm:prSet/>
      <dgm:spPr/>
      <dgm:t>
        <a:bodyPr/>
        <a:lstStyle/>
        <a:p>
          <a:endParaRPr lang="en-US" sz="2800"/>
        </a:p>
      </dgm:t>
    </dgm:pt>
    <dgm:pt modelId="{335BAE01-52DA-437E-8510-396D0CA18627}">
      <dgm:prSet phldrT="[Text]" custT="1"/>
      <dgm:spPr/>
      <dgm:t>
        <a:bodyPr/>
        <a:lstStyle/>
        <a:p>
          <a:r>
            <a:rPr lang="it-IT" sz="900" dirty="0" err="1"/>
            <a:t>Optimization</a:t>
          </a:r>
          <a:endParaRPr lang="en-US" sz="900" dirty="0"/>
        </a:p>
      </dgm:t>
    </dgm:pt>
    <dgm:pt modelId="{D9B0D704-343F-4B76-A6AC-736AA125F054}" type="parTrans" cxnId="{FE386CE6-2055-4A9D-97E9-9DFCBF3C6DB1}">
      <dgm:prSet/>
      <dgm:spPr/>
      <dgm:t>
        <a:bodyPr/>
        <a:lstStyle/>
        <a:p>
          <a:endParaRPr lang="en-US" sz="2800"/>
        </a:p>
      </dgm:t>
    </dgm:pt>
    <dgm:pt modelId="{4C887283-008D-4817-96CA-014B4F21F14E}" type="sibTrans" cxnId="{FE386CE6-2055-4A9D-97E9-9DFCBF3C6DB1}">
      <dgm:prSet/>
      <dgm:spPr/>
      <dgm:t>
        <a:bodyPr/>
        <a:lstStyle/>
        <a:p>
          <a:endParaRPr lang="en-US" sz="2800"/>
        </a:p>
      </dgm:t>
    </dgm:pt>
    <dgm:pt modelId="{5B760AAE-3CDC-4769-9CA8-EDF07663EE9E}" type="pres">
      <dgm:prSet presAssocID="{33565759-38B1-4F58-8032-438847A2D7ED}" presName="cycle" presStyleCnt="0">
        <dgm:presLayoutVars>
          <dgm:dir/>
          <dgm:resizeHandles val="exact"/>
        </dgm:presLayoutVars>
      </dgm:prSet>
      <dgm:spPr/>
    </dgm:pt>
    <dgm:pt modelId="{0A1DFA76-85DA-4866-925E-7D6058D93EE8}" type="pres">
      <dgm:prSet presAssocID="{4257AA58-E9AE-4A63-8CF1-8AEEFC73BBC5}" presName="dummy" presStyleCnt="0"/>
      <dgm:spPr/>
    </dgm:pt>
    <dgm:pt modelId="{53400C86-BA94-4A68-A726-F1D044392CFC}" type="pres">
      <dgm:prSet presAssocID="{4257AA58-E9AE-4A63-8CF1-8AEEFC73BBC5}" presName="node" presStyleLbl="revTx" presStyleIdx="0" presStyleCnt="5">
        <dgm:presLayoutVars>
          <dgm:bulletEnabled val="1"/>
        </dgm:presLayoutVars>
      </dgm:prSet>
      <dgm:spPr/>
    </dgm:pt>
    <dgm:pt modelId="{7EEDCD4F-24C7-47FA-A68D-CCB842D0104F}" type="pres">
      <dgm:prSet presAssocID="{4199F374-82ED-4EA3-9E0C-DC35A9E0C3A6}" presName="sibTrans" presStyleLbl="node1" presStyleIdx="0" presStyleCnt="5"/>
      <dgm:spPr/>
    </dgm:pt>
    <dgm:pt modelId="{7A54EE16-B36B-4827-A6DC-AA127D089772}" type="pres">
      <dgm:prSet presAssocID="{C46030AE-C098-44BF-BF26-95D7B7FDD5C8}" presName="dummy" presStyleCnt="0"/>
      <dgm:spPr/>
    </dgm:pt>
    <dgm:pt modelId="{8C03580D-F448-48A7-8C2D-CF845042DFF1}" type="pres">
      <dgm:prSet presAssocID="{C46030AE-C098-44BF-BF26-95D7B7FDD5C8}" presName="node" presStyleLbl="revTx" presStyleIdx="1" presStyleCnt="5" custScaleX="183007">
        <dgm:presLayoutVars>
          <dgm:bulletEnabled val="1"/>
        </dgm:presLayoutVars>
      </dgm:prSet>
      <dgm:spPr/>
    </dgm:pt>
    <dgm:pt modelId="{693C9339-4A7A-4339-BFDB-57EAC2792CA9}" type="pres">
      <dgm:prSet presAssocID="{127A1C06-FF72-4681-BE51-14DA309CA344}" presName="sibTrans" presStyleLbl="node1" presStyleIdx="1" presStyleCnt="5"/>
      <dgm:spPr/>
    </dgm:pt>
    <dgm:pt modelId="{FB9D0E18-60B3-4C3A-8CE4-3493B75674DC}" type="pres">
      <dgm:prSet presAssocID="{95DBDD2C-D185-4929-921E-3830625204D3}" presName="dummy" presStyleCnt="0"/>
      <dgm:spPr/>
    </dgm:pt>
    <dgm:pt modelId="{5BD22049-577B-47F1-9670-B63CE9AC0587}" type="pres">
      <dgm:prSet presAssocID="{95DBDD2C-D185-4929-921E-3830625204D3}" presName="node" presStyleLbl="revTx" presStyleIdx="2" presStyleCnt="5">
        <dgm:presLayoutVars>
          <dgm:bulletEnabled val="1"/>
        </dgm:presLayoutVars>
      </dgm:prSet>
      <dgm:spPr/>
    </dgm:pt>
    <dgm:pt modelId="{7209D148-C87A-447D-ACD8-89B93B805962}" type="pres">
      <dgm:prSet presAssocID="{86900227-E2D5-4DCA-961C-BD9A4FD02D9E}" presName="sibTrans" presStyleLbl="node1" presStyleIdx="2" presStyleCnt="5"/>
      <dgm:spPr/>
    </dgm:pt>
    <dgm:pt modelId="{88D3AC21-1CF9-4D36-94AD-21ED1CBC1A24}" type="pres">
      <dgm:prSet presAssocID="{96B3AA05-592C-4A52-BEA7-51794A0C493E}" presName="dummy" presStyleCnt="0"/>
      <dgm:spPr/>
    </dgm:pt>
    <dgm:pt modelId="{F9FA7F00-1A36-45B5-A96C-20E3960FCFBD}" type="pres">
      <dgm:prSet presAssocID="{96B3AA05-592C-4A52-BEA7-51794A0C493E}" presName="node" presStyleLbl="revTx" presStyleIdx="3" presStyleCnt="5">
        <dgm:presLayoutVars>
          <dgm:bulletEnabled val="1"/>
        </dgm:presLayoutVars>
      </dgm:prSet>
      <dgm:spPr/>
    </dgm:pt>
    <dgm:pt modelId="{2EEF5C9D-274C-4BEC-9BDB-7BC99AB2C57E}" type="pres">
      <dgm:prSet presAssocID="{9C63514E-FC7D-4706-A53E-140F4259C8E2}" presName="sibTrans" presStyleLbl="node1" presStyleIdx="3" presStyleCnt="5"/>
      <dgm:spPr/>
    </dgm:pt>
    <dgm:pt modelId="{C7D87BD9-003C-4C12-B70B-A856A01EC15F}" type="pres">
      <dgm:prSet presAssocID="{335BAE01-52DA-437E-8510-396D0CA18627}" presName="dummy" presStyleCnt="0"/>
      <dgm:spPr/>
    </dgm:pt>
    <dgm:pt modelId="{B8C1E6B2-1ADD-4669-BF36-60396DD3FCD1}" type="pres">
      <dgm:prSet presAssocID="{335BAE01-52DA-437E-8510-396D0CA18627}" presName="node" presStyleLbl="revTx" presStyleIdx="4" presStyleCnt="5" custScaleX="161076">
        <dgm:presLayoutVars>
          <dgm:bulletEnabled val="1"/>
        </dgm:presLayoutVars>
      </dgm:prSet>
      <dgm:spPr/>
    </dgm:pt>
    <dgm:pt modelId="{1F6421C9-69E1-4D76-9B4C-0F28731D24BC}" type="pres">
      <dgm:prSet presAssocID="{4C887283-008D-4817-96CA-014B4F21F14E}" presName="sibTrans" presStyleLbl="node1" presStyleIdx="4" presStyleCnt="5"/>
      <dgm:spPr/>
    </dgm:pt>
  </dgm:ptLst>
  <dgm:cxnLst>
    <dgm:cxn modelId="{4BF8CA09-994B-42BF-8454-C821544D17A1}" type="presOf" srcId="{4257AA58-E9AE-4A63-8CF1-8AEEFC73BBC5}" destId="{53400C86-BA94-4A68-A726-F1D044392CFC}" srcOrd="0" destOrd="0" presId="urn:microsoft.com/office/officeart/2005/8/layout/cycle1"/>
    <dgm:cxn modelId="{9698FF0F-3D1F-4694-8928-97FFD63F9EF0}" type="presOf" srcId="{86900227-E2D5-4DCA-961C-BD9A4FD02D9E}" destId="{7209D148-C87A-447D-ACD8-89B93B805962}" srcOrd="0" destOrd="0" presId="urn:microsoft.com/office/officeart/2005/8/layout/cycle1"/>
    <dgm:cxn modelId="{8476A462-9E2E-4B3B-BD91-DC09F6B1211E}" type="presOf" srcId="{96B3AA05-592C-4A52-BEA7-51794A0C493E}" destId="{F9FA7F00-1A36-45B5-A96C-20E3960FCFBD}" srcOrd="0" destOrd="0" presId="urn:microsoft.com/office/officeart/2005/8/layout/cycle1"/>
    <dgm:cxn modelId="{E4515566-1238-4470-8D1B-CE137F110F74}" type="presOf" srcId="{4C887283-008D-4817-96CA-014B4F21F14E}" destId="{1F6421C9-69E1-4D76-9B4C-0F28731D24BC}" srcOrd="0" destOrd="0" presId="urn:microsoft.com/office/officeart/2005/8/layout/cycle1"/>
    <dgm:cxn modelId="{EEB3336D-7B41-47A2-AB88-9F3A86433196}" type="presOf" srcId="{127A1C06-FF72-4681-BE51-14DA309CA344}" destId="{693C9339-4A7A-4339-BFDB-57EAC2792CA9}" srcOrd="0" destOrd="0" presId="urn:microsoft.com/office/officeart/2005/8/layout/cycle1"/>
    <dgm:cxn modelId="{0BF54674-71EB-4067-9044-F65235D1CB85}" srcId="{33565759-38B1-4F58-8032-438847A2D7ED}" destId="{4257AA58-E9AE-4A63-8CF1-8AEEFC73BBC5}" srcOrd="0" destOrd="0" parTransId="{165DE6AE-45DA-43BA-A61B-41EB5E9F9D0E}" sibTransId="{4199F374-82ED-4EA3-9E0C-DC35A9E0C3A6}"/>
    <dgm:cxn modelId="{23B7FD8A-3BF3-453D-BFE4-2DADD9A0835E}" type="presOf" srcId="{C46030AE-C098-44BF-BF26-95D7B7FDD5C8}" destId="{8C03580D-F448-48A7-8C2D-CF845042DFF1}" srcOrd="0" destOrd="0" presId="urn:microsoft.com/office/officeart/2005/8/layout/cycle1"/>
    <dgm:cxn modelId="{4E749191-CF4D-4220-ADA7-C14E1BDC2BD5}" type="presOf" srcId="{335BAE01-52DA-437E-8510-396D0CA18627}" destId="{B8C1E6B2-1ADD-4669-BF36-60396DD3FCD1}" srcOrd="0" destOrd="0" presId="urn:microsoft.com/office/officeart/2005/8/layout/cycle1"/>
    <dgm:cxn modelId="{8ADAC6AD-B3CB-407C-A949-6CAAAB192C3F}" srcId="{33565759-38B1-4F58-8032-438847A2D7ED}" destId="{95DBDD2C-D185-4929-921E-3830625204D3}" srcOrd="2" destOrd="0" parTransId="{3B6ACA34-C52B-4262-AA36-A84F175C4503}" sibTransId="{86900227-E2D5-4DCA-961C-BD9A4FD02D9E}"/>
    <dgm:cxn modelId="{B75C25CA-5AA7-40FA-ADF3-1D6AC99AFBBA}" type="presOf" srcId="{95DBDD2C-D185-4929-921E-3830625204D3}" destId="{5BD22049-577B-47F1-9670-B63CE9AC0587}" srcOrd="0" destOrd="0" presId="urn:microsoft.com/office/officeart/2005/8/layout/cycle1"/>
    <dgm:cxn modelId="{8F98C9CC-3DC0-4308-8B0A-E77B06E8B38D}" type="presOf" srcId="{9C63514E-FC7D-4706-A53E-140F4259C8E2}" destId="{2EEF5C9D-274C-4BEC-9BDB-7BC99AB2C57E}" srcOrd="0" destOrd="0" presId="urn:microsoft.com/office/officeart/2005/8/layout/cycle1"/>
    <dgm:cxn modelId="{FE386CE6-2055-4A9D-97E9-9DFCBF3C6DB1}" srcId="{33565759-38B1-4F58-8032-438847A2D7ED}" destId="{335BAE01-52DA-437E-8510-396D0CA18627}" srcOrd="4" destOrd="0" parTransId="{D9B0D704-343F-4B76-A6AC-736AA125F054}" sibTransId="{4C887283-008D-4817-96CA-014B4F21F14E}"/>
    <dgm:cxn modelId="{77C8DFE7-7BA9-4B29-A476-FE8A737EB4A3}" srcId="{33565759-38B1-4F58-8032-438847A2D7ED}" destId="{96B3AA05-592C-4A52-BEA7-51794A0C493E}" srcOrd="3" destOrd="0" parTransId="{2324CECA-F190-46AE-AC1F-C6720166CD66}" sibTransId="{9C63514E-FC7D-4706-A53E-140F4259C8E2}"/>
    <dgm:cxn modelId="{B6C0DCEE-B0F3-4FA4-A184-76EFE2B5106D}" type="presOf" srcId="{33565759-38B1-4F58-8032-438847A2D7ED}" destId="{5B760AAE-3CDC-4769-9CA8-EDF07663EE9E}" srcOrd="0" destOrd="0" presId="urn:microsoft.com/office/officeart/2005/8/layout/cycle1"/>
    <dgm:cxn modelId="{4344F3F1-385E-4DF1-BDB8-94920C2D6C52}" srcId="{33565759-38B1-4F58-8032-438847A2D7ED}" destId="{C46030AE-C098-44BF-BF26-95D7B7FDD5C8}" srcOrd="1" destOrd="0" parTransId="{8CD1DCF3-DA88-47AE-9B66-9DAB414CE9D1}" sibTransId="{127A1C06-FF72-4681-BE51-14DA309CA344}"/>
    <dgm:cxn modelId="{49AFD5FB-F05B-4F8A-B28F-9C66121610DB}" type="presOf" srcId="{4199F374-82ED-4EA3-9E0C-DC35A9E0C3A6}" destId="{7EEDCD4F-24C7-47FA-A68D-CCB842D0104F}" srcOrd="0" destOrd="0" presId="urn:microsoft.com/office/officeart/2005/8/layout/cycle1"/>
    <dgm:cxn modelId="{91DD2103-E722-4539-9557-75C732290479}" type="presParOf" srcId="{5B760AAE-3CDC-4769-9CA8-EDF07663EE9E}" destId="{0A1DFA76-85DA-4866-925E-7D6058D93EE8}" srcOrd="0" destOrd="0" presId="urn:microsoft.com/office/officeart/2005/8/layout/cycle1"/>
    <dgm:cxn modelId="{FB65A41C-C112-4003-BE50-C1E7555CD093}" type="presParOf" srcId="{5B760AAE-3CDC-4769-9CA8-EDF07663EE9E}" destId="{53400C86-BA94-4A68-A726-F1D044392CFC}" srcOrd="1" destOrd="0" presId="urn:microsoft.com/office/officeart/2005/8/layout/cycle1"/>
    <dgm:cxn modelId="{949BDCA2-3B23-4A9A-968C-396352E41853}" type="presParOf" srcId="{5B760AAE-3CDC-4769-9CA8-EDF07663EE9E}" destId="{7EEDCD4F-24C7-47FA-A68D-CCB842D0104F}" srcOrd="2" destOrd="0" presId="urn:microsoft.com/office/officeart/2005/8/layout/cycle1"/>
    <dgm:cxn modelId="{B2AF2DFE-45A8-4F4F-A0F5-76DE747FE190}" type="presParOf" srcId="{5B760AAE-3CDC-4769-9CA8-EDF07663EE9E}" destId="{7A54EE16-B36B-4827-A6DC-AA127D089772}" srcOrd="3" destOrd="0" presId="urn:microsoft.com/office/officeart/2005/8/layout/cycle1"/>
    <dgm:cxn modelId="{1A4A24A2-809F-4BAB-BEDE-FED90BEF982E}" type="presParOf" srcId="{5B760AAE-3CDC-4769-9CA8-EDF07663EE9E}" destId="{8C03580D-F448-48A7-8C2D-CF845042DFF1}" srcOrd="4" destOrd="0" presId="urn:microsoft.com/office/officeart/2005/8/layout/cycle1"/>
    <dgm:cxn modelId="{AC568DEB-28F6-420F-9675-F22337829785}" type="presParOf" srcId="{5B760AAE-3CDC-4769-9CA8-EDF07663EE9E}" destId="{693C9339-4A7A-4339-BFDB-57EAC2792CA9}" srcOrd="5" destOrd="0" presId="urn:microsoft.com/office/officeart/2005/8/layout/cycle1"/>
    <dgm:cxn modelId="{A75832B6-3A55-481B-89EF-5DE5C1D0439E}" type="presParOf" srcId="{5B760AAE-3CDC-4769-9CA8-EDF07663EE9E}" destId="{FB9D0E18-60B3-4C3A-8CE4-3493B75674DC}" srcOrd="6" destOrd="0" presId="urn:microsoft.com/office/officeart/2005/8/layout/cycle1"/>
    <dgm:cxn modelId="{4572B9EB-9866-435C-BAF6-C846307F6C06}" type="presParOf" srcId="{5B760AAE-3CDC-4769-9CA8-EDF07663EE9E}" destId="{5BD22049-577B-47F1-9670-B63CE9AC0587}" srcOrd="7" destOrd="0" presId="urn:microsoft.com/office/officeart/2005/8/layout/cycle1"/>
    <dgm:cxn modelId="{73E7E5ED-75EF-4DE7-B47B-90C04AEDC175}" type="presParOf" srcId="{5B760AAE-3CDC-4769-9CA8-EDF07663EE9E}" destId="{7209D148-C87A-447D-ACD8-89B93B805962}" srcOrd="8" destOrd="0" presId="urn:microsoft.com/office/officeart/2005/8/layout/cycle1"/>
    <dgm:cxn modelId="{0C333080-B4F3-48A5-A36A-1A3ACCBAB995}" type="presParOf" srcId="{5B760AAE-3CDC-4769-9CA8-EDF07663EE9E}" destId="{88D3AC21-1CF9-4D36-94AD-21ED1CBC1A24}" srcOrd="9" destOrd="0" presId="urn:microsoft.com/office/officeart/2005/8/layout/cycle1"/>
    <dgm:cxn modelId="{D2C23614-AA41-4A46-8E8D-0B4FAF7EEF8A}" type="presParOf" srcId="{5B760AAE-3CDC-4769-9CA8-EDF07663EE9E}" destId="{F9FA7F00-1A36-45B5-A96C-20E3960FCFBD}" srcOrd="10" destOrd="0" presId="urn:microsoft.com/office/officeart/2005/8/layout/cycle1"/>
    <dgm:cxn modelId="{C8729506-05BF-4FFE-ADB4-EDB623ADC6AA}" type="presParOf" srcId="{5B760AAE-3CDC-4769-9CA8-EDF07663EE9E}" destId="{2EEF5C9D-274C-4BEC-9BDB-7BC99AB2C57E}" srcOrd="11" destOrd="0" presId="urn:microsoft.com/office/officeart/2005/8/layout/cycle1"/>
    <dgm:cxn modelId="{FC24B8DE-CBCF-47CE-ACEA-5E3A26DC2518}" type="presParOf" srcId="{5B760AAE-3CDC-4769-9CA8-EDF07663EE9E}" destId="{C7D87BD9-003C-4C12-B70B-A856A01EC15F}" srcOrd="12" destOrd="0" presId="urn:microsoft.com/office/officeart/2005/8/layout/cycle1"/>
    <dgm:cxn modelId="{34D8053E-BDBE-4FC9-A228-2C8C07AE6FC9}" type="presParOf" srcId="{5B760AAE-3CDC-4769-9CA8-EDF07663EE9E}" destId="{B8C1E6B2-1ADD-4669-BF36-60396DD3FCD1}" srcOrd="13" destOrd="0" presId="urn:microsoft.com/office/officeart/2005/8/layout/cycle1"/>
    <dgm:cxn modelId="{2C83F570-3385-4C5C-952D-9132A8DC721E}" type="presParOf" srcId="{5B760AAE-3CDC-4769-9CA8-EDF07663EE9E}" destId="{1F6421C9-69E1-4D76-9B4C-0F28731D24BC}"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00C86-BA94-4A68-A726-F1D044392CFC}">
      <dsp:nvSpPr>
        <dsp:cNvPr id="0" name=""/>
        <dsp:cNvSpPr/>
      </dsp:nvSpPr>
      <dsp:spPr>
        <a:xfrm>
          <a:off x="1785512" y="13851"/>
          <a:ext cx="484580" cy="4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t>Training</a:t>
          </a:r>
          <a:endParaRPr lang="en-US" sz="900" kern="1200" dirty="0"/>
        </a:p>
      </dsp:txBody>
      <dsp:txXfrm>
        <a:off x="1785512" y="13851"/>
        <a:ext cx="484580" cy="484580"/>
      </dsp:txXfrm>
    </dsp:sp>
    <dsp:sp modelId="{7EEDCD4F-24C7-47FA-A68D-CCB842D0104F}">
      <dsp:nvSpPr>
        <dsp:cNvPr id="0" name=""/>
        <dsp:cNvSpPr/>
      </dsp:nvSpPr>
      <dsp:spPr>
        <a:xfrm>
          <a:off x="644136" y="-344"/>
          <a:ext cx="1818680" cy="1818680"/>
        </a:xfrm>
        <a:prstGeom prst="circularArrow">
          <a:avLst>
            <a:gd name="adj1" fmla="val 5196"/>
            <a:gd name="adj2" fmla="val 335589"/>
            <a:gd name="adj3" fmla="val 21294564"/>
            <a:gd name="adj4" fmla="val 1976508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3580D-F448-48A7-8C2D-CF845042DFF1}">
      <dsp:nvSpPr>
        <dsp:cNvPr id="0" name=""/>
        <dsp:cNvSpPr/>
      </dsp:nvSpPr>
      <dsp:spPr>
        <a:xfrm>
          <a:off x="1877544" y="916073"/>
          <a:ext cx="886816" cy="4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a:t>Model </a:t>
          </a:r>
          <a:r>
            <a:rPr lang="it-IT" sz="900" kern="1200" dirty="0" err="1"/>
            <a:t>exchange</a:t>
          </a:r>
          <a:endParaRPr lang="en-US" sz="900" kern="1200" dirty="0"/>
        </a:p>
      </dsp:txBody>
      <dsp:txXfrm>
        <a:off x="1877544" y="916073"/>
        <a:ext cx="886816" cy="484580"/>
      </dsp:txXfrm>
    </dsp:sp>
    <dsp:sp modelId="{693C9339-4A7A-4339-BFDB-57EAC2792CA9}">
      <dsp:nvSpPr>
        <dsp:cNvPr id="0" name=""/>
        <dsp:cNvSpPr/>
      </dsp:nvSpPr>
      <dsp:spPr>
        <a:xfrm>
          <a:off x="644136" y="-344"/>
          <a:ext cx="1818680" cy="1818680"/>
        </a:xfrm>
        <a:prstGeom prst="circularArrow">
          <a:avLst>
            <a:gd name="adj1" fmla="val 5196"/>
            <a:gd name="adj2" fmla="val 335589"/>
            <a:gd name="adj3" fmla="val 4016068"/>
            <a:gd name="adj4" fmla="val 2252175"/>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22049-577B-47F1-9670-B63CE9AC0587}">
      <dsp:nvSpPr>
        <dsp:cNvPr id="0" name=""/>
        <dsp:cNvSpPr/>
      </dsp:nvSpPr>
      <dsp:spPr>
        <a:xfrm>
          <a:off x="1311186" y="1473677"/>
          <a:ext cx="484580" cy="4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a:t>Input data</a:t>
          </a:r>
          <a:endParaRPr lang="en-US" sz="900" kern="1200"/>
        </a:p>
      </dsp:txBody>
      <dsp:txXfrm>
        <a:off x="1311186" y="1473677"/>
        <a:ext cx="484580" cy="484580"/>
      </dsp:txXfrm>
    </dsp:sp>
    <dsp:sp modelId="{7209D148-C87A-447D-ACD8-89B93B805962}">
      <dsp:nvSpPr>
        <dsp:cNvPr id="0" name=""/>
        <dsp:cNvSpPr/>
      </dsp:nvSpPr>
      <dsp:spPr>
        <a:xfrm>
          <a:off x="644136" y="-344"/>
          <a:ext cx="1818680" cy="1818680"/>
        </a:xfrm>
        <a:prstGeom prst="circularArrow">
          <a:avLst>
            <a:gd name="adj1" fmla="val 5196"/>
            <a:gd name="adj2" fmla="val 335589"/>
            <a:gd name="adj3" fmla="val 8212237"/>
            <a:gd name="adj4" fmla="val 6448343"/>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A7F00-1A36-45B5-A96C-20E3960FCFBD}">
      <dsp:nvSpPr>
        <dsp:cNvPr id="0" name=""/>
        <dsp:cNvSpPr/>
      </dsp:nvSpPr>
      <dsp:spPr>
        <a:xfrm>
          <a:off x="543709" y="916073"/>
          <a:ext cx="484580" cy="4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err="1"/>
            <a:t>Iteration</a:t>
          </a:r>
          <a:endParaRPr lang="en-US" sz="900" kern="1200"/>
        </a:p>
      </dsp:txBody>
      <dsp:txXfrm>
        <a:off x="543709" y="916073"/>
        <a:ext cx="484580" cy="484580"/>
      </dsp:txXfrm>
    </dsp:sp>
    <dsp:sp modelId="{2EEF5C9D-274C-4BEC-9BDB-7BC99AB2C57E}">
      <dsp:nvSpPr>
        <dsp:cNvPr id="0" name=""/>
        <dsp:cNvSpPr/>
      </dsp:nvSpPr>
      <dsp:spPr>
        <a:xfrm>
          <a:off x="644136" y="-344"/>
          <a:ext cx="1818680" cy="1818680"/>
        </a:xfrm>
        <a:prstGeom prst="circularArrow">
          <a:avLst>
            <a:gd name="adj1" fmla="val 5196"/>
            <a:gd name="adj2" fmla="val 335589"/>
            <a:gd name="adj3" fmla="val 12299331"/>
            <a:gd name="adj4" fmla="val 10769848"/>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1E6B2-1ADD-4669-BF36-60396DD3FCD1}">
      <dsp:nvSpPr>
        <dsp:cNvPr id="0" name=""/>
        <dsp:cNvSpPr/>
      </dsp:nvSpPr>
      <dsp:spPr>
        <a:xfrm>
          <a:off x="688878" y="13851"/>
          <a:ext cx="780543" cy="4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it-IT" sz="900" kern="1200" dirty="0" err="1"/>
            <a:t>Optimization</a:t>
          </a:r>
          <a:endParaRPr lang="en-US" sz="900" kern="1200" dirty="0"/>
        </a:p>
      </dsp:txBody>
      <dsp:txXfrm>
        <a:off x="688878" y="13851"/>
        <a:ext cx="780543" cy="484580"/>
      </dsp:txXfrm>
    </dsp:sp>
    <dsp:sp modelId="{1F6421C9-69E1-4D76-9B4C-0F28731D24BC}">
      <dsp:nvSpPr>
        <dsp:cNvPr id="0" name=""/>
        <dsp:cNvSpPr/>
      </dsp:nvSpPr>
      <dsp:spPr>
        <a:xfrm>
          <a:off x="644136" y="-344"/>
          <a:ext cx="1818680" cy="1818680"/>
        </a:xfrm>
        <a:prstGeom prst="circularArrow">
          <a:avLst>
            <a:gd name="adj1" fmla="val 5196"/>
            <a:gd name="adj2" fmla="val 335589"/>
            <a:gd name="adj3" fmla="val 16867052"/>
            <a:gd name="adj4" fmla="val 1584127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20B5038-6264-1641-B1EF-6E5DACC4E278}" type="datetimeFigureOut">
              <a:rPr lang="en-US" smtClean="0"/>
              <a:t>6/15/2021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EC17203-7956-2A4A-A2B8-AB948B949FC6}" type="slidenum">
              <a:rPr lang="en-US" smtClean="0"/>
              <a:t>‹#›</a:t>
            </a:fld>
            <a:endParaRPr lang="en-US"/>
          </a:p>
        </p:txBody>
      </p:sp>
    </p:spTree>
    <p:extLst>
      <p:ext uri="{BB962C8B-B14F-4D97-AF65-F5344CB8AC3E}">
        <p14:creationId xmlns:p14="http://schemas.microsoft.com/office/powerpoint/2010/main" val="270166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Target audience</a:t>
            </a:r>
          </a:p>
          <a:p>
            <a:pPr lvl="1"/>
            <a:r>
              <a:rPr lang="en-US"/>
              <a:t>Knows nothing or little about Qt</a:t>
            </a:r>
          </a:p>
          <a:p>
            <a:pPr lvl="1"/>
            <a:r>
              <a:rPr lang="en-US"/>
              <a:t>Technical and/or C-level, we should accommodate both</a:t>
            </a:r>
          </a:p>
          <a:p>
            <a:pPr lvl="1"/>
            <a:r>
              <a:rPr lang="en-US" b="0"/>
              <a:t>Decision makers</a:t>
            </a:r>
          </a:p>
          <a:p>
            <a:endParaRPr lang="en-US"/>
          </a:p>
          <a:p>
            <a:r>
              <a:rPr lang="en-US"/>
              <a:t>Intention of presentation</a:t>
            </a:r>
          </a:p>
          <a:p>
            <a:pPr lvl="1"/>
            <a:r>
              <a:rPr lang="en-US"/>
              <a:t>Overall: Pitch the Qt values from different perspectives to different target groups</a:t>
            </a:r>
          </a:p>
          <a:p>
            <a:pPr lvl="1"/>
            <a:r>
              <a:rPr lang="en-US"/>
              <a:t>How:</a:t>
            </a:r>
          </a:p>
          <a:p>
            <a:pPr lvl="2"/>
            <a:r>
              <a:rPr lang="en-US"/>
              <a:t>High-level explanation of what Qt is</a:t>
            </a:r>
          </a:p>
          <a:p>
            <a:pPr lvl="2"/>
            <a:r>
              <a:rPr lang="en-US"/>
              <a:t>Challenges and how Qt can solve these</a:t>
            </a:r>
          </a:p>
          <a:p>
            <a:pPr lvl="2"/>
            <a:r>
              <a:rPr lang="en-US"/>
              <a:t>Show how the design-develop-deploy workflow is supported by Qt</a:t>
            </a:r>
          </a:p>
          <a:p>
            <a:pPr lvl="2"/>
            <a:r>
              <a:rPr lang="en-US"/>
              <a:t>Compare with competition and point at Qt’s strengths</a:t>
            </a:r>
          </a:p>
          <a:p>
            <a:pPr lvl="2"/>
            <a:r>
              <a:rPr lang="en-US"/>
              <a:t>Customer success stories </a:t>
            </a:r>
          </a:p>
          <a:p>
            <a:endParaRPr lang="en-US"/>
          </a:p>
          <a:p>
            <a:endParaRPr lang="en-US"/>
          </a:p>
          <a:p>
            <a:pPr lvl="1"/>
            <a:endParaRPr lang="en-US"/>
          </a:p>
          <a:p>
            <a:endParaRPr lang="en-US"/>
          </a:p>
          <a:p>
            <a:endParaRPr lang="en-FI"/>
          </a:p>
        </p:txBody>
      </p:sp>
      <p:sp>
        <p:nvSpPr>
          <p:cNvPr id="4" name="Slide Number Placeholder 3"/>
          <p:cNvSpPr>
            <a:spLocks noGrp="1"/>
          </p:cNvSpPr>
          <p:nvPr>
            <p:ph type="sldNum" sz="quarter" idx="5"/>
          </p:nvPr>
        </p:nvSpPr>
        <p:spPr/>
        <p:txBody>
          <a:bodyPr/>
          <a:lstStyle/>
          <a:p>
            <a:fld id="{0EC17203-7956-2A4A-A2B8-AB948B949FC6}" type="slidenum">
              <a:rPr lang="en-US" smtClean="0"/>
              <a:t>1</a:t>
            </a:fld>
            <a:endParaRPr lang="en-US"/>
          </a:p>
        </p:txBody>
      </p:sp>
    </p:spTree>
    <p:extLst>
      <p:ext uri="{BB962C8B-B14F-4D97-AF65-F5344CB8AC3E}">
        <p14:creationId xmlns:p14="http://schemas.microsoft.com/office/powerpoint/2010/main" val="200244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283412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pPr marL="0" indent="0">
              <a:buNone/>
            </a:pPr>
            <a:r>
              <a:rPr lang="en-GB" b="1">
                <a:ea typeface="+mn-lt"/>
                <a:cs typeface="+mn-lt"/>
              </a:rPr>
              <a:t>Design tool bridges: </a:t>
            </a:r>
            <a:r>
              <a:rPr lang="en-GB" sz="1400">
                <a:ea typeface="+mn-lt"/>
                <a:cs typeface="+mn-lt"/>
              </a:rPr>
              <a:t>Import your UI designs from Photoshop and Sketch to 2D Qt QML</a:t>
            </a:r>
            <a:endParaRPr lang="en-GB" sz="1400"/>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mn-lt"/>
                <a:cs typeface="+mn-lt"/>
              </a:rPr>
              <a:t>Scene editors: </a:t>
            </a:r>
            <a:r>
              <a:rPr lang="en-GB" sz="1200">
                <a:ea typeface="+mn-lt"/>
                <a:cs typeface="+mn-lt"/>
              </a:rPr>
              <a:t>Fine-tune your designs to pixel-perfection</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mn-lt"/>
                <a:cs typeface="+mn-lt"/>
              </a:rPr>
              <a:t>Side-by-side visual and code editor: </a:t>
            </a:r>
            <a:r>
              <a:rPr lang="en-GB" sz="1200">
                <a:ea typeface="+mn-lt"/>
                <a:cs typeface="+mn-lt"/>
              </a:rPr>
              <a:t>Modify your designs visually or with QML - Qt's easy to use declarative language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a typeface="+mn-lt"/>
                <a:cs typeface="+mn-lt"/>
              </a:rPr>
              <a:t>3D editor: </a:t>
            </a:r>
            <a:r>
              <a:rPr lang="en-GB" sz="1200" b="0">
                <a:ea typeface="+mn-lt"/>
                <a:cs typeface="+mn-lt"/>
              </a:rPr>
              <a:t>is now much improved from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mn-lt"/>
                <a:cs typeface="+mn-lt"/>
              </a:rPr>
              <a:t>Visual flow editor:</a:t>
            </a:r>
            <a:r>
              <a:rPr lang="en-GB" b="0">
                <a:ea typeface="+mn-lt"/>
                <a:cs typeface="+mn-lt"/>
              </a:rPr>
              <a:t> Preview of what we’re working on, demo to follow later on. Basically allows fast prototyping inside the Qt Design Studio.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mn-lt"/>
                <a:cs typeface="+mn-lt"/>
              </a:rPr>
              <a:t>Dynamic layouts: </a:t>
            </a:r>
            <a:r>
              <a:rPr lang="en-GB" sz="1200">
                <a:ea typeface="+mn-lt"/>
                <a:cs typeface="+mn-lt"/>
              </a:rPr>
              <a:t>Adapt your UI to any screen</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b="1">
                <a:ea typeface="+mn-lt"/>
                <a:cs typeface="+mn-lt"/>
              </a:rPr>
              <a:t>Components: </a:t>
            </a:r>
            <a:r>
              <a:rPr lang="en-GB" sz="1200">
                <a:ea typeface="+mn-lt"/>
                <a:cs typeface="+mn-lt"/>
              </a:rPr>
              <a:t>Qt turns your assets into QML components that can be reused in different projects. Qt has also </a:t>
            </a:r>
            <a:r>
              <a:rPr lang="en-GB" sz="1200" b="0">
                <a:ea typeface="+mn-lt"/>
                <a:cs typeface="+mn-lt"/>
              </a:rPr>
              <a:t>Ready-made and customizable buttons, switches, dials </a:t>
            </a:r>
            <a:endParaRPr lang="en-GB" sz="1200" b="0"/>
          </a:p>
          <a:p>
            <a:pPr marL="0" indent="0">
              <a:buNone/>
            </a:pPr>
            <a:r>
              <a:rPr lang="en-GB" b="1">
                <a:ea typeface="+mn-lt"/>
                <a:cs typeface="+mn-lt"/>
              </a:rPr>
              <a:t>Timeline-based animations: </a:t>
            </a:r>
            <a:r>
              <a:rPr lang="en-GB" sz="1400"/>
              <a:t> With fully customizable easing curves makes b</a:t>
            </a:r>
            <a:r>
              <a:rPr lang="en-GB" sz="1400">
                <a:ea typeface="+mn-lt"/>
                <a:cs typeface="+mn-lt"/>
              </a:rPr>
              <a:t>reathing life into your designs with animations simple</a:t>
            </a:r>
            <a:endParaRPr lang="en-GB" sz="1400"/>
          </a:p>
          <a:p>
            <a:pPr marL="0" indent="0">
              <a:buNone/>
            </a:pPr>
            <a:r>
              <a:rPr lang="en-GB" b="1">
                <a:ea typeface="+mn-lt"/>
                <a:cs typeface="+mn-lt"/>
              </a:rPr>
              <a:t>Built-in and customizable visual effects: </a:t>
            </a:r>
            <a:r>
              <a:rPr lang="en-GB" sz="1200">
                <a:ea typeface="+mn-lt"/>
                <a:cs typeface="+mn-lt"/>
              </a:rPr>
              <a:t>Fancy up your graphic designs</a:t>
            </a:r>
            <a:endParaRPr lang="en-GB" sz="1200"/>
          </a:p>
          <a:p>
            <a:pPr marL="0" indent="0">
              <a:buNone/>
            </a:pPr>
            <a:r>
              <a:rPr lang="en-GB" b="1">
                <a:ea typeface="+mn-lt"/>
                <a:cs typeface="+mn-lt"/>
              </a:rPr>
              <a:t>Live on-device UI previews: </a:t>
            </a:r>
            <a:r>
              <a:rPr lang="en-GB" sz="1200">
                <a:ea typeface="+mn-lt"/>
                <a:cs typeface="+mn-lt"/>
              </a:rPr>
              <a:t>See how your changes affect the UI directly on your target device</a:t>
            </a:r>
            <a:endParaRPr lang="en-GB"/>
          </a:p>
          <a:p>
            <a:endParaRPr lang="en-FI"/>
          </a:p>
          <a:p>
            <a:r>
              <a:rPr lang="en-US"/>
              <a:t>Now I am going to show you the Qt toolchain from design to deploy, it is called designer developer workflow.</a:t>
            </a:r>
          </a:p>
          <a:p>
            <a:r>
              <a:rPr lang="en-US"/>
              <a:t>Qt have developed a plugins for </a:t>
            </a:r>
            <a:r>
              <a:rPr lang="en-US" err="1"/>
              <a:t>Abobe</a:t>
            </a:r>
            <a:r>
              <a:rPr lang="en-US"/>
              <a:t> photoshop and Apple Sketch, this plugin is called Qt bridge. By using Qt bridge an Artwork from photoshop or from Sketch can be imported into the Qt design studio, during the import process Qt design studio generates the reusable QML code.</a:t>
            </a:r>
          </a:p>
          <a:p>
            <a:r>
              <a:rPr lang="en-US"/>
              <a:t>Later designers can work on this auto generated QML code and finally add the user experience; graphical part is validated by the designer as they visualize the final GUI in Qt design studio without deploying on the real HW target.</a:t>
            </a:r>
          </a:p>
          <a:p>
            <a:r>
              <a:rPr lang="en-US"/>
              <a:t>Once visual validation of UI/UX is done by UX engineers, code is passed to the developer. Developer uses the Qt Creator where they 0work on the backend connection, write C++ logic and integration code for the GUI. Qt Creator is tool for the software development life cycle, </a:t>
            </a:r>
            <a:r>
              <a:rPr lang="en-US" err="1"/>
              <a:t>ie</a:t>
            </a:r>
            <a:r>
              <a:rPr lang="en-US"/>
              <a:t> you can design, develop, debug, optimize and finally deploy your application on target HW like desktop, MCU, embedded targets, etc..</a:t>
            </a:r>
          </a:p>
          <a:p>
            <a:endParaRPr lang="en-US"/>
          </a:p>
          <a:p>
            <a:endParaRPr lang="en-US"/>
          </a:p>
        </p:txBody>
      </p:sp>
      <p:sp>
        <p:nvSpPr>
          <p:cNvPr id="4" name="Slide Number Placeholder 3"/>
          <p:cNvSpPr>
            <a:spLocks noGrp="1"/>
          </p:cNvSpPr>
          <p:nvPr>
            <p:ph type="sldNum" sz="quarter" idx="5"/>
          </p:nvPr>
        </p:nvSpPr>
        <p:spPr/>
        <p:txBody>
          <a:bodyPr/>
          <a:lstStyle/>
          <a:p>
            <a:fld id="{110CFD31-5913-44C3-926E-B25B244597EE}" type="slidenum">
              <a:rPr lang="en-GB" smtClean="0"/>
              <a:pPr/>
              <a:t>4</a:t>
            </a:fld>
            <a:endParaRPr lang="en-GB"/>
          </a:p>
        </p:txBody>
      </p:sp>
    </p:spTree>
    <p:extLst>
      <p:ext uri="{BB962C8B-B14F-4D97-AF65-F5344CB8AC3E}">
        <p14:creationId xmlns:p14="http://schemas.microsoft.com/office/powerpoint/2010/main" val="224983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0CFD31-5913-44C3-926E-B25B244597EE}" type="slidenum">
              <a:rPr lang="en-GB" smtClean="0"/>
              <a:pPr/>
              <a:t>5</a:t>
            </a:fld>
            <a:endParaRPr lang="en-GB"/>
          </a:p>
        </p:txBody>
      </p:sp>
    </p:spTree>
    <p:extLst>
      <p:ext uri="{BB962C8B-B14F-4D97-AF65-F5344CB8AC3E}">
        <p14:creationId xmlns:p14="http://schemas.microsoft.com/office/powerpoint/2010/main" val="301973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0CFD31-5913-44C3-926E-B25B244597EE}" type="slidenum">
              <a:rPr lang="en-GB" smtClean="0"/>
              <a:pPr/>
              <a:t>6</a:t>
            </a:fld>
            <a:endParaRPr lang="en-GB"/>
          </a:p>
        </p:txBody>
      </p:sp>
    </p:spTree>
    <p:extLst>
      <p:ext uri="{BB962C8B-B14F-4D97-AF65-F5344CB8AC3E}">
        <p14:creationId xmlns:p14="http://schemas.microsoft.com/office/powerpoint/2010/main" val="283412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pPr marL="0" indent="0">
              <a:buFontTx/>
              <a:buNone/>
            </a:pPr>
            <a:r>
              <a:rPr lang="en-US" b="1" dirty="0"/>
              <a:t>Hello again,</a:t>
            </a:r>
          </a:p>
          <a:p>
            <a:pPr marL="0" indent="0">
              <a:buFontTx/>
              <a:buNone/>
            </a:pPr>
            <a:r>
              <a:rPr lang="en-US" b="1" dirty="0"/>
              <a:t>First, I would like to discuss the usual design development workflow.</a:t>
            </a:r>
          </a:p>
          <a:p>
            <a:pPr marL="0" indent="0">
              <a:buFontTx/>
              <a:buNone/>
            </a:pPr>
            <a:r>
              <a:rPr lang="en-US" b="1" dirty="0"/>
              <a:t>It's not the designer who builds the design - it's the developer</a:t>
            </a:r>
          </a:p>
          <a:p>
            <a:pPr marL="0" indent="0">
              <a:buFontTx/>
              <a:buNone/>
            </a:pPr>
            <a:endParaRPr lang="en-US" b="1" dirty="0"/>
          </a:p>
          <a:p>
            <a:pPr marL="0" indent="0">
              <a:buFontTx/>
              <a:buNone/>
            </a:pPr>
            <a:r>
              <a:rPr lang="en-US" dirty="0"/>
              <a:t>Designer shares graphic assets and images - as photo or background</a:t>
            </a:r>
          </a:p>
          <a:p>
            <a:pPr marL="0" indent="0">
              <a:buFontTx/>
              <a:buNone/>
            </a:pPr>
            <a:r>
              <a:rPr lang="en-US" dirty="0"/>
              <a:t>The job of the designer is to communicate the specs, screen and animation to give a more precise idea of what is needed</a:t>
            </a:r>
          </a:p>
          <a:p>
            <a:pPr marL="0" indent="0">
              <a:buFontTx/>
              <a:buNone/>
            </a:pPr>
            <a:endParaRPr lang="en-US" dirty="0"/>
          </a:p>
          <a:p>
            <a:pPr marL="0" indent="0">
              <a:buFontTx/>
              <a:buNone/>
            </a:pPr>
            <a:r>
              <a:rPr lang="en-US" dirty="0"/>
              <a:t>But the developer builds the user interface from scratch by checking the graphical assets provided by the designer.</a:t>
            </a:r>
          </a:p>
          <a:p>
            <a:pPr marL="0" indent="0">
              <a:buFontTx/>
              <a:buNone/>
            </a:pPr>
            <a:r>
              <a:rPr lang="en-US" dirty="0"/>
              <a:t>Until development is not finished output of application on the final device is not know. Validation of design is done at very later stage…</a:t>
            </a:r>
          </a:p>
          <a:p>
            <a:pPr marL="0" indent="0">
              <a:buFontTx/>
              <a:buNone/>
            </a:pPr>
            <a:r>
              <a:rPr lang="en-US" dirty="0"/>
              <a:t>Each new change in design will add workload on the developers….</a:t>
            </a:r>
          </a:p>
          <a:p>
            <a:pPr marL="0" indent="0">
              <a:buFontTx/>
              <a:buNone/>
            </a:pPr>
            <a:endParaRPr lang="en-US" dirty="0"/>
          </a:p>
          <a:p>
            <a:pPr marL="0" indent="0">
              <a:buFontTx/>
              <a:buNone/>
            </a:pPr>
            <a:r>
              <a:rPr lang="en-US" dirty="0"/>
              <a:t>Late validation of design in development cycle, responsibility of design validation is shifted to developers are real issues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1576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pPr marL="0" indent="0">
              <a:buFontTx/>
              <a:buNone/>
            </a:pPr>
            <a:r>
              <a:rPr lang="en-US" dirty="0"/>
              <a:t>These issues are due to limitation of tools</a:t>
            </a:r>
          </a:p>
          <a:p>
            <a:pPr marL="0" indent="0">
              <a:buFontTx/>
              <a:buNone/>
            </a:pPr>
            <a:r>
              <a:rPr lang="en-US" dirty="0"/>
              <a:t>Because tools are not common between designer and developers.</a:t>
            </a:r>
          </a:p>
          <a:p>
            <a:pPr marL="0" indent="0">
              <a:buFontTx/>
              <a:buNone/>
            </a:pPr>
            <a:endParaRPr lang="en-US" dirty="0"/>
          </a:p>
          <a:p>
            <a:pPr marL="0" indent="0">
              <a:buFontTx/>
              <a:buNone/>
            </a:pPr>
            <a:r>
              <a:rPr lang="en-US" dirty="0"/>
              <a:t>Except some assets, the developer can’t reuse the work of the designer</a:t>
            </a:r>
          </a:p>
          <a:p>
            <a:pPr marL="0" indent="0">
              <a:buFontTx/>
              <a:buNone/>
            </a:pPr>
            <a:r>
              <a:rPr lang="en-US" dirty="0"/>
              <a:t>Much of this design works goes the trash </a:t>
            </a:r>
          </a:p>
          <a:p>
            <a:pPr marL="0" indent="0">
              <a:buFontTx/>
              <a:buNone/>
            </a:pPr>
            <a:r>
              <a:rPr lang="en-US" b="1" dirty="0"/>
              <a:t>It's a very big waste of time</a:t>
            </a:r>
          </a:p>
          <a:p>
            <a:pPr marL="0" indent="0">
              <a:buFontTx/>
              <a:buNone/>
            </a:pPr>
            <a:r>
              <a:rPr lang="en-US" dirty="0"/>
              <a:t>This makes it more difficult to achieve satisfactory graphics quality</a:t>
            </a:r>
          </a:p>
          <a:p>
            <a:pPr marL="0" indent="0">
              <a:buFontTx/>
              <a:buNone/>
            </a:pPr>
            <a:r>
              <a:rPr lang="en-US" dirty="0"/>
              <a:t>It is a source of tension between the Design and development teams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3829141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r>
              <a:rPr lang="en-US" dirty="0"/>
              <a:t>Qt is already solving these pain points by the enhanced UI development work flow.</a:t>
            </a:r>
          </a:p>
          <a:p>
            <a:pPr marL="0" indent="0">
              <a:buFontTx/>
              <a:buNone/>
            </a:pPr>
            <a:endParaRPr lang="en-US" dirty="0"/>
          </a:p>
          <a:p>
            <a:pPr marL="171450" indent="-171450">
              <a:buFontTx/>
              <a:buChar char="-"/>
            </a:pPr>
            <a:r>
              <a:rPr lang="en-US" dirty="0"/>
              <a:t>1 - QT creates a QT bridge on the four main design tools: </a:t>
            </a:r>
            <a:r>
              <a:rPr lang="en-US" b="1" dirty="0"/>
              <a:t>Photoshop, </a:t>
            </a:r>
            <a:r>
              <a:rPr lang="en-US" b="1" dirty="0" err="1"/>
              <a:t>Figna</a:t>
            </a:r>
            <a:r>
              <a:rPr lang="en-US" b="1" dirty="0"/>
              <a:t>, Sketch </a:t>
            </a:r>
            <a:r>
              <a:rPr lang="en-US" b="0" dirty="0"/>
              <a:t>(IOS) and soon </a:t>
            </a:r>
            <a:r>
              <a:rPr lang="en-US" b="1" dirty="0" err="1"/>
              <a:t>Xd</a:t>
            </a:r>
            <a:r>
              <a:rPr lang="en-US" b="1" dirty="0"/>
              <a:t> </a:t>
            </a:r>
            <a:r>
              <a:rPr lang="en-US" dirty="0"/>
              <a:t>- These Bridges allow to export the work of the Designer on DS</a:t>
            </a:r>
          </a:p>
          <a:p>
            <a:pPr marL="171450" indent="-171450">
              <a:buFontTx/>
              <a:buChar char="-"/>
            </a:pPr>
            <a:r>
              <a:rPr lang="en-US" dirty="0"/>
              <a:t>2 – Import is </a:t>
            </a:r>
            <a:r>
              <a:rPr lang="en-US" b="1" dirty="0"/>
              <a:t>"pixel perfect" </a:t>
            </a:r>
            <a:r>
              <a:rPr lang="en-US" dirty="0"/>
              <a:t>–And DS allows now designer to add a large proposal of effects and animation</a:t>
            </a:r>
          </a:p>
          <a:p>
            <a:pPr marL="171450" indent="-171450">
              <a:buFontTx/>
              <a:buChar char="-"/>
            </a:pPr>
            <a:r>
              <a:rPr lang="en-US" dirty="0"/>
              <a:t>3  </a:t>
            </a:r>
            <a:r>
              <a:rPr lang="en-US" b="1" dirty="0"/>
              <a:t> The difference between us and other tools is  imports and animation are interpreted in QML language - it is a descriptive language both usable by the designer and the developer</a:t>
            </a:r>
          </a:p>
          <a:p>
            <a:pPr marL="171450" indent="-171450">
              <a:buFontTx/>
              <a:buChar char="-"/>
            </a:pPr>
            <a:r>
              <a:rPr lang="en-US" dirty="0"/>
              <a:t>4 - No need to wait for the full deployment of the application on the device - the preview allows the designer to verify and validate</a:t>
            </a:r>
          </a:p>
          <a:p>
            <a:pPr marL="171450" indent="-171450">
              <a:buFontTx/>
              <a:buChar char="-"/>
            </a:pPr>
            <a:endParaRPr lang="en-US" dirty="0"/>
          </a:p>
          <a:p>
            <a:pPr marL="171450" indent="-171450">
              <a:buFontTx/>
              <a:buChar char="-"/>
            </a:pPr>
            <a:endParaRPr lang="en-US" dirty="0"/>
          </a:p>
          <a:p>
            <a:pPr marL="0" indent="0">
              <a:buFontTx/>
              <a:buNone/>
            </a:pPr>
            <a:r>
              <a:rPr lang="en-US" dirty="0"/>
              <a:t>Once we enabled the designer developer to work in enhanced UI workflow. We realized there are more to do in this workflow.</a:t>
            </a:r>
          </a:p>
          <a:p>
            <a:pPr marL="0" indent="0">
              <a:buFontTx/>
              <a:buNone/>
            </a:pPr>
            <a:r>
              <a:rPr lang="en-US" dirty="0"/>
              <a:t>One part we were exploring with our partner </a:t>
            </a:r>
            <a:r>
              <a:rPr lang="en-US" dirty="0" err="1"/>
              <a:t>Ekkno</a:t>
            </a:r>
            <a:r>
              <a:rPr lang="en-US" dirty="0"/>
              <a:t> is how to bring machine learning modules and integrate machine learning in UI development flow.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161120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1066800"/>
            <a:ext cx="5473700" cy="3078163"/>
          </a:xfrm>
        </p:spPr>
      </p:sp>
      <p:sp>
        <p:nvSpPr>
          <p:cNvPr id="3" name="Notes Placeholder 2"/>
          <p:cNvSpPr>
            <a:spLocks noGrp="1"/>
          </p:cNvSpPr>
          <p:nvPr>
            <p:ph type="body" idx="1"/>
          </p:nvPr>
        </p:nvSpPr>
        <p:spPr/>
        <p:txBody>
          <a:bodyPr/>
          <a:lstStyle/>
          <a:p>
            <a:r>
              <a:rPr lang="en-GB" dirty="0"/>
              <a:t>Thanks for </a:t>
            </a:r>
            <a:r>
              <a:rPr lang="en-GB" dirty="0" err="1"/>
              <a:t>Ekkono</a:t>
            </a:r>
            <a:r>
              <a:rPr lang="en-GB" dirty="0"/>
              <a:t> integration in Qt Design studio and Qt creator now both designer and developer can also work in the machine learning modules.</a:t>
            </a:r>
          </a:p>
          <a:p>
            <a:r>
              <a:rPr lang="en-GB" dirty="0"/>
              <a:t>Goal is to easy the integration of a machine learning module, which is created by the </a:t>
            </a:r>
            <a:r>
              <a:rPr lang="en-GB" dirty="0" err="1"/>
              <a:t>ekkon</a:t>
            </a:r>
            <a:r>
              <a:rPr lang="en-GB" dirty="0"/>
              <a:t> studio. Machine learning engineer works on the </a:t>
            </a:r>
            <a:r>
              <a:rPr lang="en-GB" dirty="0" err="1"/>
              <a:t>Ekkano</a:t>
            </a:r>
            <a:r>
              <a:rPr lang="en-GB" dirty="0"/>
              <a:t> studio and generated the target machine learning module.</a:t>
            </a:r>
          </a:p>
          <a:p>
            <a:r>
              <a:rPr lang="en-GB" dirty="0"/>
              <a:t>That module can then easily integrate UI application, connect input and out to the module.. Is done in design studio by dragging and dropping as any other graphical widget.</a:t>
            </a:r>
          </a:p>
          <a:p>
            <a:endParaRPr lang="en-GB" dirty="0"/>
          </a:p>
          <a:p>
            <a:r>
              <a:rPr lang="en-GB" dirty="0"/>
              <a:t>Once input and </a:t>
            </a:r>
            <a:r>
              <a:rPr lang="en-GB" dirty="0" err="1"/>
              <a:t>oputput</a:t>
            </a:r>
            <a:r>
              <a:rPr lang="en-GB" dirty="0"/>
              <a:t> connection are made, DS enable interaction engineers to test the UI with machine learning module. Once test on UI and machine learning modules are done project can be passed to developers.</a:t>
            </a:r>
          </a:p>
          <a:p>
            <a:r>
              <a:rPr lang="en-GB" dirty="0"/>
              <a:t>Developer can connect the machine learning module now to the real sensors data and deploy the I with machine learning module.</a:t>
            </a:r>
          </a:p>
          <a:p>
            <a:endParaRPr lang="en-GB" dirty="0"/>
          </a:p>
          <a:p>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4054637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066800"/>
            <a:ext cx="5470525" cy="3078163"/>
          </a:xfrm>
        </p:spPr>
      </p:sp>
      <p:sp>
        <p:nvSpPr>
          <p:cNvPr id="3" name="Notes Placeholder 2"/>
          <p:cNvSpPr>
            <a:spLocks noGrp="1"/>
          </p:cNvSpPr>
          <p:nvPr>
            <p:ph type="body" idx="1"/>
          </p:nvPr>
        </p:nvSpPr>
        <p:spPr/>
        <p:txBody>
          <a:bodyPr/>
          <a:lstStyle/>
          <a:p>
            <a:pPr marL="0" indent="0">
              <a:buFontTx/>
              <a:buNone/>
            </a:pPr>
            <a:r>
              <a:rPr lang="fr-FR" dirty="0"/>
              <a:t>I </a:t>
            </a:r>
            <a:r>
              <a:rPr lang="fr-FR" dirty="0" err="1"/>
              <a:t>will</a:t>
            </a:r>
            <a:r>
              <a:rPr lang="fr-FR" dirty="0"/>
              <a:t> </a:t>
            </a:r>
            <a:r>
              <a:rPr lang="fr-FR" dirty="0" err="1"/>
              <a:t>present</a:t>
            </a:r>
            <a:r>
              <a:rPr lang="fr-FR" dirty="0"/>
              <a:t> an application : UI design and machine </a:t>
            </a:r>
            <a:r>
              <a:rPr lang="fr-FR" dirty="0" err="1"/>
              <a:t>learing</a:t>
            </a:r>
            <a:r>
              <a:rPr lang="fr-FR" dirty="0"/>
              <a:t> </a:t>
            </a:r>
            <a:r>
              <a:rPr lang="fr-FR" dirty="0" err="1"/>
              <a:t>algorithm</a:t>
            </a:r>
            <a:r>
              <a:rPr lang="fr-FR" dirty="0"/>
              <a:t> </a:t>
            </a:r>
            <a:r>
              <a:rPr lang="fr-FR" dirty="0" err="1"/>
              <a:t>integration</a:t>
            </a:r>
            <a:r>
              <a:rPr lang="fr-FR" dirty="0"/>
              <a:t>.</a:t>
            </a:r>
          </a:p>
          <a:p>
            <a:pPr marL="0" indent="0">
              <a:buFontTx/>
              <a:buNone/>
            </a:pPr>
            <a:endParaRPr lang="fr-FR" dirty="0"/>
          </a:p>
          <a:p>
            <a:pPr marL="0" indent="0">
              <a:buFontTx/>
              <a:buNone/>
            </a:pPr>
            <a:r>
              <a:rPr lang="fr-FR" dirty="0"/>
              <a:t>I </a:t>
            </a:r>
            <a:r>
              <a:rPr lang="fr-FR" dirty="0" err="1"/>
              <a:t>will</a:t>
            </a:r>
            <a:r>
              <a:rPr lang="fr-FR" dirty="0"/>
              <a:t> use a </a:t>
            </a:r>
            <a:r>
              <a:rPr lang="fr-FR" dirty="0" err="1"/>
              <a:t>photoshop</a:t>
            </a:r>
            <a:r>
              <a:rPr lang="fr-FR" dirty="0"/>
              <a:t> artwork for UI design, </a:t>
            </a:r>
            <a:r>
              <a:rPr lang="fr-FR" dirty="0" err="1"/>
              <a:t>that</a:t>
            </a:r>
            <a:r>
              <a:rPr lang="fr-FR" dirty="0"/>
              <a:t> </a:t>
            </a:r>
            <a:r>
              <a:rPr lang="fr-FR" dirty="0" err="1"/>
              <a:t>artwrok</a:t>
            </a:r>
            <a:r>
              <a:rPr lang="fr-FR" dirty="0"/>
              <a:t> </a:t>
            </a:r>
            <a:r>
              <a:rPr lang="fr-FR" dirty="0" err="1"/>
              <a:t>will</a:t>
            </a:r>
            <a:r>
              <a:rPr lang="fr-FR" dirty="0"/>
              <a:t> </a:t>
            </a:r>
            <a:r>
              <a:rPr lang="fr-FR" dirty="0" err="1"/>
              <a:t>be</a:t>
            </a:r>
            <a:r>
              <a:rPr lang="fr-FR" dirty="0"/>
              <a:t> </a:t>
            </a:r>
            <a:r>
              <a:rPr lang="fr-FR" dirty="0" err="1"/>
              <a:t>imported</a:t>
            </a:r>
            <a:r>
              <a:rPr lang="fr-FR" dirty="0"/>
              <a:t> to Qt </a:t>
            </a:r>
            <a:r>
              <a:rPr lang="fr-FR" dirty="0" err="1"/>
              <a:t>deisgn</a:t>
            </a:r>
            <a:r>
              <a:rPr lang="fr-FR" dirty="0"/>
              <a:t> studio for UI </a:t>
            </a:r>
            <a:r>
              <a:rPr lang="fr-FR" dirty="0" err="1"/>
              <a:t>deisgn</a:t>
            </a:r>
            <a:r>
              <a:rPr lang="fr-FR" dirty="0"/>
              <a:t> </a:t>
            </a:r>
            <a:r>
              <a:rPr lang="fr-FR" dirty="0" err="1"/>
              <a:t>creation</a:t>
            </a:r>
            <a:r>
              <a:rPr lang="fr-FR" dirty="0"/>
              <a:t>.</a:t>
            </a:r>
          </a:p>
          <a:p>
            <a:pPr marL="0" indent="0">
              <a:buFontTx/>
              <a:buNone/>
            </a:pPr>
            <a:r>
              <a:rPr lang="fr-FR" dirty="0"/>
              <a:t>I </a:t>
            </a:r>
            <a:r>
              <a:rPr lang="fr-FR" dirty="0" err="1"/>
              <a:t>will</a:t>
            </a:r>
            <a:r>
              <a:rPr lang="fr-FR" dirty="0"/>
              <a:t> use the </a:t>
            </a:r>
            <a:r>
              <a:rPr lang="fr-FR" dirty="0" err="1"/>
              <a:t>electrical</a:t>
            </a:r>
            <a:r>
              <a:rPr lang="fr-FR" dirty="0"/>
              <a:t> </a:t>
            </a:r>
            <a:r>
              <a:rPr lang="fr-FR" dirty="0" err="1"/>
              <a:t>motor</a:t>
            </a:r>
            <a:r>
              <a:rPr lang="fr-FR" dirty="0"/>
              <a:t> module </a:t>
            </a:r>
            <a:r>
              <a:rPr lang="fr-FR" dirty="0" err="1"/>
              <a:t>generated</a:t>
            </a:r>
            <a:r>
              <a:rPr lang="fr-FR" dirty="0"/>
              <a:t> by </a:t>
            </a:r>
            <a:r>
              <a:rPr lang="fr-FR" dirty="0" err="1"/>
              <a:t>my</a:t>
            </a:r>
            <a:r>
              <a:rPr lang="fr-FR" dirty="0"/>
              <a:t> </a:t>
            </a:r>
            <a:r>
              <a:rPr lang="fr-FR" dirty="0" err="1"/>
              <a:t>dear</a:t>
            </a:r>
            <a:r>
              <a:rPr lang="fr-FR" dirty="0"/>
              <a:t> </a:t>
            </a:r>
            <a:r>
              <a:rPr lang="fr-FR" dirty="0" err="1"/>
              <a:t>collague</a:t>
            </a:r>
            <a:r>
              <a:rPr lang="fr-FR" dirty="0"/>
              <a:t> Simon in Qt Design studio.</a:t>
            </a:r>
          </a:p>
          <a:p>
            <a:pPr marL="0" indent="0">
              <a:buFontTx/>
              <a:buNone/>
            </a:pPr>
            <a:endParaRPr lang="fr-FR" dirty="0"/>
          </a:p>
          <a:p>
            <a:pPr marL="0" indent="0">
              <a:buFontTx/>
              <a:buNone/>
            </a:pPr>
            <a:r>
              <a:rPr lang="fr-FR" dirty="0"/>
              <a:t>I </a:t>
            </a:r>
            <a:r>
              <a:rPr lang="fr-FR" dirty="0" err="1"/>
              <a:t>will</a:t>
            </a:r>
            <a:r>
              <a:rPr lang="fr-FR" dirty="0"/>
              <a:t> </a:t>
            </a:r>
            <a:r>
              <a:rPr lang="fr-FR" dirty="0" err="1"/>
              <a:t>quickly</a:t>
            </a:r>
            <a:r>
              <a:rPr lang="fr-FR" dirty="0"/>
              <a:t> show a </a:t>
            </a:r>
            <a:r>
              <a:rPr lang="fr-FR" dirty="0" err="1"/>
              <a:t>simpile</a:t>
            </a:r>
            <a:r>
              <a:rPr lang="fr-FR" dirty="0"/>
              <a:t> animation, rotation of </a:t>
            </a:r>
            <a:r>
              <a:rPr lang="fr-FR" dirty="0" err="1"/>
              <a:t>rotator</a:t>
            </a:r>
            <a:r>
              <a:rPr lang="fr-FR" dirty="0"/>
              <a:t>.</a:t>
            </a:r>
          </a:p>
          <a:p>
            <a:pPr marL="0" indent="0">
              <a:buFontTx/>
              <a:buNone/>
            </a:pPr>
            <a:r>
              <a:rPr lang="fr-FR" dirty="0" err="1"/>
              <a:t>Then</a:t>
            </a:r>
            <a:r>
              <a:rPr lang="fr-FR" dirty="0"/>
              <a:t> I </a:t>
            </a:r>
            <a:r>
              <a:rPr lang="fr-FR" dirty="0" err="1"/>
              <a:t>will</a:t>
            </a:r>
            <a:r>
              <a:rPr lang="fr-FR" dirty="0"/>
              <a:t> show how can </a:t>
            </a:r>
            <a:r>
              <a:rPr lang="fr-FR" dirty="0" err="1"/>
              <a:t>we</a:t>
            </a:r>
            <a:r>
              <a:rPr lang="fr-FR" dirty="0"/>
              <a:t> </a:t>
            </a:r>
            <a:r>
              <a:rPr lang="fr-FR" dirty="0" err="1"/>
              <a:t>make</a:t>
            </a:r>
            <a:r>
              <a:rPr lang="fr-FR" dirty="0"/>
              <a:t> </a:t>
            </a:r>
            <a:r>
              <a:rPr lang="fr-FR" dirty="0" err="1"/>
              <a:t>integration</a:t>
            </a:r>
            <a:r>
              <a:rPr lang="fr-FR" dirty="0"/>
              <a:t> of </a:t>
            </a:r>
            <a:r>
              <a:rPr lang="fr-FR" dirty="0" err="1"/>
              <a:t>electrial</a:t>
            </a:r>
            <a:r>
              <a:rPr lang="fr-FR" dirty="0"/>
              <a:t> </a:t>
            </a:r>
            <a:r>
              <a:rPr lang="fr-FR" dirty="0" err="1"/>
              <a:t>moter</a:t>
            </a:r>
            <a:r>
              <a:rPr lang="fr-FR" dirty="0"/>
              <a:t> module </a:t>
            </a:r>
            <a:r>
              <a:rPr lang="fr-FR" dirty="0" err="1"/>
              <a:t>generated</a:t>
            </a:r>
            <a:r>
              <a:rPr lang="fr-FR" dirty="0"/>
              <a:t> by the </a:t>
            </a:r>
            <a:r>
              <a:rPr lang="fr-FR" dirty="0" err="1"/>
              <a:t>simon</a:t>
            </a:r>
            <a:r>
              <a:rPr lang="fr-FR" dirty="0"/>
              <a:t>. I have </a:t>
            </a:r>
            <a:r>
              <a:rPr lang="fr-FR" dirty="0" err="1"/>
              <a:t>some</a:t>
            </a:r>
            <a:r>
              <a:rPr lang="fr-FR" dirty="0"/>
              <a:t> </a:t>
            </a:r>
            <a:r>
              <a:rPr lang="fr-FR" dirty="0" err="1"/>
              <a:t>dummy</a:t>
            </a:r>
            <a:r>
              <a:rPr lang="fr-FR" dirty="0"/>
              <a:t> data file, I </a:t>
            </a:r>
            <a:r>
              <a:rPr lang="fr-FR" dirty="0" err="1"/>
              <a:t>will</a:t>
            </a:r>
            <a:r>
              <a:rPr lang="fr-FR" dirty="0"/>
              <a:t> use </a:t>
            </a:r>
            <a:r>
              <a:rPr lang="fr-FR" dirty="0" err="1"/>
              <a:t>dummy</a:t>
            </a:r>
            <a:r>
              <a:rPr lang="fr-FR" dirty="0"/>
              <a:t> data file for the input of the machine </a:t>
            </a:r>
            <a:r>
              <a:rPr lang="fr-FR" dirty="0" err="1"/>
              <a:t>learning</a:t>
            </a:r>
            <a:r>
              <a:rPr lang="fr-FR" dirty="0"/>
              <a:t> and display the </a:t>
            </a:r>
            <a:r>
              <a:rPr lang="fr-FR" dirty="0" err="1"/>
              <a:t>predicated</a:t>
            </a:r>
            <a:r>
              <a:rPr lang="fr-FR" dirty="0"/>
              <a:t> value.</a:t>
            </a:r>
          </a:p>
          <a:p>
            <a:pPr marL="0" indent="0">
              <a:buFontTx/>
              <a:buNone/>
            </a:pPr>
            <a:endParaRPr lang="fr-FR" dirty="0"/>
          </a:p>
          <a:p>
            <a:pPr marL="0" indent="0">
              <a:buFontTx/>
              <a:buNone/>
            </a:pPr>
            <a:r>
              <a:rPr lang="fr-FR" dirty="0"/>
              <a:t>I </a:t>
            </a:r>
            <a:r>
              <a:rPr lang="fr-FR" dirty="0" err="1"/>
              <a:t>will</a:t>
            </a:r>
            <a:r>
              <a:rPr lang="fr-FR" dirty="0"/>
              <a:t> first run </a:t>
            </a:r>
            <a:r>
              <a:rPr lang="fr-FR" dirty="0" err="1"/>
              <a:t>my</a:t>
            </a:r>
            <a:r>
              <a:rPr lang="fr-FR" dirty="0"/>
              <a:t> </a:t>
            </a:r>
            <a:r>
              <a:rPr lang="fr-FR" dirty="0" err="1"/>
              <a:t>project</a:t>
            </a:r>
            <a:r>
              <a:rPr lang="fr-FR" dirty="0"/>
              <a:t> UI + machine </a:t>
            </a:r>
            <a:r>
              <a:rPr lang="fr-FR" dirty="0" err="1"/>
              <a:t>learing</a:t>
            </a:r>
            <a:r>
              <a:rPr lang="fr-FR" dirty="0"/>
              <a:t> on the Windows PC and </a:t>
            </a:r>
            <a:r>
              <a:rPr lang="fr-FR" dirty="0" err="1"/>
              <a:t>finally</a:t>
            </a:r>
            <a:r>
              <a:rPr lang="fr-FR" dirty="0"/>
              <a:t> I </a:t>
            </a:r>
            <a:r>
              <a:rPr lang="fr-FR" dirty="0" err="1"/>
              <a:t>will</a:t>
            </a:r>
            <a:r>
              <a:rPr lang="fr-FR" dirty="0"/>
              <a:t> </a:t>
            </a:r>
            <a:r>
              <a:rPr lang="fr-FR" dirty="0" err="1"/>
              <a:t>also</a:t>
            </a:r>
            <a:r>
              <a:rPr lang="fr-FR" dirty="0"/>
              <a:t> run the </a:t>
            </a:r>
            <a:r>
              <a:rPr lang="fr-FR" dirty="0" err="1"/>
              <a:t>same</a:t>
            </a:r>
            <a:r>
              <a:rPr lang="fr-FR" dirty="0"/>
              <a:t> </a:t>
            </a:r>
            <a:r>
              <a:rPr lang="fr-FR" dirty="0" err="1"/>
              <a:t>project</a:t>
            </a:r>
            <a:r>
              <a:rPr lang="fr-FR" dirty="0"/>
              <a:t> on the </a:t>
            </a:r>
            <a:r>
              <a:rPr lang="fr-FR" dirty="0" err="1"/>
              <a:t>Rpi</a:t>
            </a:r>
            <a:r>
              <a:rPr lang="fr-FR" dirty="0"/>
              <a:t> for the </a:t>
            </a:r>
            <a:r>
              <a:rPr lang="fr-FR" dirty="0" err="1"/>
              <a:t>prototyping</a:t>
            </a:r>
            <a:r>
              <a:rPr lang="fr-FR" dirty="0"/>
              <a:t> </a:t>
            </a:r>
            <a:r>
              <a:rPr lang="fr-FR" dirty="0" err="1"/>
              <a:t>purpose</a:t>
            </a:r>
            <a:r>
              <a:rPr lang="fr-FR" dirty="0"/>
              <a:t>.</a:t>
            </a:r>
          </a:p>
          <a:p>
            <a:pPr marL="0" indent="0">
              <a:buFontTx/>
              <a:buNone/>
            </a:pP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CFD31-5913-44C3-926E-B25B244597EE}" type="slidenum">
              <a:rPr kumimoji="0" lang="en-GB" sz="800" b="0" i="0" u="none" strike="noStrike" kern="1200" cap="none" spc="0" normalizeH="0" baseline="0" noProof="0" smtClean="0">
                <a:ln>
                  <a:noFill/>
                </a:ln>
                <a:solidFill>
                  <a:srgbClr val="848895"/>
                </a:solidFill>
                <a:effectLst/>
                <a:uLnTx/>
                <a:uFillTx/>
                <a:latin typeface="Titillium We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800" b="0" i="0" u="none" strike="noStrike" kern="1200" cap="none" spc="0" normalizeH="0" baseline="0" noProof="0">
              <a:ln>
                <a:noFill/>
              </a:ln>
              <a:solidFill>
                <a:srgbClr val="848895"/>
              </a:solidFill>
              <a:effectLst/>
              <a:uLnTx/>
              <a:uFillTx/>
              <a:latin typeface="Titillium Web"/>
              <a:ea typeface="+mn-ea"/>
              <a:cs typeface="+mn-cs"/>
            </a:endParaRPr>
          </a:p>
        </p:txBody>
      </p:sp>
    </p:spTree>
    <p:extLst>
      <p:ext uri="{BB962C8B-B14F-4D97-AF65-F5344CB8AC3E}">
        <p14:creationId xmlns:p14="http://schemas.microsoft.com/office/powerpoint/2010/main" val="111613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p:bg>
      <p:bgPr>
        <a:solidFill>
          <a:schemeClr val="bg2"/>
        </a:solidFill>
        <a:effectLst/>
      </p:bgPr>
    </p:bg>
    <p:spTree>
      <p:nvGrpSpPr>
        <p:cNvPr id="1" name=""/>
        <p:cNvGrpSpPr/>
        <p:nvPr/>
      </p:nvGrpSpPr>
      <p:grpSpPr>
        <a:xfrm>
          <a:off x="0" y="0"/>
          <a:ext cx="0" cy="0"/>
          <a:chOff x="0" y="0"/>
          <a:chExt cx="0" cy="0"/>
        </a:xfrm>
      </p:grpSpPr>
      <p:sp>
        <p:nvSpPr>
          <p:cNvPr id="16" name="Freeform 14">
            <a:extLst>
              <a:ext uri="{C183D7F6-B498-43B3-948B-1728B52AA6E4}">
                <adec:decorative xmlns:adec="http://schemas.microsoft.com/office/drawing/2017/decorative" val="1"/>
              </a:ext>
            </a:extLst>
          </p:cNvPr>
          <p:cNvSpPr>
            <a:spLocks/>
          </p:cNvSpPr>
          <p:nvPr/>
        </p:nvSpPr>
        <p:spPr bwMode="auto">
          <a:xfrm>
            <a:off x="1273175" y="551147"/>
            <a:ext cx="10918825" cy="6307137"/>
          </a:xfrm>
          <a:custGeom>
            <a:avLst/>
            <a:gdLst>
              <a:gd name="T0" fmla="*/ 6878 w 6878"/>
              <a:gd name="T1" fmla="*/ 0 h 3973"/>
              <a:gd name="T2" fmla="*/ 6878 w 6878"/>
              <a:gd name="T3" fmla="*/ 3973 h 3973"/>
              <a:gd name="T4" fmla="*/ 310 w 6878"/>
              <a:gd name="T5" fmla="*/ 3973 h 3973"/>
              <a:gd name="T6" fmla="*/ 0 w 6878"/>
              <a:gd name="T7" fmla="*/ 3220 h 3973"/>
              <a:gd name="T8" fmla="*/ 0 w 6878"/>
              <a:gd name="T9" fmla="*/ 3220 h 3973"/>
              <a:gd name="T10" fmla="*/ 0 w 6878"/>
              <a:gd name="T11" fmla="*/ 3220 h 3973"/>
              <a:gd name="T12" fmla="*/ 1043 w 6878"/>
              <a:gd name="T13" fmla="*/ 1496 h 3973"/>
              <a:gd name="T14" fmla="*/ 6878 w 6878"/>
              <a:gd name="T15" fmla="*/ 0 h 3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78" h="3973">
                <a:moveTo>
                  <a:pt x="6878" y="0"/>
                </a:moveTo>
                <a:lnTo>
                  <a:pt x="6878" y="3973"/>
                </a:lnTo>
                <a:lnTo>
                  <a:pt x="310" y="3973"/>
                </a:lnTo>
                <a:lnTo>
                  <a:pt x="0" y="3220"/>
                </a:lnTo>
                <a:lnTo>
                  <a:pt x="0" y="3220"/>
                </a:lnTo>
                <a:lnTo>
                  <a:pt x="0" y="3220"/>
                </a:lnTo>
                <a:lnTo>
                  <a:pt x="1043" y="1496"/>
                </a:lnTo>
                <a:lnTo>
                  <a:pt x="687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solidFill>
                  <a:schemeClr val="tx1"/>
                </a:solidFill>
              </a:defRPr>
            </a:lvl1pPr>
          </a:lstStyle>
          <a:p>
            <a:r>
              <a:rPr lang="en-US"/>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noFill/>
              </a:defRPr>
            </a:lvl1pPr>
          </a:lstStyle>
          <a:p>
            <a:fld id="{F69B70B3-1A03-4256-9B25-6BC6262B2312}" type="datetime3">
              <a:rPr lang="en-US" smtClean="0"/>
              <a:pPr/>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a:t>Insert date</a:t>
            </a:r>
            <a:endParaRPr lang="en-GB"/>
          </a:p>
        </p:txBody>
      </p:sp>
      <p:grpSp>
        <p:nvGrpSpPr>
          <p:cNvPr id="26" name="Group 25">
            <a:extLst>
              <a:ext uri="{C183D7F6-B498-43B3-948B-1728B52AA6E4}">
                <adec:decorative xmlns:adec="http://schemas.microsoft.com/office/drawing/2017/decorative" val="1"/>
              </a:ext>
            </a:extLst>
          </p:cNvPr>
          <p:cNvGrpSpPr>
            <a:grpSpLocks noChangeAspect="1"/>
          </p:cNvGrpSpPr>
          <p:nvPr/>
        </p:nvGrpSpPr>
        <p:grpSpPr>
          <a:xfrm>
            <a:off x="551464" y="550800"/>
            <a:ext cx="720000" cy="529065"/>
            <a:chOff x="11151163" y="6165850"/>
            <a:chExt cx="489975" cy="360040"/>
          </a:xfrm>
        </p:grpSpPr>
        <p:sp>
          <p:nvSpPr>
            <p:cNvPr id="27" name="Snip Diagonal Corner Rectangle 26"/>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3" name="Freeform 6">
            <a:extLst>
              <a:ext uri="{FF2B5EF4-FFF2-40B4-BE49-F238E27FC236}">
                <a16:creationId xmlns:a16="http://schemas.microsoft.com/office/drawing/2014/main" id="{9843BDA0-E002-F842-9148-E3634015F56F}"/>
              </a:ext>
            </a:extLst>
          </p:cNvPr>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6929022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2">
    <p:bg>
      <p:bgPr>
        <a:solidFill>
          <a:srgbClr val="848895"/>
        </a:solid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7" hasCustomPrompt="1"/>
          </p:nvPr>
        </p:nvSpPr>
        <p:spPr>
          <a:xfrm>
            <a:off x="0" y="2"/>
            <a:ext cx="12192000" cy="5877271"/>
          </a:xfrm>
          <a:custGeom>
            <a:avLst/>
            <a:gdLst/>
            <a:ahLst/>
            <a:cxnLst/>
            <a:rect l="l" t="t" r="r" b="b"/>
            <a:pathLst>
              <a:path w="12192000" h="5877271">
                <a:moveTo>
                  <a:pt x="0" y="0"/>
                </a:moveTo>
                <a:lnTo>
                  <a:pt x="12192000" y="0"/>
                </a:lnTo>
                <a:lnTo>
                  <a:pt x="12192000" y="4580284"/>
                </a:lnTo>
                <a:lnTo>
                  <a:pt x="0" y="5877271"/>
                </a:lnTo>
                <a:close/>
              </a:path>
            </a:pathLst>
          </a:custGeom>
          <a:solidFill>
            <a:schemeClr val="accent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change picture (</a:t>
            </a:r>
            <a:r>
              <a:rPr lang="en-US"/>
              <a:t>Download more pictures from brand.qt.io</a:t>
            </a:r>
            <a:r>
              <a:rPr lang="en-GB"/>
              <a:t>)</a:t>
            </a:r>
          </a:p>
          <a:p>
            <a:endParaRPr lang="fi-FI"/>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ext Placeholder 20"/>
          <p:cNvSpPr>
            <a:spLocks noGrp="1"/>
          </p:cNvSpPr>
          <p:nvPr>
            <p:ph type="body" sz="quarter" idx="14"/>
          </p:nvPr>
        </p:nvSpPr>
        <p:spPr>
          <a:xfrm>
            <a:off x="6743700" y="5733627"/>
            <a:ext cx="4897437" cy="432817"/>
          </a:xfrm>
        </p:spPr>
        <p:txBody>
          <a:bodyPr anchor="ctr" anchorCtr="0"/>
          <a:lstStyle>
            <a:lvl1pPr marL="0" indent="0">
              <a:buFontTx/>
              <a:buNone/>
              <a:defRPr sz="2400">
                <a:solidFill>
                  <a:schemeClr val="bg1"/>
                </a:solidFill>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20" name="Text Placeholder 22"/>
          <p:cNvSpPr>
            <a:spLocks noGrp="1" noChangeAspect="1"/>
          </p:cNvSpPr>
          <p:nvPr>
            <p:ph type="body" sz="quarter" idx="15" hasCustomPrompt="1"/>
          </p:nvPr>
        </p:nvSpPr>
        <p:spPr>
          <a:xfrm>
            <a:off x="6096000" y="5734945"/>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a:t>
            </a:r>
            <a:endParaRPr lang="fi-FI"/>
          </a:p>
        </p:txBody>
      </p:sp>
      <p:sp>
        <p:nvSpPr>
          <p:cNvPr id="21" name="Text Placeholder 14"/>
          <p:cNvSpPr>
            <a:spLocks noGrp="1" noChangeAspect="1"/>
          </p:cNvSpPr>
          <p:nvPr>
            <p:ph type="body" sz="quarter" idx="16"/>
          </p:nvPr>
        </p:nvSpPr>
        <p:spPr>
          <a:xfrm>
            <a:off x="550863" y="549275"/>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3441170313"/>
      </p:ext>
    </p:extLst>
  </p:cSld>
  <p:clrMapOvr>
    <a:masterClrMapping/>
  </p:clrMapOvr>
  <p:transition spd="med">
    <p:fade/>
  </p:transition>
  <p:hf hdr="0"/>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083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sv-SE"/>
              <a:t>Klicka här för att ändra mall för rubrikformat</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1D8BD707-D9CF-40AE-B4C6-C98DA3205C09}" type="datetimeFigureOut">
              <a:rPr lang="en-US" smtClean="0"/>
              <a:pPr/>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06737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872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mall för rubrikformat</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sv-SE"/>
              <a:t>Klicka här för att ändra format på bakgrundstexten</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sv-SE"/>
              <a:t>Klicka här för att ändra format på bakgrundstexten</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8862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0721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5375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sv-SE"/>
              <a:t>Klicka här för att ändra mall för rubrikformat</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D8BD707-D9CF-40AE-B4C6-C98DA3205C09}" type="datetimeFigureOut">
              <a:rPr lang="en-US" smtClean="0"/>
              <a:pPr/>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46226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sv-SE"/>
              <a:t>Klicka här för att ändra mall för rubrikformat</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sv-SE"/>
              <a:t>Klicka på ikonen för att lägga till en bild</a:t>
            </a:r>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D8BD707-D9CF-40AE-B4C6-C98DA3205C09}" type="datetimeFigureOut">
              <a:rPr lang="en-US" smtClean="0"/>
              <a:pPr/>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08909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5077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50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09102B">
              <a:alpha val="40000"/>
            </a:srgbClr>
          </a:solidFill>
        </p:spPr>
        <p:txBody>
          <a:bodyPr lIns="540000" tIns="684000" rIns="288000" bIns="4248000" anchor="t" anchorCtr="0"/>
          <a:lstStyle>
            <a:lvl1pPr algn="l">
              <a:defRPr sz="4800">
                <a:solidFill>
                  <a:schemeClr val="bg1"/>
                </a:solidFill>
                <a:effectLst/>
              </a:defRPr>
            </a:lvl1pPr>
          </a:lstStyle>
          <a:p>
            <a:r>
              <a:rPr lang="en-GB"/>
              <a:t>Click to edit Master title style</a:t>
            </a:r>
            <a:endParaRPr lang="en-US"/>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bg1"/>
                </a:solidFill>
                <a:effectLst/>
              </a:defRPr>
            </a:lvl1pPr>
            <a:lvl2pPr>
              <a:defRPr sz="2000">
                <a:solidFill>
                  <a:schemeClr val="bg1"/>
                </a:solidFill>
                <a:effectLst/>
              </a:defRPr>
            </a:lvl2pPr>
            <a:lvl3pPr>
              <a:defRPr sz="1800">
                <a:solidFill>
                  <a:schemeClr val="bg1"/>
                </a:solidFill>
                <a:effectLst/>
              </a:defRPr>
            </a:lvl3pPr>
            <a:lvl4pPr>
              <a:defRPr sz="1600">
                <a:solidFill>
                  <a:schemeClr val="bg1"/>
                </a:solidFill>
                <a:effectLst/>
              </a:defRPr>
            </a:lvl4pPr>
            <a:lvl5pPr>
              <a:defRPr sz="1200">
                <a:solidFill>
                  <a:schemeClr val="bg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4"/>
          <p:cNvSpPr>
            <a:spLocks noGrp="1" noChangeAspect="1"/>
          </p:cNvSpPr>
          <p:nvPr>
            <p:ph type="body" sz="quarter" idx="15"/>
          </p:nvPr>
        </p:nvSpPr>
        <p:spPr>
          <a:xfrm>
            <a:off x="10921592" y="5636650"/>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2687369988"/>
      </p:ext>
    </p:extLst>
  </p:cSld>
  <p:clrMapOvr>
    <a:masterClrMapping/>
  </p:clrMapOvr>
  <p:transition spd="med">
    <p:fade/>
  </p:transition>
  <p:hf hdr="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EA3098-09C6-B94A-9A9E-89F4F55860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D94A109-AB89-0341-A82D-06AF0ABA7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E2DFAC8-4C9C-2042-981B-9D3731CE9F4F}"/>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1EBC0923-9FD5-CF43-9E1F-427D7474706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0B7E3B5-A6F1-B34E-9B06-45F531BC62C7}"/>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269184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ABEAEB-204C-8545-B8E7-359F92EF6A06}"/>
              </a:ext>
            </a:extLst>
          </p:cNvPr>
          <p:cNvSpPr>
            <a:spLocks noGrp="1"/>
          </p:cNvSpPr>
          <p:nvPr>
            <p:ph type="title"/>
          </p:nvPr>
        </p:nvSpPr>
        <p:spPr>
          <a:xfrm>
            <a:off x="838200" y="909637"/>
            <a:ext cx="10515600" cy="1325563"/>
          </a:xfrm>
          <a:prstGeom prst="rect">
            <a:avLst/>
          </a:prstGeo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146278E4-2D75-F148-8A74-49100DACBF7A}"/>
              </a:ext>
            </a:extLst>
          </p:cNvPr>
          <p:cNvSpPr>
            <a:spLocks noGrp="1"/>
          </p:cNvSpPr>
          <p:nvPr>
            <p:ph idx="1"/>
          </p:nvPr>
        </p:nvSpPr>
        <p:spPr>
          <a:xfrm>
            <a:off x="838200" y="2370137"/>
            <a:ext cx="10515600" cy="37126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260133A-BDC7-484E-99AD-7DB4C6213DB3}"/>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53C03B24-00A3-DE4E-9C3C-16DF4387662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40A27BF-C033-F043-BE45-6B8248DA17F3}"/>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5708937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542F6A-3E31-D44D-BC52-4C99AF198E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AF7DC43-7431-234F-8EC9-803FE679D2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D4148F5-039E-5943-ACB6-B6CBC55D3355}"/>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2C70AB78-88A6-0E41-8B89-A221E915115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640E025-2724-994D-B2DB-650EDFB8AD59}"/>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483142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99B290-34D2-B84B-B08D-C5DE9E20CBC3}"/>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5736A39-960D-604F-84B8-1F2911153CF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AF28A1C-11E7-0F4F-B64D-D8BBBB1CD10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7802502-922F-684A-BAE4-46FDD725A405}"/>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FDA3BC1C-D2A4-A74C-9F4D-6D33E1CA1E0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8994179A-F397-5648-B374-75F248A76B28}"/>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1056315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F12753-6AE5-2B48-8E17-EB02CDC9CF7F}"/>
              </a:ext>
            </a:extLst>
          </p:cNvPr>
          <p:cNvSpPr>
            <a:spLocks noGrp="1"/>
          </p:cNvSpPr>
          <p:nvPr>
            <p:ph type="title"/>
          </p:nvPr>
        </p:nvSpPr>
        <p:spPr>
          <a:xfrm>
            <a:off x="839788" y="365125"/>
            <a:ext cx="10515600" cy="1325563"/>
          </a:xfrm>
          <a:prstGeom prst="rect">
            <a:avLst/>
          </a:prstGeo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5241EC9-B351-CB42-9938-F6709CC59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FE8AF02-6C18-5049-9B4D-E2F842511F6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B08ADF7-A4EF-B947-86D3-724AA2CD3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32C6D0B-C970-5E4F-ABD6-6AA25A7400CE}"/>
              </a:ext>
            </a:extLst>
          </p:cNvPr>
          <p:cNvSpPr>
            <a:spLocks noGrp="1"/>
          </p:cNvSpPr>
          <p:nvPr>
            <p:ph sz="quarter" idx="4"/>
          </p:nvPr>
        </p:nvSpPr>
        <p:spPr>
          <a:xfrm>
            <a:off x="6172200" y="2505075"/>
            <a:ext cx="5183188" cy="3684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98805C52-F02F-384F-9AC5-69AACD43D76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8" name="Platshållare för sidfot 7">
            <a:extLst>
              <a:ext uri="{FF2B5EF4-FFF2-40B4-BE49-F238E27FC236}">
                <a16:creationId xmlns:a16="http://schemas.microsoft.com/office/drawing/2014/main" id="{332F0E84-F535-7B4C-A587-B6D8560A589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3B26D275-4609-C841-96B5-119BF6E6EF98}"/>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1893013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CE715C-00C8-F843-A136-949248D7FA78}"/>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E7F13CB-9C1F-5747-8DEA-92311EB1F5E1}"/>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4" name="Platshållare för sidfot 3">
            <a:extLst>
              <a:ext uri="{FF2B5EF4-FFF2-40B4-BE49-F238E27FC236}">
                <a16:creationId xmlns:a16="http://schemas.microsoft.com/office/drawing/2014/main" id="{ABA0F4E3-A219-DB4E-A353-744C6701C87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8B1580B1-0A68-0A4D-B879-E5462B1871E8}"/>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749254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671187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p:txBody>
          <a:bodyPr/>
          <a:lstStyle/>
          <a:p>
            <a:fld id="{AB348EAE-D1CA-7C43-8140-CC21FC613192}" type="slidenum">
              <a:rPr lang="sv-SE" smtClean="0"/>
              <a:t>‹#›</a:t>
            </a:fld>
            <a:endParaRPr lang="sv-SE"/>
          </a:p>
        </p:txBody>
      </p:sp>
      <p:sp>
        <p:nvSpPr>
          <p:cNvPr id="5" name="Platshållare för bild 2">
            <a:extLst>
              <a:ext uri="{FF2B5EF4-FFF2-40B4-BE49-F238E27FC236}">
                <a16:creationId xmlns:a16="http://schemas.microsoft.com/office/drawing/2014/main" id="{D3BCF0BB-E1AF-BF44-9351-75DCC64CFBAB}"/>
              </a:ext>
            </a:extLst>
          </p:cNvPr>
          <p:cNvSpPr>
            <a:spLocks noGrp="1"/>
          </p:cNvSpPr>
          <p:nvPr>
            <p:ph type="pic" idx="1"/>
          </p:nvPr>
        </p:nvSpPr>
        <p:spPr>
          <a:xfrm>
            <a:off x="838200" y="606287"/>
            <a:ext cx="10517188" cy="56653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2802789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p:txBody>
          <a:bodyPr/>
          <a:lstStyle/>
          <a:p>
            <a:fld id="{AB348EAE-D1CA-7C43-8140-CC21FC613192}" type="slidenum">
              <a:rPr lang="sv-SE" smtClean="0"/>
              <a:t>‹#›</a:t>
            </a:fld>
            <a:endParaRPr lang="sv-SE"/>
          </a:p>
        </p:txBody>
      </p:sp>
      <p:sp>
        <p:nvSpPr>
          <p:cNvPr id="5" name="Platshållare för bild 2">
            <a:extLst>
              <a:ext uri="{FF2B5EF4-FFF2-40B4-BE49-F238E27FC236}">
                <a16:creationId xmlns:a16="http://schemas.microsoft.com/office/drawing/2014/main" id="{9AF7E07B-80FE-1C42-9F7E-0D247FC71A87}"/>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18187227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23ECC6-9C86-334E-85F8-B8F52B35A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677CFB3-9C30-B044-AE50-B64B2EDE2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4D7A56F-5EE5-6A47-B9E8-0D74EA6FF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3CB2113-F54D-B44A-9224-395F0A331A52}"/>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414BF96B-F620-6447-BE6D-8EB7B8903088}"/>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9FDDE28-3B7E-484E-9EE3-5B09F2177C51}"/>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88421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with Picture 2">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FFFFFF">
              <a:alpha val="89804"/>
            </a:srgbClr>
          </a:solidFill>
        </p:spPr>
        <p:txBody>
          <a:bodyPr lIns="540000" tIns="684000" rIns="288000" bIns="4248000" anchor="t" anchorCtr="0"/>
          <a:lstStyle>
            <a:lvl1pPr algn="l">
              <a:defRPr sz="4800">
                <a:solidFill>
                  <a:schemeClr val="tx1"/>
                </a:solidFill>
                <a:effectLst/>
              </a:defRPr>
            </a:lvl1pPr>
          </a:lstStyle>
          <a:p>
            <a:r>
              <a:rPr lang="en-GB"/>
              <a:t>Click to edit Master title style</a:t>
            </a:r>
            <a:endParaRPr lang="en-US"/>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2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4"/>
          <p:cNvSpPr>
            <a:spLocks noGrp="1" noChangeAspect="1"/>
          </p:cNvSpPr>
          <p:nvPr>
            <p:ph type="body" sz="quarter" idx="15"/>
          </p:nvPr>
        </p:nvSpPr>
        <p:spPr>
          <a:xfrm>
            <a:off x="10921592" y="5636650"/>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1767530934"/>
      </p:ext>
    </p:extLst>
  </p:cSld>
  <p:clrMapOvr>
    <a:masterClrMapping/>
  </p:clrMapOvr>
  <p:transition spd="med">
    <p:fade/>
  </p:transition>
  <p:hf hdr="0"/>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BA638-F4E1-F34D-8996-492DF85738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91BD0E6-2233-D54B-9290-2C33EC776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7FAB1CC-538E-DD4F-84BE-FFEEE4EF0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BC2965A-572F-474F-AF22-D1AB65ABA9FD}"/>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6F54EC94-6812-B141-9756-EE9466E9041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3CA51E10-50FD-C84F-BF94-084A0F729E15}"/>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8077425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128D35-27F5-9940-BF53-47BD485B297D}"/>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364D007-73C3-7244-8BD2-03615EDAF02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758B5A4-4236-E54A-9D9F-31699B5D2AE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4EE5DC30-EC95-FF4E-A56D-D9F826B7843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25FDF53-626A-314C-B82E-DAE75987D74A}"/>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661296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80BF88A-4833-6249-AAB0-A4C5634943E1}"/>
              </a:ext>
            </a:extLst>
          </p:cNvPr>
          <p:cNvSpPr>
            <a:spLocks noGrp="1"/>
          </p:cNvSpPr>
          <p:nvPr>
            <p:ph type="title" orient="vert"/>
          </p:nvPr>
        </p:nvSpPr>
        <p:spPr>
          <a:xfrm>
            <a:off x="8724900" y="365125"/>
            <a:ext cx="2628900" cy="5811838"/>
          </a:xfrm>
          <a:prstGeom prst="rect">
            <a:avLst/>
          </a:prstGeo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ECE7B96-3F7B-334B-AB49-FE517944A30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C744D5D-3658-CF42-BD7E-B01AAACC2FA6}"/>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43E2CF43-D9BB-6345-8E45-F60CB92A763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F4E2CDDA-9F43-354A-93E4-6B85AFD4D05F}"/>
              </a:ext>
            </a:extLst>
          </p:cNvPr>
          <p:cNvSpPr>
            <a:spLocks noGrp="1"/>
          </p:cNvSpPr>
          <p:nvPr>
            <p:ph type="sldNum" sz="quarter" idx="12"/>
          </p:nvPr>
        </p:nvSpPr>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040388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D72801E-CC0B-8B40-A3D9-DF6A1D5805F6}"/>
              </a:ext>
            </a:extLst>
          </p:cNvPr>
          <p:cNvPicPr>
            <a:picLocks noChangeAspect="1"/>
          </p:cNvPicPr>
          <p:nvPr userDrawn="1"/>
        </p:nvPicPr>
        <p:blipFill>
          <a:blip r:embed="rId2"/>
          <a:stretch>
            <a:fillRect/>
          </a:stretch>
        </p:blipFill>
        <p:spPr>
          <a:xfrm>
            <a:off x="10446024" y="6149955"/>
            <a:ext cx="1745975" cy="708045"/>
          </a:xfrm>
          <a:prstGeom prst="rect">
            <a:avLst/>
          </a:prstGeom>
        </p:spPr>
      </p:pic>
    </p:spTree>
    <p:extLst>
      <p:ext uri="{BB962C8B-B14F-4D97-AF65-F5344CB8AC3E}">
        <p14:creationId xmlns:p14="http://schemas.microsoft.com/office/powerpoint/2010/main" val="1780505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E48E9E1-9948-CC49-BC5E-AEDFEAD4BF2A}"/>
              </a:ext>
            </a:extLst>
          </p:cNvPr>
          <p:cNvPicPr>
            <a:picLocks noChangeAspect="1"/>
          </p:cNvPicPr>
          <p:nvPr userDrawn="1"/>
        </p:nvPicPr>
        <p:blipFill>
          <a:blip r:embed="rId2"/>
          <a:stretch>
            <a:fillRect/>
          </a:stretch>
        </p:blipFill>
        <p:spPr>
          <a:xfrm>
            <a:off x="10446024" y="6149954"/>
            <a:ext cx="1745976" cy="708046"/>
          </a:xfrm>
          <a:prstGeom prst="rect">
            <a:avLst/>
          </a:prstGeom>
        </p:spPr>
      </p:pic>
    </p:spTree>
    <p:extLst>
      <p:ext uri="{BB962C8B-B14F-4D97-AF65-F5344CB8AC3E}">
        <p14:creationId xmlns:p14="http://schemas.microsoft.com/office/powerpoint/2010/main" val="28084890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AC74-35C6-4E03-AF09-86153666F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B0BB1764-DFD1-4E27-8C40-5FFAE0A40E5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650F3AFB-B979-41BD-AFC5-FA742B643869}"/>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A790873D-C6C4-4BDC-A8F2-D1EE438FB81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59ADA25-D00A-4036-9B7E-E5DC624C807A}"/>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16386567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6B4F-BE88-4E0F-B3A9-C0C0AF1605C0}"/>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F482D0CE-4726-4156-8775-AADE1D1397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91C030D9-01AA-4B6B-AECA-5909CFDC3830}"/>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EB07F5A9-D106-4CC4-875C-4D0B7555538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A88EB434-956F-4B2D-8526-26EE8387F8DD}"/>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33851142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80AF-D58F-41F7-893B-3A727BEF22D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60A9A65B-AF2C-44D9-835C-9DA46994847C}"/>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8870D-3CF6-4CBD-9407-DD3859CD096A}"/>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C081CC9F-4CC1-4EE7-8097-C663B4AB1B56}"/>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A5EBECDD-46C0-4ECC-A833-7A5B2D95F172}"/>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6131669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758D-125F-4F54-86F3-60C897FF7EA2}"/>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48A49E5-88F6-4B3D-82DF-A05D52E1AD5E}"/>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58D46578-C0A3-4958-9D00-AFEDF3E106F9}"/>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3147CE62-3923-4D37-BD0B-A56148F3A598}"/>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6" name="Footer Placeholder 5">
            <a:extLst>
              <a:ext uri="{FF2B5EF4-FFF2-40B4-BE49-F238E27FC236}">
                <a16:creationId xmlns:a16="http://schemas.microsoft.com/office/drawing/2014/main" id="{3C0ACB50-AA13-469C-A37D-DBA1B3F44FF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7A664211-5FDA-4DD3-B241-16F0AD06E22B}"/>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4115197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F970-0E86-49B3-BCA2-198167AE99C3}"/>
              </a:ext>
            </a:extLst>
          </p:cNvPr>
          <p:cNvSpPr>
            <a:spLocks noGrp="1"/>
          </p:cNvSpPr>
          <p:nvPr>
            <p:ph type="title"/>
          </p:nvPr>
        </p:nvSpPr>
        <p:spPr>
          <a:xfrm>
            <a:off x="839788" y="365126"/>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09CE7DB-C8DD-4E14-BFF6-5508407BBE8B}"/>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00F3F-240E-4D2E-AD17-78A92FF6680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506A212F-0C3F-49FB-9062-DF6BA0836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AF5B68-DEDD-453C-B2EF-D7BB2224E2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C9D4A01A-57AA-441A-8FBD-7FB564562585}"/>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8" name="Footer Placeholder 7">
            <a:extLst>
              <a:ext uri="{FF2B5EF4-FFF2-40B4-BE49-F238E27FC236}">
                <a16:creationId xmlns:a16="http://schemas.microsoft.com/office/drawing/2014/main" id="{E5791176-9843-40EE-BABB-8B4BB1479794}"/>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B345BD9C-12DD-47F7-9062-1198B092BE03}"/>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219985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vider with Picture 3">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prstGeom prst="rect">
            <a:avLst/>
          </a:prstGeom>
          <a:solidFill>
            <a:schemeClr val="accent2"/>
          </a:solid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740979" cy="6857999"/>
          </a:xfrm>
          <a:custGeom>
            <a:avLst/>
            <a:gdLst>
              <a:gd name="connsiteX0" fmla="*/ 0 w 6096000"/>
              <a:gd name="connsiteY0" fmla="*/ 0 h 6857999"/>
              <a:gd name="connsiteX1" fmla="*/ 6096000 w 6096000"/>
              <a:gd name="connsiteY1" fmla="*/ 0 h 6857999"/>
              <a:gd name="connsiteX2" fmla="*/ 6096000 w 6096000"/>
              <a:gd name="connsiteY2" fmla="*/ 0 h 6857999"/>
              <a:gd name="connsiteX3" fmla="*/ 6096000 w 6096000"/>
              <a:gd name="connsiteY3" fmla="*/ 6857999 h 6857999"/>
              <a:gd name="connsiteX4" fmla="*/ 6096000 w 6096000"/>
              <a:gd name="connsiteY4" fmla="*/ 6857999 h 6857999"/>
              <a:gd name="connsiteX5" fmla="*/ 0 w 6096000"/>
              <a:gd name="connsiteY5" fmla="*/ 6857999 h 6857999"/>
              <a:gd name="connsiteX6" fmla="*/ 0 w 6096000"/>
              <a:gd name="connsiteY6" fmla="*/ 6857999 h 6857999"/>
              <a:gd name="connsiteX7" fmla="*/ 0 w 6096000"/>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6096000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6096000 w 6740979"/>
              <a:gd name="connsiteY3" fmla="*/ 6857999 h 6857999"/>
              <a:gd name="connsiteX4" fmla="*/ 5442858 w 6740979"/>
              <a:gd name="connsiteY4" fmla="*/ 6857999 h 6857999"/>
              <a:gd name="connsiteX5" fmla="*/ 0 w 6740979"/>
              <a:gd name="connsiteY5" fmla="*/ 6857999 h 6857999"/>
              <a:gd name="connsiteX6" fmla="*/ 0 w 6740979"/>
              <a:gd name="connsiteY6" fmla="*/ 6857999 h 6857999"/>
              <a:gd name="connsiteX7" fmla="*/ 0 w 6740979"/>
              <a:gd name="connsiteY7" fmla="*/ 0 h 6857999"/>
              <a:gd name="connsiteX0" fmla="*/ 0 w 6740979"/>
              <a:gd name="connsiteY0" fmla="*/ 0 h 6857999"/>
              <a:gd name="connsiteX1" fmla="*/ 6096000 w 6740979"/>
              <a:gd name="connsiteY1" fmla="*/ 0 h 6857999"/>
              <a:gd name="connsiteX2" fmla="*/ 6740979 w 6740979"/>
              <a:gd name="connsiteY2" fmla="*/ 8164 h 6857999"/>
              <a:gd name="connsiteX3" fmla="*/ 5442858 w 6740979"/>
              <a:gd name="connsiteY3" fmla="*/ 6857999 h 6857999"/>
              <a:gd name="connsiteX4" fmla="*/ 0 w 6740979"/>
              <a:gd name="connsiteY4" fmla="*/ 6857999 h 6857999"/>
              <a:gd name="connsiteX5" fmla="*/ 0 w 6740979"/>
              <a:gd name="connsiteY5" fmla="*/ 6857999 h 6857999"/>
              <a:gd name="connsiteX6" fmla="*/ 0 w 6740979"/>
              <a:gd name="connsiteY6" fmla="*/ 0 h 6857999"/>
              <a:gd name="connsiteX0" fmla="*/ 0 w 6740979"/>
              <a:gd name="connsiteY0" fmla="*/ 0 h 6857999"/>
              <a:gd name="connsiteX1" fmla="*/ 6740979 w 6740979"/>
              <a:gd name="connsiteY1" fmla="*/ 8164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 name="connsiteX0" fmla="*/ 0 w 6740979"/>
              <a:gd name="connsiteY0" fmla="*/ 0 h 6857999"/>
              <a:gd name="connsiteX1" fmla="*/ 6740979 w 6740979"/>
              <a:gd name="connsiteY1" fmla="*/ 0 h 6857999"/>
              <a:gd name="connsiteX2" fmla="*/ 5442858 w 6740979"/>
              <a:gd name="connsiteY2" fmla="*/ 6857999 h 6857999"/>
              <a:gd name="connsiteX3" fmla="*/ 0 w 6740979"/>
              <a:gd name="connsiteY3" fmla="*/ 6857999 h 6857999"/>
              <a:gd name="connsiteX4" fmla="*/ 0 w 6740979"/>
              <a:gd name="connsiteY4" fmla="*/ 6857999 h 6857999"/>
              <a:gd name="connsiteX5" fmla="*/ 0 w 6740979"/>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0979" h="6857999">
                <a:moveTo>
                  <a:pt x="0" y="0"/>
                </a:moveTo>
                <a:lnTo>
                  <a:pt x="6740979" y="0"/>
                </a:lnTo>
                <a:lnTo>
                  <a:pt x="5442858" y="6857999"/>
                </a:lnTo>
                <a:lnTo>
                  <a:pt x="0" y="6857999"/>
                </a:lnTo>
                <a:lnTo>
                  <a:pt x="0" y="6857999"/>
                </a:lnTo>
                <a:lnTo>
                  <a:pt x="0" y="0"/>
                </a:lnTo>
                <a:close/>
              </a:path>
            </a:pathLst>
          </a:custGeom>
          <a:solidFill>
            <a:srgbClr val="41CD52">
              <a:alpha val="80000"/>
            </a:srgbClr>
          </a:solidFill>
        </p:spPr>
        <p:txBody>
          <a:bodyPr lIns="540000" tIns="684000" rIns="288000" bIns="4248000" anchor="t" anchorCtr="0"/>
          <a:lstStyle>
            <a:lvl1pPr algn="l">
              <a:defRPr sz="4800">
                <a:solidFill>
                  <a:schemeClr val="tx1"/>
                </a:solidFill>
                <a:effectLst/>
              </a:defRPr>
            </a:lvl1pPr>
          </a:lstStyle>
          <a:p>
            <a:r>
              <a:rPr lang="en-GB"/>
              <a:t>Click to edit Master title style</a:t>
            </a:r>
            <a:endParaRPr lang="en-US"/>
          </a:p>
        </p:txBody>
      </p:sp>
      <p:sp>
        <p:nvSpPr>
          <p:cNvPr id="8" name="Text Placeholder 11"/>
          <p:cNvSpPr>
            <a:spLocks noGrp="1"/>
          </p:cNvSpPr>
          <p:nvPr>
            <p:ph type="body" sz="quarter" idx="16"/>
          </p:nvPr>
        </p:nvSpPr>
        <p:spPr>
          <a:xfrm>
            <a:off x="550863" y="2852936"/>
            <a:ext cx="4897437" cy="3312914"/>
          </a:xfrm>
        </p:spPr>
        <p:txBody>
          <a:bodyPr/>
          <a:lstStyle>
            <a:lvl1pPr>
              <a:defRPr sz="2400">
                <a:solidFill>
                  <a:schemeClr val="tx1"/>
                </a:solidFill>
                <a:effectLst/>
              </a:defRPr>
            </a:lvl1pPr>
            <a:lvl2pPr>
              <a:defRPr sz="2000">
                <a:solidFill>
                  <a:schemeClr val="tx1"/>
                </a:solidFill>
                <a:effectLst/>
              </a:defRPr>
            </a:lvl2pPr>
            <a:lvl3pPr>
              <a:defRPr sz="1800">
                <a:solidFill>
                  <a:schemeClr val="tx1"/>
                </a:solidFill>
                <a:effectLst/>
              </a:defRPr>
            </a:lvl3pPr>
            <a:lvl4pPr>
              <a:defRPr sz="1600">
                <a:solidFill>
                  <a:schemeClr val="tx1"/>
                </a:solidFill>
                <a:effectLst/>
              </a:defRPr>
            </a:lvl4pPr>
            <a:lvl5pPr>
              <a:defRPr sz="12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14"/>
          <p:cNvSpPr>
            <a:spLocks noGrp="1" noChangeAspect="1"/>
          </p:cNvSpPr>
          <p:nvPr>
            <p:ph type="body" sz="quarter" idx="15"/>
          </p:nvPr>
        </p:nvSpPr>
        <p:spPr>
          <a:xfrm>
            <a:off x="10921592" y="5636650"/>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1845673650"/>
      </p:ext>
    </p:extLst>
  </p:cSld>
  <p:clrMapOvr>
    <a:masterClrMapping/>
  </p:clrMapOvr>
  <p:transition spd="med">
    <p:fade/>
  </p:transition>
  <p:hf hdr="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68DA-A608-4FBC-B45C-56235671F90E}"/>
              </a:ext>
            </a:extLst>
          </p:cNvPr>
          <p:cNvSpPr>
            <a:spLocks noGrp="1"/>
          </p:cNvSpPr>
          <p:nvPr>
            <p:ph type="title"/>
          </p:nvPr>
        </p:nvSpPr>
        <p:spPr/>
        <p:txBody>
          <a:bodyPr/>
          <a:lstStyle/>
          <a:p>
            <a:r>
              <a:rPr lang="en-US" dirty="0"/>
              <a:t>Click to edit Master title style</a:t>
            </a:r>
            <a:endParaRPr lang="sv-SE" dirty="0"/>
          </a:p>
        </p:txBody>
      </p:sp>
      <p:sp>
        <p:nvSpPr>
          <p:cNvPr id="3" name="Date Placeholder 2">
            <a:extLst>
              <a:ext uri="{FF2B5EF4-FFF2-40B4-BE49-F238E27FC236}">
                <a16:creationId xmlns:a16="http://schemas.microsoft.com/office/drawing/2014/main" id="{CBF05C5E-53FA-4BF5-AEC3-7087B02AA824}"/>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4" name="Footer Placeholder 3">
            <a:extLst>
              <a:ext uri="{FF2B5EF4-FFF2-40B4-BE49-F238E27FC236}">
                <a16:creationId xmlns:a16="http://schemas.microsoft.com/office/drawing/2014/main" id="{0D1E452D-BF64-44B9-BFBD-B78661484EE3}"/>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033BC557-56B5-4DE6-B777-949F0D44FC0E}"/>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32518625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32C643-EF1F-4A8A-9FD4-5A9E1CC74DD1}"/>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3" name="Footer Placeholder 2">
            <a:extLst>
              <a:ext uri="{FF2B5EF4-FFF2-40B4-BE49-F238E27FC236}">
                <a16:creationId xmlns:a16="http://schemas.microsoft.com/office/drawing/2014/main" id="{640399BF-FCDF-4C77-8986-17073E55EFF6}"/>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0F850E62-DF84-4A61-AFD4-590AC46961CA}"/>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25730523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BACE-7AAA-45ED-BC60-0B5EA139B63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67F073BC-FD32-4F29-85EE-2DEA3CFCC64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48C67866-3ED7-4A07-944D-6CDD19D59C5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654EF-569F-4DD1-9379-81ADBE52E63E}"/>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6" name="Footer Placeholder 5">
            <a:extLst>
              <a:ext uri="{FF2B5EF4-FFF2-40B4-BE49-F238E27FC236}">
                <a16:creationId xmlns:a16="http://schemas.microsoft.com/office/drawing/2014/main" id="{E679FBB7-D1A9-4DDD-8497-3206FB11FE6F}"/>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AF995F29-5998-4B17-9343-D37E38764F98}"/>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760395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705C-A8D1-460B-811C-BB44FFCD178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D6B0D196-E1D8-445D-B179-16120164BC3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sv-SE"/>
          </a:p>
        </p:txBody>
      </p:sp>
      <p:sp>
        <p:nvSpPr>
          <p:cNvPr id="4" name="Text Placeholder 3">
            <a:extLst>
              <a:ext uri="{FF2B5EF4-FFF2-40B4-BE49-F238E27FC236}">
                <a16:creationId xmlns:a16="http://schemas.microsoft.com/office/drawing/2014/main" id="{EF307320-053F-49C2-97F5-1EE57102A1C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CFC8B-5F3D-4282-92C9-15ABC0F91C16}"/>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6" name="Footer Placeholder 5">
            <a:extLst>
              <a:ext uri="{FF2B5EF4-FFF2-40B4-BE49-F238E27FC236}">
                <a16:creationId xmlns:a16="http://schemas.microsoft.com/office/drawing/2014/main" id="{EA4E75D5-FC02-4B34-9F7F-804C787CBD7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17F111CD-D8CF-4EE6-B279-FD48CED82393}"/>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2845623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E6B1-DA92-4529-91FF-B4F1A25D8636}"/>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235457F3-CAB4-450A-AB7F-F20586F75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A58E751-F129-44B8-A7AB-B65675A9260C}"/>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28FEA13B-973B-440B-A700-B1CBBB5D66A6}"/>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DD7527E-609C-46BD-841D-ED9D720E0CB1}"/>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3213034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366737-C878-4E17-8B00-27ECEECC717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44731B72-6B96-4520-8CA0-EDF1B358016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27441AF-BF60-4B78-83A1-90D02F2D85B3}"/>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06EF79E6-7025-48BC-BE0B-BE8C82D1B9B9}"/>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1AAFD4FD-1A8B-4819-AC8C-776F07D89B27}"/>
              </a:ext>
            </a:extLst>
          </p:cNvPr>
          <p:cNvSpPr>
            <a:spLocks noGrp="1"/>
          </p:cNvSpPr>
          <p:nvPr>
            <p:ph type="sldNum" sz="quarter" idx="12"/>
          </p:nvPr>
        </p:nvSpPr>
        <p:spPr/>
        <p:txBody>
          <a:bodyPr/>
          <a:lstStyle/>
          <a:p>
            <a:fld id="{5727D260-AF51-4605-A596-AB58CFB25C73}" type="slidenum">
              <a:rPr lang="sv-SE" smtClean="0"/>
              <a:t>‹#›</a:t>
            </a:fld>
            <a:endParaRPr lang="sv-SE"/>
          </a:p>
        </p:txBody>
      </p:sp>
    </p:spTree>
    <p:extLst>
      <p:ext uri="{BB962C8B-B14F-4D97-AF65-F5344CB8AC3E}">
        <p14:creationId xmlns:p14="http://schemas.microsoft.com/office/powerpoint/2010/main" val="7890531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B7DDD3F-FB6B-4659-8E1A-FA6F3E70B99E}"/>
              </a:ext>
            </a:extLst>
          </p:cNvPr>
          <p:cNvSpPr>
            <a:spLocks noGrp="1"/>
          </p:cNvSpPr>
          <p:nvPr>
            <p:ph type="dt" sz="half" idx="10"/>
          </p:nvPr>
        </p:nvSpPr>
        <p:spPr/>
        <p:txBody>
          <a:bodyPr/>
          <a:lstStyle/>
          <a:p>
            <a:fld id="{89F36C4A-1079-4DE9-9BA1-AA3666BF3AB9}" type="datetimeFigureOut">
              <a:rPr lang="sv-SE" smtClean="0"/>
              <a:t>2021-06-15</a:t>
            </a:fld>
            <a:endParaRPr lang="sv-SE"/>
          </a:p>
        </p:txBody>
      </p:sp>
      <p:sp>
        <p:nvSpPr>
          <p:cNvPr id="4" name="Footer Placeholder 3">
            <a:extLst>
              <a:ext uri="{FF2B5EF4-FFF2-40B4-BE49-F238E27FC236}">
                <a16:creationId xmlns:a16="http://schemas.microsoft.com/office/drawing/2014/main" id="{E8828949-E675-4BCA-84A7-A25BF23F3A98}"/>
              </a:ext>
            </a:extLst>
          </p:cNvPr>
          <p:cNvSpPr>
            <a:spLocks noGrp="1"/>
          </p:cNvSpPr>
          <p:nvPr>
            <p:ph type="ftr" sz="quarter" idx="11"/>
          </p:nvPr>
        </p:nvSpPr>
        <p:spPr/>
        <p:txBody>
          <a:bodyPr/>
          <a:lstStyle/>
          <a:p>
            <a:r>
              <a:rPr lang="en-GB"/>
              <a:t>Confidential. Only intended for named recipients. </a:t>
            </a:r>
          </a:p>
          <a:p>
            <a:r>
              <a:rPr lang="en-GB"/>
              <a:t>Copyright Ekkono Solutions AB, 2021</a:t>
            </a:r>
            <a:endParaRPr lang="sv-SE">
              <a:latin typeface="Jost* 300 Light" pitchFamily="2" charset="0"/>
              <a:ea typeface="Jost* 300 Light" pitchFamily="2" charset="0"/>
            </a:endParaRPr>
          </a:p>
        </p:txBody>
      </p:sp>
      <p:sp>
        <p:nvSpPr>
          <p:cNvPr id="5" name="Slide Number Placeholder 4">
            <a:extLst>
              <a:ext uri="{FF2B5EF4-FFF2-40B4-BE49-F238E27FC236}">
                <a16:creationId xmlns:a16="http://schemas.microsoft.com/office/drawing/2014/main" id="{6226D647-1756-41A0-85E3-A02680EA7D4A}"/>
              </a:ext>
            </a:extLst>
          </p:cNvPr>
          <p:cNvSpPr>
            <a:spLocks noGrp="1"/>
          </p:cNvSpPr>
          <p:nvPr>
            <p:ph type="sldNum" sz="quarter" idx="12"/>
          </p:nvPr>
        </p:nvSpPr>
        <p:spPr/>
        <p:txBody>
          <a:bodyPr/>
          <a:lstStyle/>
          <a:p>
            <a:fld id="{5727D260-AF51-4605-A596-AB58CFB25C73}" type="slidenum">
              <a:rPr lang="sv-SE" smtClean="0"/>
              <a:t>‹#›</a:t>
            </a:fld>
            <a:endParaRPr lang="sv-SE"/>
          </a:p>
        </p:txBody>
      </p:sp>
      <p:sp>
        <p:nvSpPr>
          <p:cNvPr id="7" name="Content Placeholder 1">
            <a:extLst>
              <a:ext uri="{FF2B5EF4-FFF2-40B4-BE49-F238E27FC236}">
                <a16:creationId xmlns:a16="http://schemas.microsoft.com/office/drawing/2014/main" id="{3F909E4C-1AB9-4E68-8EF7-821745F1F906}"/>
              </a:ext>
            </a:extLst>
          </p:cNvPr>
          <p:cNvSpPr>
            <a:spLocks noGrp="1"/>
          </p:cNvSpPr>
          <p:nvPr>
            <p:ph idx="13"/>
          </p:nvPr>
        </p:nvSpPr>
        <p:spPr>
          <a:xfrm>
            <a:off x="838200" y="767444"/>
            <a:ext cx="10515600" cy="5434012"/>
          </a:xfrm>
        </p:spPr>
        <p:txBody>
          <a:bodyPr/>
          <a:lstStyle>
            <a:lvl1pPr marL="228611" indent="-228611">
              <a:buFont typeface="Arial" panose="020B0604020202020204" pitchFamily="34" charset="0"/>
              <a:buChar char="•"/>
              <a:defRPr/>
            </a:lvl1pPr>
          </a:lstStyle>
          <a:p>
            <a:r>
              <a:rPr lang="sv-SE" b="1" dirty="0">
                <a:latin typeface="+mj-lt"/>
              </a:rPr>
              <a:t>Header</a:t>
            </a:r>
          </a:p>
          <a:p>
            <a:pPr marL="342900" indent="-342900">
              <a:buFont typeface="Arial" panose="020B0604020202020204" pitchFamily="34" charset="0"/>
              <a:buChar char="•"/>
            </a:pPr>
            <a:r>
              <a:rPr lang="sv-SE" dirty="0"/>
              <a:t>Point made</a:t>
            </a:r>
          </a:p>
          <a:p>
            <a:pPr marL="342900" indent="-342900">
              <a:buFont typeface="Arial" panose="020B0604020202020204" pitchFamily="34" charset="0"/>
              <a:buChar char="•"/>
            </a:pPr>
            <a:r>
              <a:rPr lang="sv-SE" dirty="0"/>
              <a:t>Another point made</a:t>
            </a:r>
          </a:p>
          <a:p>
            <a:pPr marL="342900" indent="-342900">
              <a:buFont typeface="Arial" panose="020B0604020202020204" pitchFamily="34" charset="0"/>
              <a:buChar char="•"/>
            </a:pPr>
            <a:endParaRPr lang="sv-SE" dirty="0"/>
          </a:p>
          <a:p>
            <a:r>
              <a:rPr lang="sv-SE" b="1" dirty="0">
                <a:latin typeface="+mj-lt"/>
              </a:rPr>
              <a:t>Header 2</a:t>
            </a:r>
          </a:p>
          <a:p>
            <a:r>
              <a:rPr lang="sv-SE" dirty="0"/>
              <a:t>Point made in text</a:t>
            </a:r>
          </a:p>
          <a:p>
            <a:r>
              <a:rPr lang="sv-SE" dirty="0"/>
              <a:t>Talking points</a:t>
            </a:r>
          </a:p>
          <a:p>
            <a:endParaRPr lang="sv-SE" dirty="0"/>
          </a:p>
        </p:txBody>
      </p:sp>
    </p:spTree>
    <p:extLst>
      <p:ext uri="{BB962C8B-B14F-4D97-AF65-F5344CB8AC3E}">
        <p14:creationId xmlns:p14="http://schemas.microsoft.com/office/powerpoint/2010/main" val="42314596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792113"/>
          </a:xfrm>
        </p:spPr>
        <p:txBody>
          <a:bodyPr anchor="t" anchorCtr="0"/>
          <a:lstStyle>
            <a:lvl1pPr algn="l">
              <a:defRPr sz="6000"/>
            </a:lvl1pPr>
          </a:lstStyle>
          <a:p>
            <a:r>
              <a:rPr lang="en-US" dirty="0"/>
              <a:t>Click to add Presentation title</a:t>
            </a:r>
          </a:p>
        </p:txBody>
      </p:sp>
      <p:sp>
        <p:nvSpPr>
          <p:cNvPr id="3" name="Subtitle 2"/>
          <p:cNvSpPr>
            <a:spLocks noGrp="1"/>
          </p:cNvSpPr>
          <p:nvPr>
            <p:ph type="subTitle" idx="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F69B70B3-1A03-4256-9B25-6BC6262B2312}" type="datetime3">
              <a:rPr lang="en-US" smtClean="0"/>
              <a:t>15 June 2021</a:t>
            </a:fld>
            <a:endParaRPr lang="en-US"/>
          </a:p>
        </p:txBody>
      </p:sp>
      <p:sp>
        <p:nvSpPr>
          <p:cNvPr id="5" name="Footer Placeholder 4"/>
          <p:cNvSpPr>
            <a:spLocks noGrp="1"/>
          </p:cNvSpPr>
          <p:nvPr>
            <p:ph type="ftr" sz="quarter" idx="11"/>
          </p:nvPr>
        </p:nvSpPr>
        <p:spPr/>
        <p:txBody>
          <a:bodyPr/>
          <a:lstStyle/>
          <a:p>
            <a:r>
              <a:rPr lang="en-US"/>
              <a:t>© The Qt Company</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accent2"/>
                </a:solidFill>
              </a:defRPr>
            </a:lvl1pPr>
          </a:lstStyle>
          <a:p>
            <a:pPr lvl="0"/>
            <a:r>
              <a:rPr lang="en-US" dirty="0"/>
              <a:t>Insert date</a:t>
            </a:r>
            <a:endParaRPr lang="en-GB" dirty="0"/>
          </a:p>
        </p:txBody>
      </p:sp>
    </p:spTree>
    <p:extLst>
      <p:ext uri="{BB962C8B-B14F-4D97-AF65-F5344CB8AC3E}">
        <p14:creationId xmlns:p14="http://schemas.microsoft.com/office/powerpoint/2010/main" val="2113138174"/>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003E53FC-4E18-4E0E-BD5A-FB580BFA274A}"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2" name="Title 1"/>
          <p:cNvSpPr>
            <a:spLocks noGrp="1"/>
          </p:cNvSpPr>
          <p:nvPr>
            <p:ph type="ctrTitle" hasCustomPrompt="1"/>
          </p:nvPr>
        </p:nvSpPr>
        <p:spPr>
          <a:xfrm>
            <a:off x="550862" y="1628775"/>
            <a:ext cx="11090275" cy="792113"/>
          </a:xfrm>
        </p:spPr>
        <p:txBody>
          <a:bodyPr anchor="t" anchorCtr="0"/>
          <a:lstStyle>
            <a:lvl1pPr algn="l">
              <a:defRPr sz="6000">
                <a:solidFill>
                  <a:schemeClr val="bg1"/>
                </a:solidFill>
                <a:effectLst>
                  <a:outerShdw blurRad="190500" algn="ctr" rotWithShape="0">
                    <a:prstClr val="black">
                      <a:alpha val="30000"/>
                    </a:prstClr>
                  </a:outerShdw>
                </a:effectLst>
              </a:defRPr>
            </a:lvl1pPr>
          </a:lstStyle>
          <a:p>
            <a:r>
              <a:rPr lang="en-US" dirty="0"/>
              <a:t>Click to add Presentation title</a:t>
            </a:r>
          </a:p>
        </p:txBody>
      </p:sp>
      <p:sp>
        <p:nvSpPr>
          <p:cNvPr id="3" name="Subtitle 2"/>
          <p:cNvSpPr>
            <a:spLocks noGrp="1"/>
          </p:cNvSpPr>
          <p:nvPr>
            <p:ph type="subTitle" idx="1"/>
          </p:nvPr>
        </p:nvSpPr>
        <p:spPr>
          <a:xfrm>
            <a:off x="550863" y="2492896"/>
            <a:ext cx="11090275" cy="936104"/>
          </a:xfrm>
        </p:spPr>
        <p:txBody>
          <a:bodyPr/>
          <a:lstStyle>
            <a:lvl1pPr marL="0" indent="0" algn="l">
              <a:buNone/>
              <a:defRPr sz="2000" baseline="0">
                <a:solidFill>
                  <a:schemeClr val="bg1"/>
                </a:solidFill>
                <a:effectLst>
                  <a:outerShdw blurRad="1905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bg1"/>
                </a:solidFill>
                <a:effectLst>
                  <a:outerShdw blurRad="190500" algn="ctr" rotWithShape="0">
                    <a:prstClr val="black">
                      <a:alpha val="30000"/>
                    </a:prstClr>
                  </a:outerShdw>
                </a:effectLst>
              </a:defRPr>
            </a:lvl1pPr>
          </a:lstStyle>
          <a:p>
            <a:pPr lvl="0"/>
            <a:r>
              <a:rPr lang="en-US" dirty="0"/>
              <a:t>Insert date</a:t>
            </a:r>
            <a:endParaRPr lang="en-GB" dirty="0"/>
          </a:p>
        </p:txBody>
      </p:sp>
      <p:sp>
        <p:nvSpPr>
          <p:cNvPr id="16" name="Text Placeholder 14"/>
          <p:cNvSpPr>
            <a:spLocks noGrp="1" noChangeAspect="1"/>
          </p:cNvSpPr>
          <p:nvPr>
            <p:ph type="body" sz="quarter" idx="15"/>
          </p:nvPr>
        </p:nvSpPr>
        <p:spPr>
          <a:xfrm>
            <a:off x="550863" y="549275"/>
            <a:ext cx="720000" cy="5292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987470941"/>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fi-FI"/>
              <a:t>Muokkaa tekstin perustyylejä
toinen taso
kolmas taso
neljäs taso
viides taso</a:t>
            </a:r>
            <a:endParaRPr lang="en-US" dirty="0"/>
          </a:p>
        </p:txBody>
      </p:sp>
      <p:sp>
        <p:nvSpPr>
          <p:cNvPr id="7" name="Date Placeholder 6"/>
          <p:cNvSpPr>
            <a:spLocks noGrp="1"/>
          </p:cNvSpPr>
          <p:nvPr>
            <p:ph type="dt" sz="half" idx="10"/>
          </p:nvPr>
        </p:nvSpPr>
        <p:spPr/>
        <p:txBody>
          <a:bodyPr/>
          <a:lstStyle/>
          <a:p>
            <a:fld id="{CEF2045A-ED37-4C1B-B749-EF56D29BE8D3}" type="datetime3">
              <a:rPr lang="en-US" smtClean="0"/>
              <a:t>15 June 2021</a:t>
            </a:fld>
            <a:endParaRPr lang="en-US" dirty="0"/>
          </a:p>
        </p:txBody>
      </p:sp>
      <p:sp>
        <p:nvSpPr>
          <p:cNvPr id="8" name="Footer Placeholder 7"/>
          <p:cNvSpPr>
            <a:spLocks noGrp="1"/>
          </p:cNvSpPr>
          <p:nvPr>
            <p:ph type="ftr" sz="quarter" idx="11"/>
          </p:nvPr>
        </p:nvSpPr>
        <p:spPr/>
        <p:txBody>
          <a:bodyPr/>
          <a:lstStyle/>
          <a:p>
            <a:r>
              <a:rPr lang="en-US"/>
              <a:t>© The Qt Company</a:t>
            </a:r>
            <a:endParaRPr lang="en-US" dirty="0"/>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dirty="0"/>
          </a:p>
        </p:txBody>
      </p:sp>
      <p:sp>
        <p:nvSpPr>
          <p:cNvPr id="10" name="Title 9"/>
          <p:cNvSpPr>
            <a:spLocks noGrp="1"/>
          </p:cNvSpPr>
          <p:nvPr>
            <p:ph type="title"/>
          </p:nvPr>
        </p:nvSpPr>
        <p:spPr/>
        <p:txBody>
          <a:bodyPr/>
          <a:lstStyle/>
          <a:p>
            <a:r>
              <a:rPr lang="fi-FI"/>
              <a:t>Muokkaa ots. perustyyl. napsautt.</a:t>
            </a:r>
            <a:endParaRPr lang="en-GB" dirty="0"/>
          </a:p>
        </p:txBody>
      </p:sp>
    </p:spTree>
    <p:extLst>
      <p:ext uri="{BB962C8B-B14F-4D97-AF65-F5344CB8AC3E}">
        <p14:creationId xmlns:p14="http://schemas.microsoft.com/office/powerpoint/2010/main" val="219678234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74D56EB-9AD8-48D7-84B0-1A78B762FDFF}"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GB"/>
              <a:t>Click to edit Master title style</a:t>
            </a:r>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043664622"/>
      </p:ext>
    </p:extLst>
  </p:cSld>
  <p:clrMapOvr>
    <a:masterClrMapping/>
  </p:clrMapOvr>
  <p:transition spd="med">
    <p:fade/>
  </p:transition>
  <p:hf hdr="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822EA8A3-ED0B-4CC0-A7BA-3A85DD603AED}"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ctrTitle"/>
          </p:nvPr>
        </p:nvSpPr>
        <p:spPr>
          <a:xfrm>
            <a:off x="550862" y="1628775"/>
            <a:ext cx="11090275" cy="792113"/>
          </a:xfrm>
        </p:spPr>
        <p:txBody>
          <a:bodyPr anchor="t" anchorCtr="0"/>
          <a:lstStyle>
            <a:lvl1pPr algn="l">
              <a:defRPr sz="6000">
                <a:solidFill>
                  <a:schemeClr val="bg1"/>
                </a:solidFill>
              </a:defRPr>
            </a:lvl1pPr>
          </a:lstStyle>
          <a:p>
            <a:r>
              <a:rPr lang="fi-FI"/>
              <a:t>Muokkaa ots. perustyyl. napsautt.</a:t>
            </a:r>
            <a:endParaRPr lang="en-US" dirty="0"/>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toinen taso
kolmas taso
neljäs taso
viides taso</a:t>
            </a:r>
            <a:endParaRPr lang="en-GB" dirty="0"/>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Right Triangle 14"/>
          <p:cNvSpPr/>
          <p:nvPr userDrawn="1"/>
        </p:nvSpPr>
        <p:spPr>
          <a:xfrm flipV="1">
            <a:off x="-10968" y="0"/>
            <a:ext cx="490393" cy="49039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flipH="1">
            <a:off x="11712574" y="6378574"/>
            <a:ext cx="479425" cy="4794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801010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EFAF4EBB-23C2-48D0-9F22-88360594A665}"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9" name="Text Placeholder 14"/>
          <p:cNvSpPr>
            <a:spLocks noGrp="1" noChangeAspect="1"/>
          </p:cNvSpPr>
          <p:nvPr>
            <p:ph type="body" sz="quarter" idx="15"/>
          </p:nvPr>
        </p:nvSpPr>
        <p:spPr>
          <a:xfrm>
            <a:off x="550863" y="549275"/>
            <a:ext cx="720000" cy="5292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fi-FI"/>
              <a:t>Muokkaa tekstin perustyylejä
toinen taso
kolmas taso
neljäs taso
viides taso</a:t>
            </a:r>
            <a:endParaRPr lang="en-US" dirty="0"/>
          </a:p>
        </p:txBody>
      </p:sp>
      <p:sp>
        <p:nvSpPr>
          <p:cNvPr id="10" name="Title 1"/>
          <p:cNvSpPr>
            <a:spLocks noGrp="1"/>
          </p:cNvSpPr>
          <p:nvPr>
            <p:ph type="ctrTitle"/>
          </p:nvPr>
        </p:nvSpPr>
        <p:spPr>
          <a:xfrm>
            <a:off x="550862" y="1628775"/>
            <a:ext cx="11090275" cy="792113"/>
          </a:xfrm>
        </p:spPr>
        <p:txBody>
          <a:bodyPr anchor="t" anchorCtr="0"/>
          <a:lstStyle>
            <a:lvl1pPr algn="l">
              <a:defRPr sz="6000">
                <a:solidFill>
                  <a:schemeClr val="bg1"/>
                </a:solidFill>
                <a:effectLst>
                  <a:outerShdw blurRad="190500" algn="ctr" rotWithShape="0">
                    <a:prstClr val="black">
                      <a:alpha val="30000"/>
                    </a:prstClr>
                  </a:outerShdw>
                </a:effectLst>
              </a:defRPr>
            </a:lvl1pPr>
          </a:lstStyle>
          <a:p>
            <a:r>
              <a:rPr lang="fi-FI"/>
              <a:t>Muokkaa ots. perustyyl. napsautt.</a:t>
            </a:r>
            <a:endParaRPr lang="en-US" dirty="0"/>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bg1"/>
                </a:solidFill>
                <a:effectLst>
                  <a:outerShdw blurRad="190500" algn="ctr" rotWithShape="0">
                    <a:prstClr val="black">
                      <a:alpha val="30000"/>
                    </a:prstClr>
                  </a:outerShdw>
                </a:effectLst>
              </a:defRPr>
            </a:lvl1pPr>
            <a:lvl2pPr>
              <a:defRPr sz="2800">
                <a:solidFill>
                  <a:schemeClr val="bg1"/>
                </a:solidFill>
                <a:effectLst>
                  <a:outerShdw blurRad="190500" algn="ctr" rotWithShape="0">
                    <a:prstClr val="black">
                      <a:alpha val="30000"/>
                    </a:prstClr>
                  </a:outerShdw>
                </a:effectLst>
              </a:defRPr>
            </a:lvl2pPr>
            <a:lvl3pPr>
              <a:defRPr sz="2400">
                <a:solidFill>
                  <a:schemeClr val="bg1"/>
                </a:solidFill>
                <a:effectLst>
                  <a:outerShdw blurRad="190500" algn="ctr" rotWithShape="0">
                    <a:prstClr val="black">
                      <a:alpha val="30000"/>
                    </a:prstClr>
                  </a:outerShdw>
                </a:effectLst>
              </a:defRPr>
            </a:lvl3pPr>
            <a:lvl4pPr>
              <a:defRPr sz="2000">
                <a:solidFill>
                  <a:schemeClr val="bg1"/>
                </a:solidFill>
                <a:effectLst>
                  <a:outerShdw blurRad="190500" algn="ctr" rotWithShape="0">
                    <a:prstClr val="black">
                      <a:alpha val="30000"/>
                    </a:prstClr>
                  </a:outerShdw>
                </a:effectLst>
              </a:defRPr>
            </a:lvl4pPr>
            <a:lvl5pPr>
              <a:defRPr sz="2000">
                <a:solidFill>
                  <a:schemeClr val="bg1"/>
                </a:solidFill>
                <a:effectLst>
                  <a:outerShdw blurRad="190500" algn="ctr" rotWithShape="0">
                    <a:prstClr val="black">
                      <a:alpha val="30000"/>
                    </a:prstClr>
                  </a:outerShdw>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70998229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10" name="Title 1"/>
          <p:cNvSpPr>
            <a:spLocks noGrp="1"/>
          </p:cNvSpPr>
          <p:nvPr>
            <p:ph type="ctrTitle"/>
          </p:nvPr>
        </p:nvSpPr>
        <p:spPr>
          <a:xfrm>
            <a:off x="550862" y="1628775"/>
            <a:ext cx="11090275" cy="792113"/>
          </a:xfrm>
        </p:spPr>
        <p:txBody>
          <a:bodyPr anchor="t" anchorCtr="0"/>
          <a:lstStyle>
            <a:lvl1pPr algn="l">
              <a:defRPr sz="6000">
                <a:solidFill>
                  <a:schemeClr val="tx1"/>
                </a:solidFill>
                <a:effectLst/>
              </a:defRPr>
            </a:lvl1pPr>
          </a:lstStyle>
          <a:p>
            <a:r>
              <a:rPr lang="fi-FI"/>
              <a:t>Muokkaa ots. perustyyl. napsautt.</a:t>
            </a:r>
            <a:endParaRPr lang="en-US" dirty="0"/>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tx1"/>
                </a:solidFill>
                <a:effectLst/>
              </a:defRPr>
            </a:lvl1pPr>
            <a:lvl2pPr>
              <a:defRPr sz="2800">
                <a:solidFill>
                  <a:schemeClr val="tx1"/>
                </a:solidFill>
                <a:effectLst/>
              </a:defRPr>
            </a:lvl2pPr>
            <a:lvl3pPr>
              <a:defRPr sz="2400">
                <a:solidFill>
                  <a:schemeClr val="tx1"/>
                </a:solidFill>
                <a:effectLst/>
              </a:defRPr>
            </a:lvl3pPr>
            <a:lvl4pPr>
              <a:defRPr sz="2000">
                <a:solidFill>
                  <a:schemeClr val="tx1"/>
                </a:solidFill>
                <a:effectLst/>
              </a:defRPr>
            </a:lvl4pPr>
            <a:lvl5pPr>
              <a:defRPr sz="20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toinen taso
kolmas taso
neljäs taso
viides taso</a:t>
            </a:r>
            <a:endParaRPr lang="en-GB" dirty="0"/>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Date Placeholder 1"/>
          <p:cNvSpPr>
            <a:spLocks noGrp="1"/>
          </p:cNvSpPr>
          <p:nvPr>
            <p:ph type="dt" sz="half" idx="17"/>
          </p:nvPr>
        </p:nvSpPr>
        <p:spPr/>
        <p:txBody>
          <a:bodyPr/>
          <a:lstStyle/>
          <a:p>
            <a:fld id="{F0569E6D-ABE0-4A9E-866D-3B0C478E6270}" type="datetime3">
              <a:rPr lang="en-US" smtClean="0"/>
              <a:t>15 June 2021</a:t>
            </a:fld>
            <a:endParaRPr lang="en-US" dirty="0"/>
          </a:p>
        </p:txBody>
      </p:sp>
      <p:sp>
        <p:nvSpPr>
          <p:cNvPr id="3" name="Footer Placeholder 2"/>
          <p:cNvSpPr>
            <a:spLocks noGrp="1"/>
          </p:cNvSpPr>
          <p:nvPr>
            <p:ph type="ftr" sz="quarter" idx="18"/>
          </p:nvPr>
        </p:nvSpPr>
        <p:spPr/>
        <p:txBody>
          <a:bodyPr/>
          <a:lstStyle/>
          <a:p>
            <a:r>
              <a:rPr lang="en-US"/>
              <a:t>© The Qt Company</a:t>
            </a:r>
            <a:endParaRPr lang="en-US" dirty="0"/>
          </a:p>
        </p:txBody>
      </p:sp>
      <p:sp>
        <p:nvSpPr>
          <p:cNvPr id="7" name="Slide Number Placeholder 6"/>
          <p:cNvSpPr>
            <a:spLocks noGrp="1"/>
          </p:cNvSpPr>
          <p:nvPr>
            <p:ph type="sldNum" sz="quarter" idx="19"/>
          </p:nvPr>
        </p:nvSpPr>
        <p:spPr/>
        <p:txBody>
          <a:bodyPr/>
          <a:lstStyle/>
          <a:p>
            <a:fld id="{A683D178-98AA-4574-9EAA-8EB007C55176}" type="slidenum">
              <a:rPr lang="en-US" smtClean="0"/>
              <a:pPr/>
              <a:t>‹#›</a:t>
            </a:fld>
            <a:endParaRPr lang="en-US" dirty="0"/>
          </a:p>
        </p:txBody>
      </p:sp>
    </p:spTree>
    <p:extLst>
      <p:ext uri="{BB962C8B-B14F-4D97-AF65-F5344CB8AC3E}">
        <p14:creationId xmlns:p14="http://schemas.microsoft.com/office/powerpoint/2010/main" val="1480936153"/>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with Picture">
    <p:spTree>
      <p:nvGrpSpPr>
        <p:cNvPr id="1" name=""/>
        <p:cNvGrpSpPr/>
        <p:nvPr/>
      </p:nvGrpSpPr>
      <p:grpSpPr>
        <a:xfrm>
          <a:off x="0" y="0"/>
          <a:ext cx="0" cy="0"/>
          <a:chOff x="0" y="0"/>
          <a:chExt cx="0" cy="0"/>
        </a:xfrm>
      </p:grpSpPr>
      <p:sp>
        <p:nvSpPr>
          <p:cNvPr id="14"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lIns="396000"/>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dirty="0"/>
              <a:t> Click icon to change picture (</a:t>
            </a:r>
            <a:r>
              <a:rPr lang="en-US" dirty="0"/>
              <a:t>Download more pictures from brand.qt.io</a:t>
            </a:r>
            <a:r>
              <a:rPr lang="en-GB" dirty="0"/>
              <a:t>)</a:t>
            </a:r>
          </a:p>
        </p:txBody>
      </p:sp>
      <p:sp>
        <p:nvSpPr>
          <p:cNvPr id="5" name="Date Placeholder 4"/>
          <p:cNvSpPr>
            <a:spLocks noGrp="1"/>
          </p:cNvSpPr>
          <p:nvPr>
            <p:ph type="dt" sz="half" idx="10"/>
          </p:nvPr>
        </p:nvSpPr>
        <p:spPr/>
        <p:txBody>
          <a:bodyPr/>
          <a:lstStyle>
            <a:lvl1pPr>
              <a:defRPr>
                <a:noFill/>
              </a:defRPr>
            </a:lvl1pPr>
          </a:lstStyle>
          <a:p>
            <a:fld id="{9566C024-3FFB-437E-9CE3-FF63CB6433F8}"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Title 1"/>
          <p:cNvSpPr>
            <a:spLocks noGrp="1"/>
          </p:cNvSpPr>
          <p:nvPr>
            <p:ph type="ctrTitle"/>
          </p:nvPr>
        </p:nvSpPr>
        <p:spPr>
          <a:xfrm>
            <a:off x="0" y="0"/>
            <a:ext cx="6096000" cy="6857999"/>
          </a:xfrm>
          <a:prstGeom prst="snip2DiagRect">
            <a:avLst>
              <a:gd name="adj1" fmla="val 7917"/>
              <a:gd name="adj2" fmla="val 0"/>
            </a:avLst>
          </a:prstGeom>
          <a:solidFill>
            <a:srgbClr val="09102B">
              <a:alpha val="40000"/>
            </a:srgbClr>
          </a:solidFill>
        </p:spPr>
        <p:txBody>
          <a:bodyPr lIns="288000" tIns="288000" rIns="288000" bIns="4248000" anchor="b" anchorCtr="0"/>
          <a:lstStyle>
            <a:lvl1pPr algn="l">
              <a:defRPr sz="3600">
                <a:solidFill>
                  <a:schemeClr val="bg1"/>
                </a:solidFill>
                <a:effectLst>
                  <a:outerShdw blurRad="190500" algn="ctr" rotWithShape="0">
                    <a:prstClr val="black">
                      <a:alpha val="30000"/>
                    </a:prstClr>
                  </a:outerShdw>
                </a:effectLst>
              </a:defRPr>
            </a:lvl1pPr>
          </a:lstStyle>
          <a:p>
            <a:r>
              <a:rPr lang="fi-FI"/>
              <a:t>Muokkaa ots. perustyyl. napsautt.</a:t>
            </a:r>
            <a:endParaRPr lang="en-US" dirty="0"/>
          </a:p>
        </p:txBody>
      </p:sp>
      <p:sp>
        <p:nvSpPr>
          <p:cNvPr id="16" name="Subtitle 2"/>
          <p:cNvSpPr>
            <a:spLocks noGrp="1"/>
          </p:cNvSpPr>
          <p:nvPr>
            <p:ph type="subTitle" idx="1"/>
          </p:nvPr>
        </p:nvSpPr>
        <p:spPr>
          <a:xfrm>
            <a:off x="550864" y="2492896"/>
            <a:ext cx="4968874" cy="936104"/>
          </a:xfrm>
        </p:spPr>
        <p:txBody>
          <a:bodyPr/>
          <a:lstStyle>
            <a:lvl1pPr marL="0" indent="0" algn="l">
              <a:buNone/>
              <a:defRPr sz="2000">
                <a:solidFill>
                  <a:schemeClr val="bg1"/>
                </a:solidFill>
                <a:effectLst>
                  <a:outerShdw blurRad="1905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Tree>
    <p:extLst>
      <p:ext uri="{BB962C8B-B14F-4D97-AF65-F5344CB8AC3E}">
        <p14:creationId xmlns:p14="http://schemas.microsoft.com/office/powerpoint/2010/main" val="206502055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fi-FI"/>
              <a:t>Muokkaa tekstin perustyylejä
toinen taso
kolmas taso
neljäs taso
viides taso</a:t>
            </a:r>
            <a:endParaRPr lang="en-US" dirty="0"/>
          </a:p>
        </p:txBody>
      </p:sp>
      <p:sp>
        <p:nvSpPr>
          <p:cNvPr id="6" name="Content Placeholder 5"/>
          <p:cNvSpPr>
            <a:spLocks noGrp="1"/>
          </p:cNvSpPr>
          <p:nvPr>
            <p:ph sz="quarter" idx="4"/>
          </p:nvPr>
        </p:nvSpPr>
        <p:spPr>
          <a:xfrm>
            <a:off x="6384032" y="1844675"/>
            <a:ext cx="5257106" cy="4321175"/>
          </a:xfrm>
        </p:spPr>
        <p:txBody>
          <a:bodyPr/>
          <a:lstStyle/>
          <a:p>
            <a:pPr lvl="0"/>
            <a:r>
              <a:rPr lang="fi-FI"/>
              <a:t>Muokkaa tekstin perustyylejä
toinen taso
kolmas taso
neljäs taso
viides taso</a:t>
            </a:r>
            <a:endParaRPr lang="en-US" dirty="0"/>
          </a:p>
        </p:txBody>
      </p:sp>
      <p:sp>
        <p:nvSpPr>
          <p:cNvPr id="7" name="Date Placeholder 6"/>
          <p:cNvSpPr>
            <a:spLocks noGrp="1"/>
          </p:cNvSpPr>
          <p:nvPr>
            <p:ph type="dt" sz="half" idx="10"/>
          </p:nvPr>
        </p:nvSpPr>
        <p:spPr/>
        <p:txBody>
          <a:bodyPr/>
          <a:lstStyle/>
          <a:p>
            <a:fld id="{6A717914-6757-43ED-8757-DFDFC05A67C3}"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fi-FI"/>
              <a:t>Muokkaa ots. perustyyl. napsautt.</a:t>
            </a:r>
            <a:endParaRPr lang="en-GB" dirty="0"/>
          </a:p>
        </p:txBody>
      </p:sp>
    </p:spTree>
    <p:extLst>
      <p:ext uri="{BB962C8B-B14F-4D97-AF65-F5344CB8AC3E}">
        <p14:creationId xmlns:p14="http://schemas.microsoft.com/office/powerpoint/2010/main" val="3606567083"/>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4" name="Content Placeholder 3"/>
          <p:cNvSpPr>
            <a:spLocks noGrp="1"/>
          </p:cNvSpPr>
          <p:nvPr>
            <p:ph sz="half" idx="2"/>
          </p:nvPr>
        </p:nvSpPr>
        <p:spPr>
          <a:xfrm>
            <a:off x="550864" y="2276871"/>
            <a:ext cx="5257104" cy="3888979"/>
          </a:xfrm>
        </p:spPr>
        <p:txBody>
          <a:bodyPr/>
          <a:lstStyle/>
          <a:p>
            <a:pPr lvl="0"/>
            <a:r>
              <a:rPr lang="fi-FI"/>
              <a:t>Muokkaa tekstin perustyylejä
toinen taso
kolmas taso
neljäs taso
viides taso</a:t>
            </a:r>
            <a:endParaRPr lang="en-US" dirty="0"/>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6" name="Content Placeholder 5"/>
          <p:cNvSpPr>
            <a:spLocks noGrp="1"/>
          </p:cNvSpPr>
          <p:nvPr>
            <p:ph sz="quarter" idx="4"/>
          </p:nvPr>
        </p:nvSpPr>
        <p:spPr>
          <a:xfrm>
            <a:off x="6384032" y="2276871"/>
            <a:ext cx="5257106" cy="3888979"/>
          </a:xfrm>
        </p:spPr>
        <p:txBody>
          <a:bodyPr/>
          <a:lstStyle/>
          <a:p>
            <a:pPr lvl="0"/>
            <a:r>
              <a:rPr lang="fi-FI"/>
              <a:t>Muokkaa tekstin perustyylejä
toinen taso
kolmas taso
neljäs taso
viides taso</a:t>
            </a:r>
            <a:endParaRPr lang="en-US" dirty="0"/>
          </a:p>
        </p:txBody>
      </p:sp>
      <p:sp>
        <p:nvSpPr>
          <p:cNvPr id="7" name="Date Placeholder 6"/>
          <p:cNvSpPr>
            <a:spLocks noGrp="1"/>
          </p:cNvSpPr>
          <p:nvPr>
            <p:ph type="dt" sz="half" idx="10"/>
          </p:nvPr>
        </p:nvSpPr>
        <p:spPr/>
        <p:txBody>
          <a:bodyPr/>
          <a:lstStyle/>
          <a:p>
            <a:fld id="{FF7720B2-7E64-41DC-87A3-AF9B72B05ED7}"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fi-FI"/>
              <a:t>Muokkaa ots. perustyyl. napsautt.</a:t>
            </a:r>
            <a:endParaRPr lang="en-GB" dirty="0"/>
          </a:p>
        </p:txBody>
      </p:sp>
    </p:spTree>
    <p:extLst>
      <p:ext uri="{BB962C8B-B14F-4D97-AF65-F5344CB8AC3E}">
        <p14:creationId xmlns:p14="http://schemas.microsoft.com/office/powerpoint/2010/main" val="264193947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41EE7EF2-4523-4BEE-A7B1-C63194E17AF0}"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238854791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550863" y="1844675"/>
            <a:ext cx="5257105" cy="4321175"/>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FE7FBD71-E284-497B-977E-BF771565ACD7}"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dirty="0"/>
          </a:p>
        </p:txBody>
      </p:sp>
    </p:spTree>
    <p:extLst>
      <p:ext uri="{BB962C8B-B14F-4D97-AF65-F5344CB8AC3E}">
        <p14:creationId xmlns:p14="http://schemas.microsoft.com/office/powerpoint/2010/main" val="73068543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and Wide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550863" y="4437112"/>
            <a:ext cx="11090275" cy="1728738"/>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3CB59BCD-15DD-442A-8725-EFBDAFFC98C5}"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10" name="Picture Placeholder 6"/>
          <p:cNvSpPr>
            <a:spLocks noGrp="1"/>
          </p:cNvSpPr>
          <p:nvPr>
            <p:ph type="pic" sz="quarter" idx="14"/>
          </p:nvPr>
        </p:nvSpPr>
        <p:spPr>
          <a:xfrm>
            <a:off x="550863" y="1844675"/>
            <a:ext cx="11090275" cy="2304405"/>
          </a:xfrm>
          <a:prstGeom prst="snip2DiagRect">
            <a:avLst>
              <a:gd name="adj1" fmla="val 4316"/>
              <a:gd name="adj2" fmla="val 0"/>
            </a:avLst>
          </a:prstGeom>
        </p:spPr>
        <p:txBody>
          <a:bodyPr/>
          <a:lstStyle>
            <a:lvl1pPr marL="0" indent="0">
              <a:buFontTx/>
              <a:buNone/>
              <a:defRPr sz="1200"/>
            </a:lvl1pPr>
          </a:lstStyle>
          <a:p>
            <a:r>
              <a:rPr lang="fi-FI"/>
              <a:t>Lisää kuva napsauttamalla kuvaketta</a:t>
            </a:r>
            <a:endParaRPr lang="en-GB" dirty="0"/>
          </a:p>
        </p:txBody>
      </p:sp>
      <p:cxnSp>
        <p:nvCxnSpPr>
          <p:cNvPr id="11" name="Straight Connector 10"/>
          <p:cNvCxnSpPr/>
          <p:nvPr userDrawn="1"/>
        </p:nvCxnSpPr>
        <p:spPr>
          <a:xfrm>
            <a:off x="550863" y="4293096"/>
            <a:ext cx="1109027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519312"/>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and 1/4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550863" y="1844675"/>
            <a:ext cx="8281441" cy="4321175"/>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A3D3B801-8151-4E71-B7CB-6636FA871B29}"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9120336" y="1844675"/>
            <a:ext cx="2520800" cy="4321175"/>
          </a:xfrm>
          <a:prstGeom prst="snip2DiagRect">
            <a:avLst>
              <a:gd name="adj1" fmla="val 3911"/>
              <a:gd name="adj2" fmla="val 0"/>
            </a:avLst>
          </a:prstGeom>
        </p:spPr>
        <p:txBody>
          <a:bodyPr/>
          <a:lstStyle>
            <a:lvl1pPr marL="0" indent="0">
              <a:buFontTx/>
              <a:buNone/>
              <a:defRPr sz="1200"/>
            </a:lvl1pPr>
          </a:lstStyle>
          <a:p>
            <a:r>
              <a:rPr lang="fi-FI"/>
              <a:t>Lisää kuva napsauttamalla kuvaketta</a:t>
            </a:r>
            <a:endParaRPr lang="en-GB" dirty="0"/>
          </a:p>
        </p:txBody>
      </p:sp>
    </p:spTree>
    <p:extLst>
      <p:ext uri="{BB962C8B-B14F-4D97-AF65-F5344CB8AC3E}">
        <p14:creationId xmlns:p14="http://schemas.microsoft.com/office/powerpoint/2010/main" val="48634886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wo Content 2">
    <p:spTree>
      <p:nvGrpSpPr>
        <p:cNvPr id="1" name=""/>
        <p:cNvGrpSpPr/>
        <p:nvPr/>
      </p:nvGrpSpPr>
      <p:grpSpPr>
        <a:xfrm>
          <a:off x="0" y="0"/>
          <a:ext cx="0" cy="0"/>
          <a:chOff x="0" y="0"/>
          <a:chExt cx="0" cy="0"/>
        </a:xfrm>
      </p:grpSpPr>
      <p:sp>
        <p:nvSpPr>
          <p:cNvPr id="8" name="Rectangle 7"/>
          <p:cNvSpPr/>
          <p:nvPr/>
        </p:nvSpPr>
        <p:spPr>
          <a:xfrm>
            <a:off x="5758210" y="1268760"/>
            <a:ext cx="6433791" cy="5589240"/>
          </a:xfrm>
          <a:custGeom>
            <a:avLst/>
            <a:gdLst/>
            <a:ahLst/>
            <a:cxnLst/>
            <a:rect l="l" t="t" r="r" b="b"/>
            <a:pathLst>
              <a:path w="6433791" h="5589240">
                <a:moveTo>
                  <a:pt x="6433790" y="0"/>
                </a:moveTo>
                <a:lnTo>
                  <a:pt x="6433791" y="0"/>
                </a:lnTo>
                <a:lnTo>
                  <a:pt x="6433791" y="5589240"/>
                </a:lnTo>
                <a:lnTo>
                  <a:pt x="985491" y="5589240"/>
                </a:lnTo>
                <a:lnTo>
                  <a:pt x="0" y="371930"/>
                </a:lnTo>
                <a:lnTo>
                  <a:pt x="6433759" y="144016"/>
                </a:lnTo>
                <a:lnTo>
                  <a:pt x="6433790" y="144016"/>
                </a:lnTo>
                <a:lnTo>
                  <a:pt x="6433790" y="14401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p:cNvSpPr>
            <a:spLocks noGrp="1"/>
          </p:cNvSpPr>
          <p:nvPr>
            <p:ph sz="half" idx="15"/>
          </p:nvPr>
        </p:nvSpPr>
        <p:spPr>
          <a:xfrm>
            <a:off x="6743701" y="2205038"/>
            <a:ext cx="4897438"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6" name="Group 15"/>
          <p:cNvGrpSpPr/>
          <p:nvPr/>
        </p:nvGrpSpPr>
        <p:grpSpPr>
          <a:xfrm>
            <a:off x="11151163" y="6165850"/>
            <a:ext cx="489975" cy="360040"/>
            <a:chOff x="11151163" y="6165850"/>
            <a:chExt cx="489975" cy="360040"/>
          </a:xfrm>
        </p:grpSpPr>
        <p:sp>
          <p:nvSpPr>
            <p:cNvPr id="17" name="Snip Diagonal Corner Rectangle 16"/>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6267521"/>
      </p:ext>
    </p:extLst>
  </p:cSld>
  <p:clrMapOvr>
    <a:masterClrMapping/>
  </p:clrMapOvr>
  <p:transition spd="med">
    <p:fade/>
  </p:transition>
  <p:hf hdr="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1B512E46-74F0-4B0A-95F4-3580E33DDE19}"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Picture Placeholder 6"/>
          <p:cNvSpPr>
            <a:spLocks noGrp="1"/>
          </p:cNvSpPr>
          <p:nvPr>
            <p:ph type="pic" sz="quarter" idx="13"/>
          </p:nvPr>
        </p:nvSpPr>
        <p:spPr>
          <a:xfrm>
            <a:off x="550862" y="1844675"/>
            <a:ext cx="11090275" cy="4321175"/>
          </a:xfrm>
          <a:prstGeom prst="snip2DiagRect">
            <a:avLst>
              <a:gd name="adj1" fmla="val 2308"/>
              <a:gd name="adj2" fmla="val 0"/>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fi-FI"/>
              <a:t>Lisää kuva napsauttamalla kuvaketta</a:t>
            </a:r>
            <a:endParaRPr lang="en-GB" dirty="0"/>
          </a:p>
        </p:txBody>
      </p:sp>
    </p:spTree>
    <p:extLst>
      <p:ext uri="{BB962C8B-B14F-4D97-AF65-F5344CB8AC3E}">
        <p14:creationId xmlns:p14="http://schemas.microsoft.com/office/powerpoint/2010/main" val="3813368825"/>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550863" y="5157192"/>
            <a:ext cx="11090275" cy="1008658"/>
          </a:xfrm>
        </p:spPr>
        <p:txBody>
          <a:bodyPr/>
          <a:lstStyle>
            <a:lvl1pPr>
              <a:spcBef>
                <a:spcPts val="200"/>
              </a:spcBef>
              <a:defRPr sz="1600"/>
            </a:lvl1pPr>
            <a:lvl2pPr>
              <a:spcBef>
                <a:spcPts val="200"/>
              </a:spcBef>
              <a:defRPr/>
            </a:lvl2pPr>
            <a:lvl3pPr>
              <a:spcBef>
                <a:spcPts val="200"/>
              </a:spcBef>
              <a:defRPr/>
            </a:lvl3pPr>
            <a:lvl4pPr>
              <a:spcBef>
                <a:spcPts val="200"/>
              </a:spcBef>
              <a:defRPr/>
            </a:lvl4pPr>
            <a:lvl5pPr>
              <a:spcBef>
                <a:spcPts val="200"/>
              </a:spcBef>
              <a:defRPr/>
            </a:lvl5p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4CE1C430-5428-486A-9B3A-F1759ED21023}"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cxnSp>
        <p:nvCxnSpPr>
          <p:cNvPr id="11" name="Straight Connector 10"/>
          <p:cNvCxnSpPr/>
          <p:nvPr userDrawn="1"/>
        </p:nvCxnSpPr>
        <p:spPr>
          <a:xfrm>
            <a:off x="550863" y="5013176"/>
            <a:ext cx="1109027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Chart Placeholder 7"/>
          <p:cNvSpPr>
            <a:spLocks noGrp="1"/>
          </p:cNvSpPr>
          <p:nvPr>
            <p:ph type="chart" sz="quarter" idx="13"/>
          </p:nvPr>
        </p:nvSpPr>
        <p:spPr>
          <a:xfrm>
            <a:off x="550863" y="1844675"/>
            <a:ext cx="11090275" cy="3024188"/>
          </a:xfrm>
        </p:spPr>
        <p:txBody>
          <a:bodyPr/>
          <a:lstStyle/>
          <a:p>
            <a:r>
              <a:rPr lang="fi-FI"/>
              <a:t>Lisää kaavio napsauttamalla kuvaketta</a:t>
            </a:r>
          </a:p>
        </p:txBody>
      </p:sp>
    </p:spTree>
    <p:extLst>
      <p:ext uri="{BB962C8B-B14F-4D97-AF65-F5344CB8AC3E}">
        <p14:creationId xmlns:p14="http://schemas.microsoft.com/office/powerpoint/2010/main" val="2385691655"/>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bg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lvl1pPr>
          </a:lstStyle>
          <a:p>
            <a:r>
              <a:rPr lang="en-GB" dirty="0"/>
              <a:t>Click icon to add picture (</a:t>
            </a:r>
            <a:r>
              <a:rPr lang="en-US" dirty="0"/>
              <a:t>Download more pictures from brand.qt.io</a:t>
            </a:r>
            <a:r>
              <a:rPr lang="en-GB" dirty="0"/>
              <a:t>)</a:t>
            </a:r>
          </a:p>
          <a:p>
            <a:endParaRPr lang="en-GB" dirty="0"/>
          </a:p>
        </p:txBody>
      </p:sp>
      <p:sp>
        <p:nvSpPr>
          <p:cNvPr id="4" name="Date Placeholder 3"/>
          <p:cNvSpPr>
            <a:spLocks noGrp="1"/>
          </p:cNvSpPr>
          <p:nvPr>
            <p:ph type="dt" sz="half" idx="10"/>
          </p:nvPr>
        </p:nvSpPr>
        <p:spPr/>
        <p:txBody>
          <a:bodyPr/>
          <a:lstStyle>
            <a:lvl1pPr>
              <a:defRPr>
                <a:noFill/>
              </a:defRPr>
            </a:lvl1pPr>
          </a:lstStyle>
          <a:p>
            <a:fld id="{B7597D7D-8D28-45F8-85EC-0E81B619306D}"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Tree>
    <p:extLst>
      <p:ext uri="{BB962C8B-B14F-4D97-AF65-F5344CB8AC3E}">
        <p14:creationId xmlns:p14="http://schemas.microsoft.com/office/powerpoint/2010/main" val="379573096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lvl1pPr>
          </a:lstStyle>
          <a:p>
            <a:r>
              <a:rPr lang="en-GB" dirty="0"/>
              <a:t>Click icon to add picture (</a:t>
            </a:r>
            <a:r>
              <a:rPr lang="en-US" dirty="0"/>
              <a:t>Download more pictures from brand.qt.io</a:t>
            </a:r>
            <a:r>
              <a:rPr lang="en-GB" dirty="0"/>
              <a:t>)</a:t>
            </a:r>
          </a:p>
          <a:p>
            <a:endParaRPr lang="en-GB" dirty="0"/>
          </a:p>
        </p:txBody>
      </p:sp>
      <p:sp>
        <p:nvSpPr>
          <p:cNvPr id="4" name="Date Placeholder 3"/>
          <p:cNvSpPr>
            <a:spLocks noGrp="1"/>
          </p:cNvSpPr>
          <p:nvPr>
            <p:ph type="dt" sz="half" idx="10"/>
          </p:nvPr>
        </p:nvSpPr>
        <p:spPr/>
        <p:txBody>
          <a:bodyPr/>
          <a:lstStyle>
            <a:lvl1pPr>
              <a:defRPr>
                <a:noFill/>
              </a:defRPr>
            </a:lvl1pPr>
          </a:lstStyle>
          <a:p>
            <a:fld id="{5B058923-1CEC-456A-B4F2-02E5261BDD76}"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6384032" y="1844675"/>
            <a:ext cx="5257106" cy="4321175"/>
          </a:xfrm>
        </p:spPr>
        <p:txBody>
          <a:bodyPr/>
          <a:lstStyle/>
          <a:p>
            <a:pPr lvl="0"/>
            <a:r>
              <a:rPr lang="fi-FI"/>
              <a:t>Muokkaa tekstin perustyylejä
toinen taso
kolmas taso
neljäs taso
viides taso</a:t>
            </a:r>
            <a:endParaRPr lang="en-US" dirty="0"/>
          </a:p>
        </p:txBody>
      </p:sp>
      <p:sp>
        <p:nvSpPr>
          <p:cNvPr id="12" name="Title 11"/>
          <p:cNvSpPr>
            <a:spLocks noGrp="1"/>
          </p:cNvSpPr>
          <p:nvPr>
            <p:ph type="title"/>
          </p:nvPr>
        </p:nvSpPr>
        <p:spPr>
          <a:xfrm>
            <a:off x="6383338" y="692149"/>
            <a:ext cx="5257799" cy="936626"/>
          </a:xfrm>
        </p:spPr>
        <p:txBody>
          <a:bodyPr/>
          <a:lstStyle/>
          <a:p>
            <a:r>
              <a:rPr lang="fi-FI"/>
              <a:t>Muokkaa ots. perustyyl. napsautt.</a:t>
            </a:r>
            <a:endParaRPr lang="en-GB" dirty="0"/>
          </a:p>
        </p:txBody>
      </p:sp>
    </p:spTree>
    <p:extLst>
      <p:ext uri="{BB962C8B-B14F-4D97-AF65-F5344CB8AC3E}">
        <p14:creationId xmlns:p14="http://schemas.microsoft.com/office/powerpoint/2010/main" val="839775553"/>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and 1/2 Picture 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p:spPr>
        <p:txBody>
          <a:bodyPr/>
          <a:lstStyle>
            <a:lvl1pPr marL="0" indent="0" algn="r">
              <a:buFontTx/>
              <a:buNone/>
              <a:defRPr sz="1200"/>
            </a:lvl1pPr>
          </a:lstStyle>
          <a:p>
            <a:r>
              <a:rPr lang="en-GB" dirty="0"/>
              <a:t>Click icon to add picture (</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A17F8A53-741F-45A6-91A4-2FFAC281D160}"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1557" y="1844675"/>
            <a:ext cx="5257106" cy="4321175"/>
          </a:xfrm>
        </p:spPr>
        <p:txBody>
          <a:bodyPr/>
          <a:lstStyle/>
          <a:p>
            <a:pPr lvl="0"/>
            <a:r>
              <a:rPr lang="fi-FI"/>
              <a:t>Muokkaa tekstin perustyylejä
toinen taso
kolmas taso
neljäs taso
viides taso</a:t>
            </a:r>
            <a:endParaRPr lang="en-US" dirty="0"/>
          </a:p>
        </p:txBody>
      </p:sp>
      <p:sp>
        <p:nvSpPr>
          <p:cNvPr id="12" name="Title 11"/>
          <p:cNvSpPr>
            <a:spLocks noGrp="1"/>
          </p:cNvSpPr>
          <p:nvPr>
            <p:ph type="title"/>
          </p:nvPr>
        </p:nvSpPr>
        <p:spPr>
          <a:xfrm>
            <a:off x="550863" y="692149"/>
            <a:ext cx="5257799" cy="936626"/>
          </a:xfrm>
        </p:spPr>
        <p:txBody>
          <a:bodyPr/>
          <a:lstStyle/>
          <a:p>
            <a:r>
              <a:rPr lang="fi-FI"/>
              <a:t>Muokkaa ots. perustyyl. napsautt.</a:t>
            </a:r>
            <a:endParaRPr lang="en-GB" dirty="0"/>
          </a:p>
        </p:txBody>
      </p:sp>
    </p:spTree>
    <p:extLst>
      <p:ext uri="{BB962C8B-B14F-4D97-AF65-F5344CB8AC3E}">
        <p14:creationId xmlns:p14="http://schemas.microsoft.com/office/powerpoint/2010/main" val="3278314008"/>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and 1/3 Picture">
    <p:spTree>
      <p:nvGrpSpPr>
        <p:cNvPr id="1" name=""/>
        <p:cNvGrpSpPr/>
        <p:nvPr/>
      </p:nvGrpSpPr>
      <p:grpSpPr>
        <a:xfrm>
          <a:off x="0" y="0"/>
          <a:ext cx="0" cy="0"/>
          <a:chOff x="0" y="0"/>
          <a:chExt cx="0" cy="0"/>
        </a:xfrm>
      </p:grpSpPr>
      <p:sp>
        <p:nvSpPr>
          <p:cNvPr id="17" name="Picture Placeholder 2"/>
          <p:cNvSpPr>
            <a:spLocks noGrp="1"/>
          </p:cNvSpPr>
          <p:nvPr>
            <p:ph type="pic" sz="quarter" idx="14" hasCustomPrompt="1"/>
          </p:nvPr>
        </p:nvSpPr>
        <p:spPr>
          <a:xfrm>
            <a:off x="0" y="0"/>
            <a:ext cx="4079875" cy="6858000"/>
          </a:xfrm>
          <a:prstGeom prst="snip2DiagRect">
            <a:avLst>
              <a:gd name="adj1" fmla="val 11708"/>
              <a:gd name="adj2" fmla="val 0"/>
            </a:avLst>
          </a:prstGeom>
          <a:solidFill>
            <a:schemeClr val="bg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en-GB" dirty="0"/>
              <a:t>Click icon to add picture</a:t>
            </a:r>
            <a:br>
              <a:rPr lang="en-GB" dirty="0"/>
            </a:br>
            <a:r>
              <a:rPr lang="en-GB" dirty="0"/>
              <a:t>(</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D8E49B2C-4B5F-4EB9-A57A-9CE3645AA53C}"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4367808" y="1844675"/>
            <a:ext cx="7273330" cy="4321175"/>
          </a:xfrm>
        </p:spPr>
        <p:txBody>
          <a:bodyPr/>
          <a:lstStyle/>
          <a:p>
            <a:pPr lvl="0"/>
            <a:r>
              <a:rPr lang="fi-FI"/>
              <a:t>Muokkaa tekstin perustyylejä
toinen taso
kolmas taso
neljäs taso
viides taso</a:t>
            </a:r>
            <a:endParaRPr lang="en-US" dirty="0"/>
          </a:p>
        </p:txBody>
      </p:sp>
      <p:sp>
        <p:nvSpPr>
          <p:cNvPr id="12" name="Title 11"/>
          <p:cNvSpPr>
            <a:spLocks noGrp="1"/>
          </p:cNvSpPr>
          <p:nvPr>
            <p:ph type="title"/>
          </p:nvPr>
        </p:nvSpPr>
        <p:spPr>
          <a:xfrm>
            <a:off x="4367808" y="692149"/>
            <a:ext cx="7273329" cy="936626"/>
          </a:xfrm>
        </p:spPr>
        <p:txBody>
          <a:bodyPr/>
          <a:lstStyle/>
          <a:p>
            <a:r>
              <a:rPr lang="fi-FI"/>
              <a:t>Muokkaa ots. perustyyl. napsautt.</a:t>
            </a:r>
            <a:endParaRPr lang="en-GB" dirty="0"/>
          </a:p>
        </p:txBody>
      </p:sp>
    </p:spTree>
    <p:extLst>
      <p:ext uri="{BB962C8B-B14F-4D97-AF65-F5344CB8AC3E}">
        <p14:creationId xmlns:p14="http://schemas.microsoft.com/office/powerpoint/2010/main" val="75426803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and 1/3 Picture R">
    <p:spTree>
      <p:nvGrpSpPr>
        <p:cNvPr id="1" name=""/>
        <p:cNvGrpSpPr/>
        <p:nvPr/>
      </p:nvGrpSpPr>
      <p:grpSpPr>
        <a:xfrm>
          <a:off x="0" y="0"/>
          <a:ext cx="0" cy="0"/>
          <a:chOff x="0" y="0"/>
          <a:chExt cx="0" cy="0"/>
        </a:xfrm>
      </p:grpSpPr>
      <p:sp>
        <p:nvSpPr>
          <p:cNvPr id="17" name="Picture Placeholder 2"/>
          <p:cNvSpPr>
            <a:spLocks noGrp="1"/>
          </p:cNvSpPr>
          <p:nvPr>
            <p:ph type="pic" sz="quarter" idx="14" hasCustomPrompt="1"/>
          </p:nvPr>
        </p:nvSpPr>
        <p:spPr>
          <a:xfrm>
            <a:off x="8112125" y="0"/>
            <a:ext cx="4079875" cy="6858000"/>
          </a:xfrm>
          <a:prstGeom prst="snip2DiagRect">
            <a:avLst>
              <a:gd name="adj1" fmla="val 11708"/>
              <a:gd name="adj2" fmla="val 0"/>
            </a:avLst>
          </a:prstGeom>
          <a:solidFill>
            <a:schemeClr val="bg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en-GB" dirty="0"/>
              <a:t>Click icon to add picture</a:t>
            </a:r>
            <a:br>
              <a:rPr lang="en-GB" dirty="0"/>
            </a:br>
            <a:r>
              <a:rPr lang="en-GB" dirty="0"/>
              <a:t>(</a:t>
            </a:r>
            <a:r>
              <a:rPr lang="en-US" dirty="0"/>
              <a:t>Download more pictures from brand.qt.io</a:t>
            </a:r>
            <a:r>
              <a:rPr lang="en-GB" dirty="0"/>
              <a:t>)</a:t>
            </a:r>
          </a:p>
        </p:txBody>
      </p:sp>
      <p:sp>
        <p:nvSpPr>
          <p:cNvPr id="4" name="Date Placeholder 3"/>
          <p:cNvSpPr>
            <a:spLocks noGrp="1"/>
          </p:cNvSpPr>
          <p:nvPr>
            <p:ph type="dt" sz="half" idx="10"/>
          </p:nvPr>
        </p:nvSpPr>
        <p:spPr/>
        <p:txBody>
          <a:bodyPr/>
          <a:lstStyle>
            <a:lvl1pPr>
              <a:defRPr>
                <a:noFill/>
              </a:defRPr>
            </a:lvl1pPr>
          </a:lstStyle>
          <a:p>
            <a:fld id="{82197385-1D9B-4401-9423-9279C93BE37B}"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0863" y="1844675"/>
            <a:ext cx="7273329" cy="4321175"/>
          </a:xfrm>
        </p:spPr>
        <p:txBody>
          <a:bodyPr/>
          <a:lstStyle/>
          <a:p>
            <a:pPr lvl="0"/>
            <a:r>
              <a:rPr lang="fi-FI"/>
              <a:t>Muokkaa tekstin perustyylejä
toinen taso
kolmas taso
neljäs taso
viides taso</a:t>
            </a:r>
            <a:endParaRPr lang="en-US" dirty="0"/>
          </a:p>
        </p:txBody>
      </p:sp>
      <p:sp>
        <p:nvSpPr>
          <p:cNvPr id="12" name="Title 11"/>
          <p:cNvSpPr>
            <a:spLocks noGrp="1"/>
          </p:cNvSpPr>
          <p:nvPr>
            <p:ph type="title"/>
          </p:nvPr>
        </p:nvSpPr>
        <p:spPr>
          <a:xfrm>
            <a:off x="550864" y="692149"/>
            <a:ext cx="7273328" cy="936626"/>
          </a:xfrm>
        </p:spPr>
        <p:txBody>
          <a:bodyPr/>
          <a:lstStyle/>
          <a:p>
            <a:r>
              <a:rPr lang="fi-FI"/>
              <a:t>Muokkaa ots. perustyyl. napsautt.</a:t>
            </a:r>
            <a:endParaRPr lang="en-GB" dirty="0"/>
          </a:p>
        </p:txBody>
      </p:sp>
    </p:spTree>
    <p:extLst>
      <p:ext uri="{BB962C8B-B14F-4D97-AF65-F5344CB8AC3E}">
        <p14:creationId xmlns:p14="http://schemas.microsoft.com/office/powerpoint/2010/main" val="384932158"/>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2"/>
          <p:cNvSpPr>
            <a:spLocks noGrp="1"/>
          </p:cNvSpPr>
          <p:nvPr>
            <p:ph type="media" sz="quarter" idx="13"/>
          </p:nvPr>
        </p:nvSpPr>
        <p:spPr>
          <a:xfrm>
            <a:off x="0" y="0"/>
            <a:ext cx="12192000" cy="6858000"/>
          </a:xfrm>
          <a:custGeom>
            <a:avLst/>
            <a:gdLst/>
            <a:ahLst/>
            <a:cxnLst/>
            <a:rect l="l" t="t" r="r" b="b"/>
            <a:pathLst>
              <a:path w="12192000" h="6858000">
                <a:moveTo>
                  <a:pt x="479425" y="0"/>
                </a:moveTo>
                <a:lnTo>
                  <a:pt x="12192000" y="0"/>
                </a:lnTo>
                <a:lnTo>
                  <a:pt x="12192000" y="6858000"/>
                </a:lnTo>
                <a:lnTo>
                  <a:pt x="12191998" y="6858000"/>
                </a:lnTo>
                <a:lnTo>
                  <a:pt x="12191998" y="6378574"/>
                </a:lnTo>
                <a:lnTo>
                  <a:pt x="11712573" y="6858000"/>
                </a:lnTo>
                <a:lnTo>
                  <a:pt x="0" y="6858000"/>
                </a:lnTo>
                <a:lnTo>
                  <a:pt x="0" y="479425"/>
                </a:lnTo>
                <a:close/>
              </a:path>
            </a:pathLst>
          </a:custGeom>
          <a:solidFill>
            <a:schemeClr val="bg2"/>
          </a:solidFill>
        </p:spPr>
        <p:txBody>
          <a:bodyPr/>
          <a:lstStyle>
            <a:lvl1pPr marL="0" indent="0" algn="r">
              <a:buFontTx/>
              <a:buNone/>
              <a:defRPr sz="1200"/>
            </a:lvl1pPr>
          </a:lstStyle>
          <a:p>
            <a:r>
              <a:rPr lang="fi-FI"/>
              <a:t>Lisää medialeike napsauttamalla kuvaketta</a:t>
            </a:r>
            <a:endParaRPr lang="en-GB" dirty="0"/>
          </a:p>
        </p:txBody>
      </p:sp>
    </p:spTree>
    <p:extLst>
      <p:ext uri="{BB962C8B-B14F-4D97-AF65-F5344CB8AC3E}">
        <p14:creationId xmlns:p14="http://schemas.microsoft.com/office/powerpoint/2010/main" val="3994655370"/>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 Client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FA62A315-51A6-420B-B374-DD5CD2EE0B02}"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6" name="Picture Placeholder 18"/>
          <p:cNvSpPr>
            <a:spLocks noGrp="1"/>
          </p:cNvSpPr>
          <p:nvPr>
            <p:ph type="pic" sz="quarter" idx="13" hasCustomPrompt="1"/>
          </p:nvPr>
        </p:nvSpPr>
        <p:spPr>
          <a:xfrm>
            <a:off x="550863" y="1844675"/>
            <a:ext cx="2665412" cy="1368295"/>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7" name="Picture Placeholder 18"/>
          <p:cNvSpPr>
            <a:spLocks noGrp="1"/>
          </p:cNvSpPr>
          <p:nvPr>
            <p:ph type="pic" sz="quarter" idx="14" hasCustomPrompt="1"/>
          </p:nvPr>
        </p:nvSpPr>
        <p:spPr>
          <a:xfrm>
            <a:off x="550863" y="3356990"/>
            <a:ext cx="2665412" cy="136819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8" name="Picture Placeholder 18"/>
          <p:cNvSpPr>
            <a:spLocks noGrp="1"/>
          </p:cNvSpPr>
          <p:nvPr>
            <p:ph type="pic" sz="quarter" idx="15" hasCustomPrompt="1"/>
          </p:nvPr>
        </p:nvSpPr>
        <p:spPr>
          <a:xfrm>
            <a:off x="550863" y="4869200"/>
            <a:ext cx="2665412" cy="129665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9" name="Picture Placeholder 18"/>
          <p:cNvSpPr>
            <a:spLocks noGrp="1"/>
          </p:cNvSpPr>
          <p:nvPr>
            <p:ph type="pic" sz="quarter" idx="16" hasCustomPrompt="1"/>
          </p:nvPr>
        </p:nvSpPr>
        <p:spPr>
          <a:xfrm>
            <a:off x="3359620" y="1844675"/>
            <a:ext cx="2664370" cy="1368295"/>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0" name="Picture Placeholder 18"/>
          <p:cNvSpPr>
            <a:spLocks noGrp="1"/>
          </p:cNvSpPr>
          <p:nvPr>
            <p:ph type="pic" sz="quarter" idx="17" hasCustomPrompt="1"/>
          </p:nvPr>
        </p:nvSpPr>
        <p:spPr>
          <a:xfrm>
            <a:off x="3359620" y="3356990"/>
            <a:ext cx="2664370" cy="136819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1" name="Picture Placeholder 18"/>
          <p:cNvSpPr>
            <a:spLocks noGrp="1"/>
          </p:cNvSpPr>
          <p:nvPr>
            <p:ph type="pic" sz="quarter" idx="18" hasCustomPrompt="1"/>
          </p:nvPr>
        </p:nvSpPr>
        <p:spPr>
          <a:xfrm>
            <a:off x="3359620" y="4869200"/>
            <a:ext cx="2664370" cy="129665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2" name="Picture Placeholder 18"/>
          <p:cNvSpPr>
            <a:spLocks noGrp="1"/>
          </p:cNvSpPr>
          <p:nvPr>
            <p:ph type="pic" sz="quarter" idx="19" hasCustomPrompt="1"/>
          </p:nvPr>
        </p:nvSpPr>
        <p:spPr>
          <a:xfrm>
            <a:off x="6168010" y="1844675"/>
            <a:ext cx="2664370" cy="1368295"/>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3" name="Picture Placeholder 18"/>
          <p:cNvSpPr>
            <a:spLocks noGrp="1"/>
          </p:cNvSpPr>
          <p:nvPr>
            <p:ph type="pic" sz="quarter" idx="20" hasCustomPrompt="1"/>
          </p:nvPr>
        </p:nvSpPr>
        <p:spPr>
          <a:xfrm>
            <a:off x="6168010" y="3356990"/>
            <a:ext cx="2664370" cy="136819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4" name="Picture Placeholder 18"/>
          <p:cNvSpPr>
            <a:spLocks noGrp="1"/>
          </p:cNvSpPr>
          <p:nvPr>
            <p:ph type="pic" sz="quarter" idx="21" hasCustomPrompt="1"/>
          </p:nvPr>
        </p:nvSpPr>
        <p:spPr>
          <a:xfrm>
            <a:off x="6168010" y="4869200"/>
            <a:ext cx="2664370" cy="129665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5" name="Picture Placeholder 18"/>
          <p:cNvSpPr>
            <a:spLocks noGrp="1"/>
          </p:cNvSpPr>
          <p:nvPr>
            <p:ph type="pic" sz="quarter" idx="22" hasCustomPrompt="1"/>
          </p:nvPr>
        </p:nvSpPr>
        <p:spPr>
          <a:xfrm>
            <a:off x="8975725" y="1844675"/>
            <a:ext cx="2665413" cy="1368295"/>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6" name="Picture Placeholder 18"/>
          <p:cNvSpPr>
            <a:spLocks noGrp="1"/>
          </p:cNvSpPr>
          <p:nvPr>
            <p:ph type="pic" sz="quarter" idx="23" hasCustomPrompt="1"/>
          </p:nvPr>
        </p:nvSpPr>
        <p:spPr>
          <a:xfrm>
            <a:off x="8975725" y="3356990"/>
            <a:ext cx="2665413" cy="136819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
        <p:nvSpPr>
          <p:cNvPr id="17" name="Picture Placeholder 18"/>
          <p:cNvSpPr>
            <a:spLocks noGrp="1"/>
          </p:cNvSpPr>
          <p:nvPr>
            <p:ph type="pic" sz="quarter" idx="24" hasCustomPrompt="1"/>
          </p:nvPr>
        </p:nvSpPr>
        <p:spPr>
          <a:xfrm>
            <a:off x="8975725" y="4869200"/>
            <a:ext cx="2665413" cy="1296650"/>
          </a:xfrm>
          <a:prstGeom prst="snip2DiagRect">
            <a:avLst>
              <a:gd name="adj1" fmla="val 9112"/>
              <a:gd name="adj2" fmla="val 0"/>
            </a:avLst>
          </a:prstGeom>
          <a:solidFill>
            <a:schemeClr val="bg2"/>
          </a:solidFill>
        </p:spPr>
        <p:txBody>
          <a:bodyPr/>
          <a:lstStyle>
            <a:lvl1pPr marL="0" indent="0">
              <a:buFontTx/>
              <a:buNone/>
              <a:defRPr sz="1200" baseline="0"/>
            </a:lvl1pPr>
          </a:lstStyle>
          <a:p>
            <a:r>
              <a:rPr lang="fi-FI" dirty="0"/>
              <a:t>Click icon to add Picture</a:t>
            </a:r>
          </a:p>
        </p:txBody>
      </p:sp>
    </p:spTree>
    <p:extLst>
      <p:ext uri="{BB962C8B-B14F-4D97-AF65-F5344CB8AC3E}">
        <p14:creationId xmlns:p14="http://schemas.microsoft.com/office/powerpoint/2010/main" val="1918185219"/>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9" name="Rectangle 8"/>
          <p:cNvSpPr/>
          <p:nvPr userDrawn="1"/>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550863" y="692149"/>
            <a:ext cx="5257106" cy="936626"/>
          </a:xfrm>
        </p:spPr>
        <p:txBody>
          <a:bodyPr/>
          <a:lstStyle>
            <a:lvl1pPr>
              <a:defRPr>
                <a:solidFill>
                  <a:schemeClr val="bg1"/>
                </a:solidFill>
              </a:defRPr>
            </a:lvl1pPr>
          </a:lstStyle>
          <a:p>
            <a:r>
              <a:rPr lang="fi-FI"/>
              <a:t>Muokkaa ots. perustyyl. napsautt.</a:t>
            </a:r>
            <a:endParaRPr lang="en-US" dirty="0"/>
          </a:p>
        </p:txBody>
      </p:sp>
      <p:sp>
        <p:nvSpPr>
          <p:cNvPr id="3" name="Content Placeholder 2"/>
          <p:cNvSpPr>
            <a:spLocks noGrp="1"/>
          </p:cNvSpPr>
          <p:nvPr>
            <p:ph sz="half" idx="1"/>
          </p:nvPr>
        </p:nvSpPr>
        <p:spPr>
          <a:xfrm>
            <a:off x="550863" y="1844675"/>
            <a:ext cx="5257105"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toinen taso
kolmas taso
neljäs taso
viides taso</a:t>
            </a:r>
            <a:endParaRPr lang="en-US" dirty="0"/>
          </a:p>
        </p:txBody>
      </p:sp>
      <p:sp>
        <p:nvSpPr>
          <p:cNvPr id="4" name="Content Placeholder 3"/>
          <p:cNvSpPr>
            <a:spLocks noGrp="1"/>
          </p:cNvSpPr>
          <p:nvPr>
            <p:ph sz="half" idx="2"/>
          </p:nvPr>
        </p:nvSpPr>
        <p:spPr>
          <a:xfrm>
            <a:off x="6384032" y="1844675"/>
            <a:ext cx="5257106" cy="4321175"/>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lvl1pPr>
              <a:defRPr>
                <a:noFill/>
              </a:defRPr>
            </a:lvl1pPr>
          </a:lstStyle>
          <a:p>
            <a:fld id="{7E28D9EF-35A5-4CA0-BC0B-134E458AEF81}"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Tree>
    <p:extLst>
      <p:ext uri="{BB962C8B-B14F-4D97-AF65-F5344CB8AC3E}">
        <p14:creationId xmlns:p14="http://schemas.microsoft.com/office/powerpoint/2010/main" val="260443263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wo Content 3">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p:cNvSpPr/>
          <p:nvPr/>
        </p:nvSpPr>
        <p:spPr>
          <a:xfrm>
            <a:off x="0" y="1598114"/>
            <a:ext cx="6960096" cy="5259886"/>
          </a:xfrm>
          <a:custGeom>
            <a:avLst/>
            <a:gdLst/>
            <a:ahLst/>
            <a:cxnLst/>
            <a:rect l="l" t="t" r="r" b="b"/>
            <a:pathLst>
              <a:path w="6960096" h="5259886">
                <a:moveTo>
                  <a:pt x="5758210" y="42576"/>
                </a:moveTo>
                <a:lnTo>
                  <a:pt x="6743701" y="5259886"/>
                </a:lnTo>
                <a:lnTo>
                  <a:pt x="0" y="5259886"/>
                </a:lnTo>
                <a:lnTo>
                  <a:pt x="0" y="246559"/>
                </a:lnTo>
                <a:close/>
                <a:moveTo>
                  <a:pt x="6960096" y="0"/>
                </a:moveTo>
                <a:lnTo>
                  <a:pt x="6960096" y="0"/>
                </a:lnTo>
                <a:lnTo>
                  <a:pt x="6027687" y="3303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p:cNvSpPr>
            <a:spLocks noGrp="1"/>
          </p:cNvSpPr>
          <p:nvPr>
            <p:ph sz="half" idx="15"/>
          </p:nvPr>
        </p:nvSpPr>
        <p:spPr>
          <a:xfrm>
            <a:off x="6743701" y="2205038"/>
            <a:ext cx="4897438"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6" name="Group 15"/>
          <p:cNvGrpSpPr/>
          <p:nvPr/>
        </p:nvGrpSpPr>
        <p:grpSpPr>
          <a:xfrm>
            <a:off x="11151163" y="6165850"/>
            <a:ext cx="489975" cy="360040"/>
            <a:chOff x="11151163" y="6165850"/>
            <a:chExt cx="489975" cy="360040"/>
          </a:xfrm>
        </p:grpSpPr>
        <p:sp>
          <p:nvSpPr>
            <p:cNvPr id="17" name="Snip Diagonal Corner Rectangle 16"/>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20625932"/>
      </p:ext>
    </p:extLst>
  </p:cSld>
  <p:clrMapOvr>
    <a:masterClrMapping/>
  </p:clrMapOvr>
  <p:transition spd="med">
    <p:fade/>
  </p:transition>
  <p:hf hdr="0"/>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s 2nd">
    <p:spTree>
      <p:nvGrpSpPr>
        <p:cNvPr id="1" name=""/>
        <p:cNvGrpSpPr/>
        <p:nvPr/>
      </p:nvGrpSpPr>
      <p:grpSpPr>
        <a:xfrm>
          <a:off x="0" y="0"/>
          <a:ext cx="0" cy="0"/>
          <a:chOff x="0" y="0"/>
          <a:chExt cx="0" cy="0"/>
        </a:xfrm>
      </p:grpSpPr>
      <p:sp>
        <p:nvSpPr>
          <p:cNvPr id="9" name="Rectangle 8"/>
          <p:cNvSpPr/>
          <p:nvPr userDrawn="1"/>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6384032" y="692149"/>
            <a:ext cx="5257106" cy="936626"/>
          </a:xfrm>
        </p:spPr>
        <p:txBody>
          <a:bodyPr/>
          <a:lstStyle>
            <a:lvl1pPr>
              <a:defRPr>
                <a:solidFill>
                  <a:schemeClr val="bg1"/>
                </a:solidFill>
              </a:defRPr>
            </a:lvl1pPr>
          </a:lstStyle>
          <a:p>
            <a:r>
              <a:rPr lang="fi-FI"/>
              <a:t>Muokkaa ots. perustyyl. napsautt.</a:t>
            </a:r>
            <a:endParaRPr lang="en-US" dirty="0"/>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toinen taso
kolmas taso
neljäs taso
viides taso</a:t>
            </a:r>
            <a:endParaRPr lang="en-US" dirty="0"/>
          </a:p>
        </p:txBody>
      </p:sp>
      <p:sp>
        <p:nvSpPr>
          <p:cNvPr id="4" name="Content Placeholder 3"/>
          <p:cNvSpPr>
            <a:spLocks noGrp="1"/>
          </p:cNvSpPr>
          <p:nvPr>
            <p:ph sz="half" idx="2"/>
          </p:nvPr>
        </p:nvSpPr>
        <p:spPr>
          <a:xfrm>
            <a:off x="6384032" y="1844675"/>
            <a:ext cx="5257106"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lvl1pPr>
              <a:defRPr>
                <a:noFill/>
              </a:defRPr>
            </a:lvl1pPr>
          </a:lstStyle>
          <a:p>
            <a:fld id="{9ED2F417-03A8-43B0-A5E3-5B972D1B5A07}"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Tree>
    <p:extLst>
      <p:ext uri="{BB962C8B-B14F-4D97-AF65-F5344CB8AC3E}">
        <p14:creationId xmlns:p14="http://schemas.microsoft.com/office/powerpoint/2010/main" val="3246500448"/>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9B9C26A3-3704-4F73-A379-97628D8C2380}"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8" name="Text Placeholder 7"/>
          <p:cNvSpPr>
            <a:spLocks noGrp="1"/>
          </p:cNvSpPr>
          <p:nvPr>
            <p:ph type="body" sz="quarter" idx="13" hasCustomPrompt="1"/>
          </p:nvPr>
        </p:nvSpPr>
        <p:spPr>
          <a:xfrm>
            <a:off x="911424"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9" name="Text Placeholder 7"/>
          <p:cNvSpPr>
            <a:spLocks noGrp="1"/>
          </p:cNvSpPr>
          <p:nvPr>
            <p:ph type="body" sz="quarter" idx="14"/>
          </p:nvPr>
        </p:nvSpPr>
        <p:spPr>
          <a:xfrm>
            <a:off x="911424" y="4221088"/>
            <a:ext cx="2376487" cy="1728788"/>
          </a:xfrm>
        </p:spPr>
        <p:txBody>
          <a:bodyPr/>
          <a:lstStyle>
            <a:lvl1pPr marL="0" indent="0" algn="ctr">
              <a:buFontTx/>
              <a:buNone/>
              <a:defRPr/>
            </a:lvl1pPr>
          </a:lstStyle>
          <a:p>
            <a:pPr lvl="0"/>
            <a:r>
              <a:rPr lang="fi-FI"/>
              <a:t>Muokkaa tekstin perustyylejä
toinen taso
kolmas taso
neljäs taso
viides taso</a:t>
            </a:r>
            <a:endParaRPr lang="en-US" dirty="0"/>
          </a:p>
        </p:txBody>
      </p:sp>
      <p:sp>
        <p:nvSpPr>
          <p:cNvPr id="10" name="Text Placeholder 7"/>
          <p:cNvSpPr>
            <a:spLocks noGrp="1"/>
          </p:cNvSpPr>
          <p:nvPr>
            <p:ph type="body" sz="quarter" idx="15" hasCustomPrompt="1"/>
          </p:nvPr>
        </p:nvSpPr>
        <p:spPr>
          <a:xfrm>
            <a:off x="3575497"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1" name="Text Placeholder 7"/>
          <p:cNvSpPr>
            <a:spLocks noGrp="1"/>
          </p:cNvSpPr>
          <p:nvPr>
            <p:ph type="body" sz="quarter" idx="16" hasCustomPrompt="1"/>
          </p:nvPr>
        </p:nvSpPr>
        <p:spPr>
          <a:xfrm>
            <a:off x="6239793"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2" name="Text Placeholder 7"/>
          <p:cNvSpPr>
            <a:spLocks noGrp="1"/>
          </p:cNvSpPr>
          <p:nvPr>
            <p:ph type="body" sz="quarter" idx="17" hasCustomPrompt="1"/>
          </p:nvPr>
        </p:nvSpPr>
        <p:spPr>
          <a:xfrm>
            <a:off x="8904089"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dirty="0"/>
              <a:t>No</a:t>
            </a:r>
          </a:p>
        </p:txBody>
      </p:sp>
      <p:sp>
        <p:nvSpPr>
          <p:cNvPr id="13" name="Text Placeholder 7"/>
          <p:cNvSpPr>
            <a:spLocks noGrp="1"/>
          </p:cNvSpPr>
          <p:nvPr>
            <p:ph type="body" sz="quarter" idx="18"/>
          </p:nvPr>
        </p:nvSpPr>
        <p:spPr>
          <a:xfrm>
            <a:off x="3575720" y="4221088"/>
            <a:ext cx="2376487" cy="1728788"/>
          </a:xfrm>
        </p:spPr>
        <p:txBody>
          <a:bodyPr/>
          <a:lstStyle>
            <a:lvl1pPr marL="0" indent="0" algn="ctr">
              <a:buFontTx/>
              <a:buNone/>
              <a:defRPr/>
            </a:lvl1pPr>
          </a:lstStyle>
          <a:p>
            <a:pPr lvl="0"/>
            <a:r>
              <a:rPr lang="fi-FI"/>
              <a:t>Muokkaa tekstin perustyylejä
toinen taso
kolmas taso
neljäs taso
viides taso</a:t>
            </a:r>
            <a:endParaRPr lang="en-US" dirty="0"/>
          </a:p>
        </p:txBody>
      </p:sp>
      <p:sp>
        <p:nvSpPr>
          <p:cNvPr id="14" name="Text Placeholder 7"/>
          <p:cNvSpPr>
            <a:spLocks noGrp="1"/>
          </p:cNvSpPr>
          <p:nvPr>
            <p:ph type="body" sz="quarter" idx="19"/>
          </p:nvPr>
        </p:nvSpPr>
        <p:spPr>
          <a:xfrm>
            <a:off x="6240016" y="4221088"/>
            <a:ext cx="2376487" cy="1728788"/>
          </a:xfrm>
        </p:spPr>
        <p:txBody>
          <a:bodyPr/>
          <a:lstStyle>
            <a:lvl1pPr marL="0" indent="0" algn="ctr">
              <a:buFontTx/>
              <a:buNone/>
              <a:defRPr/>
            </a:lvl1pPr>
          </a:lstStyle>
          <a:p>
            <a:pPr lvl="0"/>
            <a:r>
              <a:rPr lang="fi-FI"/>
              <a:t>Muokkaa tekstin perustyylejä
toinen taso
kolmas taso
neljäs taso
viides taso</a:t>
            </a:r>
            <a:endParaRPr lang="en-US" dirty="0"/>
          </a:p>
        </p:txBody>
      </p:sp>
      <p:sp>
        <p:nvSpPr>
          <p:cNvPr id="15" name="Text Placeholder 7"/>
          <p:cNvSpPr>
            <a:spLocks noGrp="1"/>
          </p:cNvSpPr>
          <p:nvPr>
            <p:ph type="body" sz="quarter" idx="20"/>
          </p:nvPr>
        </p:nvSpPr>
        <p:spPr>
          <a:xfrm>
            <a:off x="8904312" y="4221088"/>
            <a:ext cx="2376487" cy="1728788"/>
          </a:xfrm>
        </p:spPr>
        <p:txBody>
          <a:bodyPr/>
          <a:lstStyle>
            <a:lvl1pPr marL="0" indent="0" algn="ctr">
              <a:buFontTx/>
              <a:buNone/>
              <a:defRPr/>
            </a:lvl1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4204069406"/>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nfo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8D723D9C-3639-4E7D-B410-7CC39E8BE448}"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24" name="Text Placeholder 15"/>
          <p:cNvSpPr>
            <a:spLocks noGrp="1"/>
          </p:cNvSpPr>
          <p:nvPr>
            <p:ph type="body" sz="quarter" idx="15"/>
          </p:nvPr>
        </p:nvSpPr>
        <p:spPr>
          <a:xfrm>
            <a:off x="8312856" y="1844828"/>
            <a:ext cx="3312369" cy="3240356"/>
          </a:xfrm>
          <a:prstGeom prst="snip2DiagRect">
            <a:avLst>
              <a:gd name="adj1" fmla="val 14366"/>
              <a:gd name="adj2" fmla="val 0"/>
            </a:avLst>
          </a:prstGeom>
          <a:solidFill>
            <a:schemeClr val="accent2"/>
          </a:solidFill>
        </p:spPr>
        <p:txBody>
          <a:bodyPr lIns="180000" tIns="1152000" rIns="180000" bIns="180000"/>
          <a:lstStyle>
            <a:lvl1pPr marL="0" indent="0">
              <a:buFontTx/>
              <a:buNone/>
              <a:defRPr sz="2400">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fi-FI"/>
              <a:t>Muokkaa tekstin perustyylejä
toinen taso
kolmas taso
neljäs taso
viides taso</a:t>
            </a:r>
            <a:endParaRPr lang="en-US" dirty="0"/>
          </a:p>
        </p:txBody>
      </p:sp>
      <p:sp>
        <p:nvSpPr>
          <p:cNvPr id="25" name="Picture Placeholder 18"/>
          <p:cNvSpPr>
            <a:spLocks noGrp="1" noChangeAspect="1"/>
          </p:cNvSpPr>
          <p:nvPr>
            <p:ph type="pic" sz="quarter" idx="16" hasCustomPrompt="1"/>
          </p:nvPr>
        </p:nvSpPr>
        <p:spPr>
          <a:xfrm>
            <a:off x="8744905" y="2132856"/>
            <a:ext cx="936104" cy="936104"/>
          </a:xfrm>
          <a:prstGeom prst="rect">
            <a:avLst/>
          </a:prstGeom>
          <a:noFill/>
        </p:spPr>
        <p:txBody>
          <a:bodyPr/>
          <a:lstStyle>
            <a:lvl1pPr marL="0" indent="0" algn="l">
              <a:buFontTx/>
              <a:buNone/>
              <a:defRPr sz="1000" baseline="0">
                <a:solidFill>
                  <a:schemeClr val="bg1"/>
                </a:solidFill>
              </a:defRPr>
            </a:lvl1pPr>
          </a:lstStyle>
          <a:p>
            <a:r>
              <a:rPr lang="fi-FI" dirty="0"/>
              <a:t>Click icon to add symbol</a:t>
            </a:r>
          </a:p>
        </p:txBody>
      </p:sp>
      <p:sp>
        <p:nvSpPr>
          <p:cNvPr id="26" name="Text Placeholder 15"/>
          <p:cNvSpPr>
            <a:spLocks noGrp="1"/>
          </p:cNvSpPr>
          <p:nvPr>
            <p:ph type="body" sz="quarter" idx="17"/>
          </p:nvPr>
        </p:nvSpPr>
        <p:spPr>
          <a:xfrm>
            <a:off x="550863" y="1844828"/>
            <a:ext cx="3312369" cy="3240356"/>
          </a:xfrm>
          <a:prstGeom prst="snip2DiagRect">
            <a:avLst>
              <a:gd name="adj1" fmla="val 14366"/>
              <a:gd name="adj2" fmla="val 0"/>
            </a:avLst>
          </a:prstGeom>
          <a:solidFill>
            <a:schemeClr val="accent1"/>
          </a:solidFill>
        </p:spPr>
        <p:txBody>
          <a:bodyPr lIns="180000" tIns="1152000" rIns="180000" bIns="180000"/>
          <a:lstStyle>
            <a:lvl1pPr marL="0" indent="0">
              <a:buFontTx/>
              <a:buNone/>
              <a:defRPr sz="2400">
                <a:solidFill>
                  <a:schemeClr val="tx1"/>
                </a:solidFill>
              </a:defRPr>
            </a:lvl1pPr>
            <a:lvl2pPr marL="0" indent="0">
              <a:buFontTx/>
              <a:buNone/>
              <a:defRPr sz="1400">
                <a:solidFill>
                  <a:schemeClr val="tx1"/>
                </a:solidFill>
              </a:defRPr>
            </a:lvl2pPr>
            <a:lvl3pPr marL="182563" indent="-182563">
              <a:defRPr sz="1400">
                <a:solidFill>
                  <a:schemeClr val="tx1"/>
                </a:solidFill>
              </a:defRPr>
            </a:lvl3pPr>
          </a:lstStyle>
          <a:p>
            <a:pPr lvl="0"/>
            <a:r>
              <a:rPr lang="fi-FI"/>
              <a:t>Muokkaa tekstin perustyylejä
toinen taso
kolmas taso
neljäs taso
viides taso</a:t>
            </a:r>
            <a:endParaRPr lang="en-US" dirty="0"/>
          </a:p>
        </p:txBody>
      </p:sp>
      <p:sp>
        <p:nvSpPr>
          <p:cNvPr id="27" name="Picture Placeholder 18"/>
          <p:cNvSpPr>
            <a:spLocks noGrp="1" noChangeAspect="1"/>
          </p:cNvSpPr>
          <p:nvPr>
            <p:ph type="pic" sz="quarter" idx="18" hasCustomPrompt="1"/>
          </p:nvPr>
        </p:nvSpPr>
        <p:spPr>
          <a:xfrm>
            <a:off x="982912" y="2132856"/>
            <a:ext cx="936104" cy="936104"/>
          </a:xfrm>
          <a:prstGeom prst="rect">
            <a:avLst/>
          </a:prstGeom>
          <a:noFill/>
        </p:spPr>
        <p:txBody>
          <a:bodyPr/>
          <a:lstStyle>
            <a:lvl1pPr marL="0" indent="0" algn="l">
              <a:buFontTx/>
              <a:buNone/>
              <a:defRPr sz="1000" baseline="0">
                <a:solidFill>
                  <a:schemeClr val="bg1"/>
                </a:solidFill>
              </a:defRPr>
            </a:lvl1pPr>
          </a:lstStyle>
          <a:p>
            <a:r>
              <a:rPr lang="fi-FI" dirty="0"/>
              <a:t>Click icon to add symbol</a:t>
            </a:r>
          </a:p>
        </p:txBody>
      </p:sp>
      <p:sp>
        <p:nvSpPr>
          <p:cNvPr id="28" name="Text Placeholder 15"/>
          <p:cNvSpPr>
            <a:spLocks noGrp="1"/>
          </p:cNvSpPr>
          <p:nvPr>
            <p:ph type="body" sz="quarter" idx="19"/>
          </p:nvPr>
        </p:nvSpPr>
        <p:spPr>
          <a:xfrm>
            <a:off x="4439815" y="1844828"/>
            <a:ext cx="3312369" cy="3240356"/>
          </a:xfrm>
          <a:prstGeom prst="snip2DiagRect">
            <a:avLst>
              <a:gd name="adj1" fmla="val 14366"/>
              <a:gd name="adj2" fmla="val 0"/>
            </a:avLst>
          </a:prstGeom>
          <a:solidFill>
            <a:schemeClr val="tx2"/>
          </a:solidFill>
        </p:spPr>
        <p:txBody>
          <a:bodyPr lIns="180000" tIns="1152000" rIns="180000" bIns="180000"/>
          <a:lstStyle>
            <a:lvl1pPr marL="0" indent="0">
              <a:buFontTx/>
              <a:buNone/>
              <a:defRPr sz="2400">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fi-FI"/>
              <a:t>Muokkaa tekstin perustyylejä
toinen taso
kolmas taso
neljäs taso
viides taso</a:t>
            </a:r>
            <a:endParaRPr lang="en-US" dirty="0"/>
          </a:p>
        </p:txBody>
      </p:sp>
      <p:sp>
        <p:nvSpPr>
          <p:cNvPr id="29" name="Picture Placeholder 18"/>
          <p:cNvSpPr>
            <a:spLocks noGrp="1" noChangeAspect="1"/>
          </p:cNvSpPr>
          <p:nvPr>
            <p:ph type="pic" sz="quarter" idx="20" hasCustomPrompt="1"/>
          </p:nvPr>
        </p:nvSpPr>
        <p:spPr>
          <a:xfrm>
            <a:off x="4871864" y="2132856"/>
            <a:ext cx="936104" cy="936104"/>
          </a:xfrm>
          <a:prstGeom prst="rect">
            <a:avLst/>
          </a:prstGeom>
          <a:noFill/>
        </p:spPr>
        <p:txBody>
          <a:bodyPr/>
          <a:lstStyle>
            <a:lvl1pPr marL="0" indent="0" algn="l">
              <a:buFontTx/>
              <a:buNone/>
              <a:defRPr sz="1000" baseline="0">
                <a:solidFill>
                  <a:schemeClr val="bg1"/>
                </a:solidFill>
              </a:defRPr>
            </a:lvl1pPr>
          </a:lstStyle>
          <a:p>
            <a:r>
              <a:rPr lang="fi-FI" dirty="0"/>
              <a:t>Click icon to add symbol</a:t>
            </a:r>
          </a:p>
        </p:txBody>
      </p:sp>
    </p:spTree>
    <p:extLst>
      <p:ext uri="{BB962C8B-B14F-4D97-AF65-F5344CB8AC3E}">
        <p14:creationId xmlns:p14="http://schemas.microsoft.com/office/powerpoint/2010/main" val="1513373686"/>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6B8B3A59-FC07-42ED-B702-608C3345CA53}" type="datetime3">
              <a:rPr lang="en-US" smtClean="0"/>
              <a:t>15 June 2021</a:t>
            </a:fld>
            <a:endParaRPr lang="en-US"/>
          </a:p>
        </p:txBody>
      </p:sp>
      <p:sp>
        <p:nvSpPr>
          <p:cNvPr id="3" name="Footer Placeholder 2"/>
          <p:cNvSpPr>
            <a:spLocks noGrp="1"/>
          </p:cNvSpPr>
          <p:nvPr>
            <p:ph type="ftr" sz="quarter" idx="11"/>
          </p:nvPr>
        </p:nvSpPr>
        <p:spPr/>
        <p:txBody>
          <a:bodyPr/>
          <a:lstStyle>
            <a:lvl1pPr>
              <a:defRPr>
                <a:noFill/>
              </a:defRPr>
            </a:lvl1pPr>
          </a:lstStyle>
          <a:p>
            <a:r>
              <a:rPr lang="en-US"/>
              <a:t>© The Qt Company</a:t>
            </a:r>
          </a:p>
        </p:txBody>
      </p:sp>
      <p:sp>
        <p:nvSpPr>
          <p:cNvPr id="4" name="Slide Number Placeholder 3"/>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5" name="Text Placeholder 15"/>
          <p:cNvSpPr>
            <a:spLocks noGrp="1"/>
          </p:cNvSpPr>
          <p:nvPr>
            <p:ph type="body" sz="quarter" idx="15"/>
          </p:nvPr>
        </p:nvSpPr>
        <p:spPr>
          <a:xfrm>
            <a:off x="2495601" y="1844828"/>
            <a:ext cx="7200798" cy="3168348"/>
          </a:xfrm>
        </p:spPr>
        <p:txBody>
          <a:bodyPr/>
          <a:lstStyle>
            <a:lvl1pPr marL="0" indent="0">
              <a:buFontTx/>
              <a:buNone/>
              <a:defRPr sz="3400">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6" name="Freeform 6"/>
          <p:cNvSpPr>
            <a:spLocks noChangeAspect="1"/>
          </p:cNvSpPr>
          <p:nvPr userDrawn="1"/>
        </p:nvSpPr>
        <p:spPr bwMode="auto">
          <a:xfrm>
            <a:off x="2063552" y="170080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722903809"/>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and Back Picture">
    <p:spTree>
      <p:nvGrpSpPr>
        <p:cNvPr id="1" name=""/>
        <p:cNvGrpSpPr/>
        <p:nvPr/>
      </p:nvGrpSpPr>
      <p:grpSpPr>
        <a:xfrm>
          <a:off x="0" y="0"/>
          <a:ext cx="0" cy="0"/>
          <a:chOff x="0" y="0"/>
          <a:chExt cx="0" cy="0"/>
        </a:xfrm>
      </p:grpSpPr>
      <p:sp>
        <p:nvSpPr>
          <p:cNvPr id="9" name="Right Triangle 8"/>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283DF88A-8EFC-4063-9027-1A24992ABC70}"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bg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lvl1pPr>
          </a:lstStyle>
          <a:p>
            <a:r>
              <a:rPr lang="en-GB" dirty="0"/>
              <a:t>Click icon to add picture (</a:t>
            </a:r>
            <a:r>
              <a:rPr lang="en-US" dirty="0"/>
              <a:t>Download more pictures from brand.qt.io</a:t>
            </a:r>
            <a:r>
              <a:rPr lang="en-GB" dirty="0"/>
              <a:t>)</a:t>
            </a:r>
          </a:p>
          <a:p>
            <a:endParaRPr lang="en-GB" dirty="0"/>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outerShdw blurRad="254000" algn="ctr" rotWithShape="0">
                    <a:prstClr val="black">
                      <a:alpha val="40000"/>
                    </a:prstClr>
                  </a:outerShdw>
                </a:effectLst>
              </a:defRPr>
            </a:lvl1pPr>
          </a:lstStyle>
          <a:p>
            <a:r>
              <a:rPr lang="fi-FI"/>
              <a:t>Muokkaa ots. perustyyl. napsautt.</a:t>
            </a:r>
            <a:endParaRPr lang="en-US" dirty="0"/>
          </a:p>
        </p:txBody>
      </p:sp>
    </p:spTree>
    <p:extLst>
      <p:ext uri="{BB962C8B-B14F-4D97-AF65-F5344CB8AC3E}">
        <p14:creationId xmlns:p14="http://schemas.microsoft.com/office/powerpoint/2010/main" val="4191563240"/>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B12EA-2E1A-426F-A2F2-F336791EFBE0}" type="datetime3">
              <a:rPr lang="en-US" smtClean="0"/>
              <a:t>15 June 2021</a:t>
            </a:fld>
            <a:endParaRPr lang="en-US"/>
          </a:p>
        </p:txBody>
      </p:sp>
      <p:sp>
        <p:nvSpPr>
          <p:cNvPr id="3" name="Footer Placeholder 2"/>
          <p:cNvSpPr>
            <a:spLocks noGrp="1"/>
          </p:cNvSpPr>
          <p:nvPr>
            <p:ph type="ftr" sz="quarter" idx="11"/>
          </p:nvPr>
        </p:nvSpPr>
        <p:spPr/>
        <p:txBody>
          <a:bodyPr/>
          <a:lstStyle/>
          <a:p>
            <a:r>
              <a:rPr lang="en-US"/>
              <a:t>© The Qt Company</a:t>
            </a:r>
          </a:p>
        </p:txBody>
      </p:sp>
      <p:sp>
        <p:nvSpPr>
          <p:cNvPr id="4" name="Slide Number Placeholder 3"/>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1597766316"/>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ntent and Back Picture">
    <p:spTree>
      <p:nvGrpSpPr>
        <p:cNvPr id="1" name=""/>
        <p:cNvGrpSpPr/>
        <p:nvPr/>
      </p:nvGrpSpPr>
      <p:grpSpPr>
        <a:xfrm>
          <a:off x="0" y="0"/>
          <a:ext cx="0" cy="0"/>
          <a:chOff x="0" y="0"/>
          <a:chExt cx="0" cy="0"/>
        </a:xfrm>
      </p:grpSpPr>
      <p:sp>
        <p:nvSpPr>
          <p:cNvPr id="9" name="Right Triangle 8"/>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418104E3-681E-45FB-8165-E38E05302DE2}"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dirty="0"/>
              <a:t>Click icon to add picture (</a:t>
            </a:r>
            <a:r>
              <a:rPr lang="en-US" dirty="0"/>
              <a:t>Download more pictures from brand.qt.io</a:t>
            </a:r>
            <a:r>
              <a:rPr lang="en-GB" dirty="0"/>
              <a:t>)</a:t>
            </a:r>
          </a:p>
          <a:p>
            <a:endParaRPr lang="en-GB" dirty="0"/>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outerShdw blurRad="254000" algn="ctr" rotWithShape="0">
                    <a:prstClr val="black">
                      <a:alpha val="40000"/>
                    </a:prstClr>
                  </a:outerShdw>
                </a:effectLst>
              </a:defRPr>
            </a:lvl1pPr>
          </a:lstStyle>
          <a:p>
            <a:r>
              <a:rPr lang="fi-FI"/>
              <a:t>Muokkaa ots. perustyyl. napsautt.</a:t>
            </a:r>
            <a:endParaRPr lang="en-US" dirty="0"/>
          </a:p>
        </p:txBody>
      </p:sp>
      <p:sp>
        <p:nvSpPr>
          <p:cNvPr id="11" name="Text Placeholder 2"/>
          <p:cNvSpPr>
            <a:spLocks noGrp="1"/>
          </p:cNvSpPr>
          <p:nvPr>
            <p:ph idx="1"/>
          </p:nvPr>
        </p:nvSpPr>
        <p:spPr>
          <a:xfrm>
            <a:off x="550862" y="1844675"/>
            <a:ext cx="11090275" cy="4321175"/>
          </a:xfrm>
          <a:prstGeom prst="rect">
            <a:avLst/>
          </a:prstGeom>
        </p:spPr>
        <p:txBody>
          <a:bodyPr vert="horz" lIns="0" tIns="0" rIns="0" bIns="0" rtlCol="0" anchor="t" anchorCtr="0">
            <a:noAutofit/>
          </a:bodyPr>
          <a:lstStyle>
            <a:lvl1pPr>
              <a:defRPr>
                <a:solidFill>
                  <a:schemeClr val="bg1"/>
                </a:solidFill>
                <a:effectLst>
                  <a:outerShdw blurRad="254000" algn="ctr" rotWithShape="0">
                    <a:prstClr val="black">
                      <a:alpha val="40000"/>
                    </a:prstClr>
                  </a:outerShdw>
                </a:effectLst>
              </a:defRPr>
            </a:lvl1pPr>
            <a:lvl2pPr>
              <a:defRPr>
                <a:solidFill>
                  <a:schemeClr val="bg1"/>
                </a:solidFill>
                <a:effectLst>
                  <a:outerShdw blurRad="254000" algn="ctr" rotWithShape="0">
                    <a:prstClr val="black">
                      <a:alpha val="40000"/>
                    </a:prstClr>
                  </a:outerShdw>
                </a:effectLst>
              </a:defRPr>
            </a:lvl2pPr>
            <a:lvl3pPr>
              <a:defRPr>
                <a:solidFill>
                  <a:schemeClr val="bg1"/>
                </a:solidFill>
                <a:effectLst>
                  <a:outerShdw blurRad="254000" algn="ctr" rotWithShape="0">
                    <a:prstClr val="black">
                      <a:alpha val="40000"/>
                    </a:prstClr>
                  </a:outerShdw>
                </a:effectLst>
              </a:defRPr>
            </a:lvl3pPr>
            <a:lvl4pPr>
              <a:defRPr>
                <a:solidFill>
                  <a:schemeClr val="bg1"/>
                </a:solidFill>
                <a:effectLst>
                  <a:outerShdw blurRad="254000" algn="ctr" rotWithShape="0">
                    <a:prstClr val="black">
                      <a:alpha val="40000"/>
                    </a:prstClr>
                  </a:outerShdw>
                </a:effectLst>
              </a:defRPr>
            </a:lvl4pPr>
            <a:lvl5pPr>
              <a:defRPr>
                <a:solidFill>
                  <a:schemeClr val="bg1"/>
                </a:solidFill>
                <a:effectLst>
                  <a:outerShdw blurRad="254000" algn="ctr" rotWithShape="0">
                    <a:prstClr val="black">
                      <a:alpha val="40000"/>
                    </a:prstClr>
                  </a:outerShdw>
                </a:effectLst>
              </a:defRPr>
            </a:lvl5pPr>
            <a:lvl6pPr>
              <a:defRPr>
                <a:solidFill>
                  <a:schemeClr val="bg1"/>
                </a:solidFill>
                <a:effectLst>
                  <a:outerShdw blurRad="254000" algn="ctr" rotWithShape="0">
                    <a:prstClr val="black">
                      <a:alpha val="40000"/>
                    </a:prstClr>
                  </a:outerShdw>
                </a:effectLst>
              </a:defRPr>
            </a:lvl6pPr>
            <a:lvl7pPr>
              <a:defRPr>
                <a:solidFill>
                  <a:schemeClr val="bg1"/>
                </a:solidFill>
                <a:effectLst>
                  <a:outerShdw blurRad="254000" algn="ctr" rotWithShape="0">
                    <a:prstClr val="black">
                      <a:alpha val="40000"/>
                    </a:prstClr>
                  </a:outerShdw>
                </a:effectLst>
              </a:defRPr>
            </a:lvl7pPr>
            <a:lvl8pPr>
              <a:defRPr>
                <a:solidFill>
                  <a:schemeClr val="bg1"/>
                </a:solidFill>
                <a:effectLst>
                  <a:outerShdw blurRad="254000" algn="ctr" rotWithShape="0">
                    <a:prstClr val="black">
                      <a:alpha val="40000"/>
                    </a:prstClr>
                  </a:outerShdw>
                </a:effectLst>
              </a:defRPr>
            </a:lvl8pPr>
            <a:lvl9pPr>
              <a:defRPr>
                <a:solidFill>
                  <a:schemeClr val="bg1"/>
                </a:solidFill>
                <a:effectLst>
                  <a:outerShdw blurRad="254000" algn="ctr" rotWithShape="0">
                    <a:prstClr val="black">
                      <a:alpha val="40000"/>
                    </a:prstClr>
                  </a:outerShdw>
                </a:effectLst>
              </a:defRPr>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2717066927"/>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ega">
    <p:bg>
      <p:bgPr>
        <a:solidFill>
          <a:schemeClr val="tx1"/>
        </a:solidFill>
        <a:effectLst/>
      </p:bgPr>
    </p:bg>
    <p:spTree>
      <p:nvGrpSpPr>
        <p:cNvPr id="1" name=""/>
        <p:cNvGrpSpPr/>
        <p:nvPr/>
      </p:nvGrpSpPr>
      <p:grpSpPr>
        <a:xfrm>
          <a:off x="0" y="0"/>
          <a:ext cx="0" cy="0"/>
          <a:chOff x="0" y="0"/>
          <a:chExt cx="0" cy="0"/>
        </a:xfrm>
      </p:grpSpPr>
      <p:sp>
        <p:nvSpPr>
          <p:cNvPr id="9" name="Right Triangle 8"/>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105768CA-0DE8-4AEA-B10E-26E5A44387C3}" type="datetime3">
              <a:rPr lang="en-US" smtClean="0"/>
              <a:t>15 June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The Qt 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683D178-98AA-4574-9EAA-8EB007C55176}" type="slidenum">
              <a:rPr lang="en-US" smtClean="0"/>
              <a:pPr/>
              <a:t>‹#›</a:t>
            </a:fld>
            <a:endParaRPr lang="en-US"/>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fi-FI"/>
              <a:t>Muokkaa ots. perustyyl. napsautt.</a:t>
            </a:r>
            <a:endParaRPr lang="en-US" dirty="0"/>
          </a:p>
        </p:txBody>
      </p:sp>
      <p:sp>
        <p:nvSpPr>
          <p:cNvPr id="13" name="Text Placeholder 2"/>
          <p:cNvSpPr>
            <a:spLocks noGrp="1"/>
          </p:cNvSpPr>
          <p:nvPr>
            <p:ph type="body" sz="quarter" idx="15"/>
          </p:nvPr>
        </p:nvSpPr>
        <p:spPr>
          <a:xfrm>
            <a:off x="550863" y="1844675"/>
            <a:ext cx="11090274" cy="4321175"/>
          </a:xfrm>
        </p:spPr>
        <p:txBody>
          <a:bodyPr/>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fi-FI"/>
              <a:t>Muokkaa tekstin perustyylejä
toinen taso
kolmas taso
neljäs taso
viides taso</a:t>
            </a:r>
            <a:endParaRPr lang="fi-FI" dirty="0"/>
          </a:p>
        </p:txBody>
      </p:sp>
    </p:spTree>
    <p:extLst>
      <p:ext uri="{BB962C8B-B14F-4D97-AF65-F5344CB8AC3E}">
        <p14:creationId xmlns:p14="http://schemas.microsoft.com/office/powerpoint/2010/main" val="3541073705"/>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lvl1pPr>
          </a:lstStyle>
          <a:p>
            <a:r>
              <a:rPr lang="en-GB" dirty="0"/>
              <a:t> Click icon to change picture or select picture shape and insert picture (</a:t>
            </a:r>
            <a:r>
              <a:rPr lang="en-US" dirty="0"/>
              <a:t>Download more pictures from brand.qt.io</a:t>
            </a:r>
            <a:r>
              <a:rPr lang="en-GB" dirty="0"/>
              <a:t>)</a:t>
            </a:r>
          </a:p>
          <a:p>
            <a:r>
              <a:rPr lang="en-GB" dirty="0"/>
              <a:t>  </a:t>
            </a:r>
          </a:p>
        </p:txBody>
      </p:sp>
      <p:sp>
        <p:nvSpPr>
          <p:cNvPr id="2" name="Title 1"/>
          <p:cNvSpPr>
            <a:spLocks noGrp="1"/>
          </p:cNvSpPr>
          <p:nvPr>
            <p:ph type="ctrTitle"/>
          </p:nvPr>
        </p:nvSpPr>
        <p:spPr>
          <a:xfrm>
            <a:off x="550862" y="3032943"/>
            <a:ext cx="11090275" cy="792113"/>
          </a:xfrm>
        </p:spPr>
        <p:txBody>
          <a:bodyPr anchor="ctr" anchorCtr="0"/>
          <a:lstStyle>
            <a:lvl1pPr algn="ctr">
              <a:defRPr sz="6000" baseline="0">
                <a:solidFill>
                  <a:schemeClr val="bg1"/>
                </a:solidFill>
                <a:effectLst>
                  <a:outerShdw blurRad="254000" algn="ctr" rotWithShape="0">
                    <a:prstClr val="black">
                      <a:alpha val="40000"/>
                    </a:prstClr>
                  </a:outerShdw>
                </a:effectLst>
              </a:defRPr>
            </a:lvl1pPr>
          </a:lstStyle>
          <a:p>
            <a:r>
              <a:rPr lang="fi-FI"/>
              <a:t>Muokkaa ots. perustyyl. napsautt.</a:t>
            </a:r>
            <a:endParaRPr lang="en-US" dirty="0"/>
          </a:p>
        </p:txBody>
      </p:sp>
      <p:sp>
        <p:nvSpPr>
          <p:cNvPr id="4" name="Date Placeholder 3"/>
          <p:cNvSpPr>
            <a:spLocks noGrp="1"/>
          </p:cNvSpPr>
          <p:nvPr>
            <p:ph type="dt" sz="half" idx="10"/>
          </p:nvPr>
        </p:nvSpPr>
        <p:spPr/>
        <p:txBody>
          <a:bodyPr/>
          <a:lstStyle>
            <a:lvl1pPr>
              <a:defRPr>
                <a:noFill/>
              </a:defRPr>
            </a:lvl1pPr>
          </a:lstStyle>
          <a:p>
            <a:fld id="{4942363A-7844-4A5F-9151-324B2D147D09}"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ext Placeholder 14"/>
          <p:cNvSpPr>
            <a:spLocks noGrp="1" noChangeAspect="1"/>
          </p:cNvSpPr>
          <p:nvPr>
            <p:ph type="body" sz="quarter" idx="15"/>
          </p:nvPr>
        </p:nvSpPr>
        <p:spPr>
          <a:xfrm>
            <a:off x="550863" y="549275"/>
            <a:ext cx="720000" cy="5292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fi-FI"/>
              <a:t>Muokkaa tekstin perustyylejä
toinen taso
kolmas taso
neljäs taso
viides taso</a:t>
            </a:r>
            <a:endParaRPr lang="en-US"/>
          </a:p>
        </p:txBody>
      </p:sp>
    </p:spTree>
    <p:extLst>
      <p:ext uri="{BB962C8B-B14F-4D97-AF65-F5344CB8AC3E}">
        <p14:creationId xmlns:p14="http://schemas.microsoft.com/office/powerpoint/2010/main" val="628697673"/>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ase A">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3" name="Content Placeholder 2"/>
          <p:cNvSpPr>
            <a:spLocks noGrp="1"/>
          </p:cNvSpPr>
          <p:nvPr>
            <p:ph sz="half" idx="1"/>
          </p:nvPr>
        </p:nvSpPr>
        <p:spPr>
          <a:xfrm>
            <a:off x="550863" y="3429000"/>
            <a:ext cx="6481241" cy="2736850"/>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4BE0A975-FD17-4437-B4A2-7C308A55AB12}"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115212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2" name="Freeform 6"/>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2688569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50864" y="2276871"/>
            <a:ext cx="5257104" cy="38889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84032" y="2276871"/>
            <a:ext cx="5257106" cy="38889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74D56EB-9AD8-48D7-84B0-1A78B762FDFF}"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GB"/>
              <a:t>Click to edit Master title style</a:t>
            </a:r>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935972459"/>
      </p:ext>
    </p:extLst>
  </p:cSld>
  <p:clrMapOvr>
    <a:masterClrMapping/>
  </p:clrMapOvr>
  <p:transition spd="med">
    <p:fade/>
  </p:transition>
  <p:hf hdr="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ase F">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5" name="Date Placeholder 4"/>
          <p:cNvSpPr>
            <a:spLocks noGrp="1"/>
          </p:cNvSpPr>
          <p:nvPr>
            <p:ph type="dt" sz="half" idx="10"/>
          </p:nvPr>
        </p:nvSpPr>
        <p:spPr/>
        <p:txBody>
          <a:bodyPr/>
          <a:lstStyle/>
          <a:p>
            <a:fld id="{392E788B-C82A-46C9-BC41-1DF5D6B9F95E}"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417701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1" name="Freeform 6"/>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972679393"/>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se B">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5" name="Date Placeholder 4"/>
          <p:cNvSpPr>
            <a:spLocks noGrp="1"/>
          </p:cNvSpPr>
          <p:nvPr>
            <p:ph type="dt" sz="half" idx="10"/>
          </p:nvPr>
        </p:nvSpPr>
        <p:spPr/>
        <p:txBody>
          <a:bodyPr/>
          <a:lstStyle/>
          <a:p>
            <a:fld id="{82AF339D-7708-49DA-897D-8FF11C5BE98B}"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6"/>
            <a:ext cx="4320000" cy="2160588"/>
          </a:xfrm>
          <a:prstGeom prst="snip2DiagRect">
            <a:avLst>
              <a:gd name="adj1" fmla="val 4616"/>
              <a:gd name="adj2" fmla="val 0"/>
            </a:avLst>
          </a:prstGeom>
        </p:spPr>
        <p:txBody>
          <a:bodyPr/>
          <a:lstStyle>
            <a:lvl1pPr marL="0" indent="0">
              <a:buFontTx/>
              <a:buNone/>
              <a:defRPr sz="1200"/>
            </a:lvl1pPr>
          </a:lstStyle>
          <a:p>
            <a:r>
              <a:rPr lang="fi-FI"/>
              <a:t>Lisää kuva napsauttamalla kuvaketta</a:t>
            </a:r>
            <a:endParaRPr lang="en-GB" dirty="0"/>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Content Placeholder 2"/>
          <p:cNvSpPr>
            <a:spLocks noGrp="1"/>
          </p:cNvSpPr>
          <p:nvPr>
            <p:ph sz="half" idx="1"/>
          </p:nvPr>
        </p:nvSpPr>
        <p:spPr>
          <a:xfrm>
            <a:off x="550863" y="1844675"/>
            <a:ext cx="6481241" cy="4321175"/>
          </a:xfrm>
        </p:spPr>
        <p:txBody>
          <a:bodyPr/>
          <a:lstStyle/>
          <a:p>
            <a:pPr lvl="0"/>
            <a:r>
              <a:rPr lang="fi-FI"/>
              <a:t>Muokkaa tekstin perustyylejä
toinen taso
kolmas taso
neljäs taso
viides taso</a:t>
            </a:r>
            <a:endParaRPr lang="en-US" dirty="0"/>
          </a:p>
        </p:txBody>
      </p:sp>
      <p:sp>
        <p:nvSpPr>
          <p:cNvPr id="12" name="Text Placeholder 15"/>
          <p:cNvSpPr>
            <a:spLocks noGrp="1"/>
          </p:cNvSpPr>
          <p:nvPr>
            <p:ph type="body" sz="quarter" idx="16"/>
          </p:nvPr>
        </p:nvSpPr>
        <p:spPr>
          <a:xfrm>
            <a:off x="7752230" y="4401108"/>
            <a:ext cx="3888908" cy="176474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1" name="Freeform 6"/>
          <p:cNvSpPr>
            <a:spLocks noChangeAspect="1"/>
          </p:cNvSpPr>
          <p:nvPr userDrawn="1"/>
        </p:nvSpPr>
        <p:spPr bwMode="auto">
          <a:xfrm>
            <a:off x="7320170" y="422111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64079853"/>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ase C">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5" name="Date Placeholder 4"/>
          <p:cNvSpPr>
            <a:spLocks noGrp="1"/>
          </p:cNvSpPr>
          <p:nvPr>
            <p:ph type="dt" sz="half" idx="10"/>
          </p:nvPr>
        </p:nvSpPr>
        <p:spPr/>
        <p:txBody>
          <a:bodyPr/>
          <a:lstStyle/>
          <a:p>
            <a:fld id="{3C6929E9-C5A0-4B9C-8C37-BAC743793C36}"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Text Placeholder 15"/>
          <p:cNvSpPr>
            <a:spLocks noGrp="1"/>
          </p:cNvSpPr>
          <p:nvPr>
            <p:ph type="body" sz="quarter" idx="14"/>
          </p:nvPr>
        </p:nvSpPr>
        <p:spPr>
          <a:xfrm>
            <a:off x="983291" y="1988840"/>
            <a:ext cx="6049334" cy="187220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6" name="Text Placeholder 15"/>
          <p:cNvSpPr>
            <a:spLocks noGrp="1"/>
          </p:cNvSpPr>
          <p:nvPr>
            <p:ph type="body" sz="quarter" idx="15"/>
          </p:nvPr>
        </p:nvSpPr>
        <p:spPr>
          <a:xfrm>
            <a:off x="983431" y="4221088"/>
            <a:ext cx="6049193" cy="194476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2" name="Freeform 6"/>
          <p:cNvSpPr>
            <a:spLocks noChangeAspect="1"/>
          </p:cNvSpPr>
          <p:nvPr userDrawn="1"/>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6"/>
          <p:cNvSpPr>
            <a:spLocks noChangeAspect="1"/>
          </p:cNvSpPr>
          <p:nvPr userDrawn="1"/>
        </p:nvSpPr>
        <p:spPr bwMode="auto">
          <a:xfrm>
            <a:off x="550863" y="407709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08466650"/>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ase D">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3" name="Content Placeholder 2"/>
          <p:cNvSpPr>
            <a:spLocks noGrp="1"/>
          </p:cNvSpPr>
          <p:nvPr>
            <p:ph sz="half" idx="1"/>
          </p:nvPr>
        </p:nvSpPr>
        <p:spPr>
          <a:xfrm>
            <a:off x="550863" y="1844675"/>
            <a:ext cx="6481241" cy="4321175"/>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D06C58A7-E6FF-48AC-85C7-42664EEF23F7}"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26330475"/>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ase E">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fi-FI"/>
              <a:t>Muokkaa ots. perustyyl. napsautt.</a:t>
            </a:r>
            <a:endParaRPr lang="en-US" dirty="0"/>
          </a:p>
        </p:txBody>
      </p:sp>
      <p:sp>
        <p:nvSpPr>
          <p:cNvPr id="3" name="Content Placeholder 2"/>
          <p:cNvSpPr>
            <a:spLocks noGrp="1"/>
          </p:cNvSpPr>
          <p:nvPr>
            <p:ph sz="half" idx="1"/>
          </p:nvPr>
        </p:nvSpPr>
        <p:spPr>
          <a:xfrm>
            <a:off x="550863" y="1844675"/>
            <a:ext cx="6481241" cy="720205"/>
          </a:xfrm>
        </p:spPr>
        <p:txBody>
          <a:bodyPr/>
          <a:lstStyle/>
          <a:p>
            <a:pPr lvl="0"/>
            <a:r>
              <a:rPr lang="fi-FI"/>
              <a:t>Muokkaa tekstin perustyylejä
toinen taso
kolmas taso
neljäs taso
viides taso</a:t>
            </a:r>
            <a:endParaRPr lang="en-US" dirty="0"/>
          </a:p>
        </p:txBody>
      </p:sp>
      <p:sp>
        <p:nvSpPr>
          <p:cNvPr id="5" name="Date Placeholder 4"/>
          <p:cNvSpPr>
            <a:spLocks noGrp="1"/>
          </p:cNvSpPr>
          <p:nvPr>
            <p:ph type="dt" sz="half" idx="10"/>
          </p:nvPr>
        </p:nvSpPr>
        <p:spPr/>
        <p:txBody>
          <a:bodyPr/>
          <a:lstStyle/>
          <a:p>
            <a:fld id="{B6925FE1-4EE2-4D4E-AE0F-64DDE48087E6}"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fi-FI"/>
              <a:t>Lisää kuva napsauttamalla kuvaketta</a:t>
            </a:r>
            <a:endParaRPr lang="en-GB"/>
          </a:p>
        </p:txBody>
      </p:sp>
      <p:sp>
        <p:nvSpPr>
          <p:cNvPr id="9" name="Freeform 7"/>
          <p:cNvSpPr>
            <a:spLocks noChangeAspect="1" noEditPoints="1"/>
          </p:cNvSpPr>
          <p:nvPr userDrawn="1"/>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Text Placeholder 15"/>
          <p:cNvSpPr>
            <a:spLocks noGrp="1"/>
          </p:cNvSpPr>
          <p:nvPr>
            <p:ph type="body" sz="quarter" idx="15"/>
          </p:nvPr>
        </p:nvSpPr>
        <p:spPr>
          <a:xfrm>
            <a:off x="983431" y="2852920"/>
            <a:ext cx="6049193" cy="331293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fi-FI"/>
              <a:t>Muokkaa tekstin perustyylejä
toinen taso
kolmas taso
neljäs taso
viides taso</a:t>
            </a:r>
            <a:endParaRPr lang="en-US" dirty="0"/>
          </a:p>
        </p:txBody>
      </p:sp>
      <p:sp>
        <p:nvSpPr>
          <p:cNvPr id="11" name="Freeform 6"/>
          <p:cNvSpPr>
            <a:spLocks noChangeAspect="1"/>
          </p:cNvSpPr>
          <p:nvPr userDrawn="1"/>
        </p:nvSpPr>
        <p:spPr bwMode="auto">
          <a:xfrm>
            <a:off x="550863" y="270890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192252839"/>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792113"/>
          </a:xfrm>
        </p:spPr>
        <p:txBody>
          <a:bodyPr anchor="t" anchorCtr="0"/>
          <a:lstStyle>
            <a:lvl1pPr algn="l">
              <a:defRPr sz="6000" baseline="0"/>
            </a:lvl1pPr>
          </a:lstStyle>
          <a:p>
            <a:r>
              <a:rPr lang="en-US" dirty="0"/>
              <a:t>Add Thank you text.</a:t>
            </a:r>
          </a:p>
        </p:txBody>
      </p:sp>
      <p:sp>
        <p:nvSpPr>
          <p:cNvPr id="3" name="Subtitle 2"/>
          <p:cNvSpPr>
            <a:spLocks noGrp="1"/>
          </p:cNvSpPr>
          <p:nvPr>
            <p:ph type="subTitle" idx="1" hasCustomPrompt="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p:cNvSpPr>
            <a:spLocks noGrp="1"/>
          </p:cNvSpPr>
          <p:nvPr>
            <p:ph type="dt" sz="half" idx="10"/>
          </p:nvPr>
        </p:nvSpPr>
        <p:spPr/>
        <p:txBody>
          <a:bodyPr/>
          <a:lstStyle>
            <a:lvl1pPr>
              <a:defRPr>
                <a:noFill/>
              </a:defRPr>
            </a:lvl1pPr>
          </a:lstStyle>
          <a:p>
            <a:fld id="{11884B64-DCF6-4E99-B60E-8EB89106D7D6}"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baseline="0">
                <a:solidFill>
                  <a:schemeClr val="accent2"/>
                </a:solidFill>
              </a:defRPr>
            </a:lvl1pPr>
          </a:lstStyle>
          <a:p>
            <a:pPr lvl="0"/>
            <a:r>
              <a:rPr lang="en-US" dirty="0"/>
              <a:t>Insert your contact details</a:t>
            </a:r>
            <a:endParaRPr lang="en-GB" dirty="0"/>
          </a:p>
        </p:txBody>
      </p:sp>
    </p:spTree>
    <p:extLst>
      <p:ext uri="{BB962C8B-B14F-4D97-AF65-F5344CB8AC3E}">
        <p14:creationId xmlns:p14="http://schemas.microsoft.com/office/powerpoint/2010/main" val="2410324934"/>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ank you / Contacts [pic]">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lvl1pPr>
          </a:lstStyle>
          <a:p>
            <a:r>
              <a:rPr lang="en-GB" dirty="0"/>
              <a:t>Click icon to add picture (</a:t>
            </a:r>
            <a:r>
              <a:rPr lang="en-US" dirty="0"/>
              <a:t>Download more pictures from brand.qt.io</a:t>
            </a:r>
            <a:r>
              <a:rPr lang="en-GB" dirty="0"/>
              <a:t>)</a:t>
            </a:r>
          </a:p>
          <a:p>
            <a:endParaRPr lang="en-GB" dirty="0"/>
          </a:p>
        </p:txBody>
      </p:sp>
      <p:sp>
        <p:nvSpPr>
          <p:cNvPr id="2" name="Title 1"/>
          <p:cNvSpPr>
            <a:spLocks noGrp="1"/>
          </p:cNvSpPr>
          <p:nvPr>
            <p:ph type="ctrTitle" hasCustomPrompt="1"/>
          </p:nvPr>
        </p:nvSpPr>
        <p:spPr>
          <a:xfrm>
            <a:off x="550862" y="1628775"/>
            <a:ext cx="11090275" cy="792113"/>
          </a:xfrm>
        </p:spPr>
        <p:txBody>
          <a:bodyPr anchor="t" anchorCtr="0"/>
          <a:lstStyle>
            <a:lvl1pPr algn="l">
              <a:defRPr sz="6000" baseline="0">
                <a:solidFill>
                  <a:schemeClr val="bg1"/>
                </a:solidFill>
                <a:effectLst>
                  <a:outerShdw blurRad="254000" algn="ctr" rotWithShape="0">
                    <a:prstClr val="black">
                      <a:alpha val="40000"/>
                    </a:prstClr>
                  </a:outerShdw>
                </a:effectLst>
              </a:defRPr>
            </a:lvl1pPr>
          </a:lstStyle>
          <a:p>
            <a:r>
              <a:rPr lang="en-US" dirty="0"/>
              <a:t>Add Thank you text.</a:t>
            </a:r>
          </a:p>
        </p:txBody>
      </p:sp>
      <p:sp>
        <p:nvSpPr>
          <p:cNvPr id="3" name="Subtitle 2"/>
          <p:cNvSpPr>
            <a:spLocks noGrp="1"/>
          </p:cNvSpPr>
          <p:nvPr>
            <p:ph type="subTitle" idx="1" hasCustomPrompt="1"/>
          </p:nvPr>
        </p:nvSpPr>
        <p:spPr>
          <a:xfrm>
            <a:off x="550863" y="2492896"/>
            <a:ext cx="11090275" cy="936104"/>
          </a:xfrm>
        </p:spPr>
        <p:txBody>
          <a:bodyPr/>
          <a:lstStyle>
            <a:lvl1pPr marL="0" indent="0" algn="l">
              <a:buNone/>
              <a:defRPr sz="2000">
                <a:solidFill>
                  <a:schemeClr val="bg1"/>
                </a:solidFill>
                <a:effectLst>
                  <a:outerShdw blurRad="254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p:cNvSpPr>
            <a:spLocks noGrp="1"/>
          </p:cNvSpPr>
          <p:nvPr>
            <p:ph type="dt" sz="half" idx="10"/>
          </p:nvPr>
        </p:nvSpPr>
        <p:spPr/>
        <p:txBody>
          <a:bodyPr/>
          <a:lstStyle>
            <a:lvl1pPr>
              <a:defRPr>
                <a:noFill/>
              </a:defRPr>
            </a:lvl1pPr>
          </a:lstStyle>
          <a:p>
            <a:fld id="{778A9307-BC49-42E2-9815-F4B05E3D1E76}"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baseline="0">
                <a:solidFill>
                  <a:schemeClr val="bg1"/>
                </a:solidFill>
                <a:effectLst>
                  <a:outerShdw blurRad="254000" algn="ctr" rotWithShape="0">
                    <a:prstClr val="black">
                      <a:alpha val="40000"/>
                    </a:prstClr>
                  </a:outerShdw>
                </a:effectLst>
              </a:defRPr>
            </a:lvl1pPr>
          </a:lstStyle>
          <a:p>
            <a:pPr lvl="0"/>
            <a:r>
              <a:rPr lang="en-US" dirty="0"/>
              <a:t>Insert your contact details</a:t>
            </a:r>
            <a:endParaRPr lang="en-GB" dirty="0"/>
          </a:p>
        </p:txBody>
      </p:sp>
      <p:sp>
        <p:nvSpPr>
          <p:cNvPr id="11" name="Text Placeholder 14"/>
          <p:cNvSpPr>
            <a:spLocks noGrp="1" noChangeAspect="1"/>
          </p:cNvSpPr>
          <p:nvPr>
            <p:ph type="body" sz="quarter" idx="15"/>
          </p:nvPr>
        </p:nvSpPr>
        <p:spPr>
          <a:xfrm>
            <a:off x="550863" y="549275"/>
            <a:ext cx="720000" cy="5292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fi-FI"/>
              <a:t>Muokkaa tekstin perustyylejä
toinen taso
kolmas taso
neljäs taso
viides taso</a:t>
            </a:r>
            <a:endParaRPr lang="en-US"/>
          </a:p>
        </p:txBody>
      </p:sp>
    </p:spTree>
    <p:extLst>
      <p:ext uri="{BB962C8B-B14F-4D97-AF65-F5344CB8AC3E}">
        <p14:creationId xmlns:p14="http://schemas.microsoft.com/office/powerpoint/2010/main" val="4102914617"/>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419391328"/>
      </p:ext>
    </p:extLst>
  </p:cSld>
  <p:clrMapOvr>
    <a:masterClrMapping/>
  </p:clrMapOvr>
  <p:transition spd="med">
    <p:fade/>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020958248"/>
      </p:ext>
    </p:extLst>
  </p:cSld>
  <p:clrMapOvr>
    <a:masterClrMapping/>
  </p:clrMapOvr>
  <p:transition spd="med">
    <p:fade/>
  </p:transition>
  <p:hf hd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Only 2">
    <p:spTree>
      <p:nvGrpSpPr>
        <p:cNvPr id="1" name=""/>
        <p:cNvGrpSpPr/>
        <p:nvPr/>
      </p:nvGrpSpPr>
      <p:grpSpPr>
        <a:xfrm>
          <a:off x="0" y="0"/>
          <a:ext cx="0" cy="0"/>
          <a:chOff x="0" y="0"/>
          <a:chExt cx="0" cy="0"/>
        </a:xfrm>
      </p:grpSpPr>
      <p:sp>
        <p:nvSpPr>
          <p:cNvPr id="6"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grpSp>
        <p:nvGrpSpPr>
          <p:cNvPr id="8" name="Group 7"/>
          <p:cNvGrpSpPr/>
          <p:nvPr/>
        </p:nvGrpSpPr>
        <p:grpSpPr>
          <a:xfrm>
            <a:off x="11151163" y="6165850"/>
            <a:ext cx="489975" cy="360040"/>
            <a:chOff x="11151163" y="6165850"/>
            <a:chExt cx="489975" cy="360040"/>
          </a:xfrm>
        </p:grpSpPr>
        <p:sp>
          <p:nvSpPr>
            <p:cNvPr id="9" name="Snip Diagonal Corner Rectangle 8"/>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628044904"/>
      </p:ext>
    </p:extLst>
  </p:cSld>
  <p:clrMapOvr>
    <a:masterClrMapping/>
  </p:clrMapOvr>
  <p:transition spd="med">
    <p:fade/>
  </p:transition>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1"/>
        </a:solidFill>
        <a:effectLst/>
      </p:bgPr>
    </p:bg>
    <p:spTree>
      <p:nvGrpSpPr>
        <p:cNvPr id="1" name=""/>
        <p:cNvGrpSpPr/>
        <p:nvPr/>
      </p:nvGrpSpPr>
      <p:grpSpPr>
        <a:xfrm>
          <a:off x="0" y="0"/>
          <a:ext cx="0" cy="0"/>
          <a:chOff x="0" y="0"/>
          <a:chExt cx="0" cy="0"/>
        </a:xfrm>
      </p:grpSpPr>
      <p:sp>
        <p:nvSpPr>
          <p:cNvPr id="16" name="Freeform 14">
            <a:extLst>
              <a:ext uri="{C183D7F6-B498-43B3-948B-1728B52AA6E4}">
                <adec:decorative xmlns:adec="http://schemas.microsoft.com/office/drawing/2017/decorative" val="1"/>
              </a:ext>
            </a:extLst>
          </p:cNvPr>
          <p:cNvSpPr>
            <a:spLocks/>
          </p:cNvSpPr>
          <p:nvPr/>
        </p:nvSpPr>
        <p:spPr bwMode="auto">
          <a:xfrm>
            <a:off x="1273175" y="551147"/>
            <a:ext cx="10918825" cy="6307137"/>
          </a:xfrm>
          <a:custGeom>
            <a:avLst/>
            <a:gdLst>
              <a:gd name="T0" fmla="*/ 6878 w 6878"/>
              <a:gd name="T1" fmla="*/ 0 h 3973"/>
              <a:gd name="T2" fmla="*/ 6878 w 6878"/>
              <a:gd name="T3" fmla="*/ 3973 h 3973"/>
              <a:gd name="T4" fmla="*/ 310 w 6878"/>
              <a:gd name="T5" fmla="*/ 3973 h 3973"/>
              <a:gd name="T6" fmla="*/ 0 w 6878"/>
              <a:gd name="T7" fmla="*/ 3220 h 3973"/>
              <a:gd name="T8" fmla="*/ 0 w 6878"/>
              <a:gd name="T9" fmla="*/ 3220 h 3973"/>
              <a:gd name="T10" fmla="*/ 0 w 6878"/>
              <a:gd name="T11" fmla="*/ 3220 h 3973"/>
              <a:gd name="T12" fmla="*/ 1043 w 6878"/>
              <a:gd name="T13" fmla="*/ 1496 h 3973"/>
              <a:gd name="T14" fmla="*/ 6878 w 6878"/>
              <a:gd name="T15" fmla="*/ 0 h 39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78" h="3973">
                <a:moveTo>
                  <a:pt x="6878" y="0"/>
                </a:moveTo>
                <a:lnTo>
                  <a:pt x="6878" y="3973"/>
                </a:lnTo>
                <a:lnTo>
                  <a:pt x="310" y="3973"/>
                </a:lnTo>
                <a:lnTo>
                  <a:pt x="0" y="3220"/>
                </a:lnTo>
                <a:lnTo>
                  <a:pt x="0" y="3220"/>
                </a:lnTo>
                <a:lnTo>
                  <a:pt x="0" y="3220"/>
                </a:lnTo>
                <a:lnTo>
                  <a:pt x="1043" y="1496"/>
                </a:lnTo>
                <a:lnTo>
                  <a:pt x="6878"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solidFill>
                  <a:schemeClr val="tx1"/>
                </a:solidFill>
              </a:defRPr>
            </a:lvl1pPr>
          </a:lstStyle>
          <a:p>
            <a:r>
              <a:rPr lang="en-US"/>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a:t>Insert date</a:t>
            </a:r>
            <a:endParaRPr lang="en-GB"/>
          </a:p>
        </p:txBody>
      </p:sp>
      <p:sp>
        <p:nvSpPr>
          <p:cNvPr id="13" name="Freeform 6">
            <a:extLst>
              <a:ext uri="{FF2B5EF4-FFF2-40B4-BE49-F238E27FC236}">
                <a16:creationId xmlns:a16="http://schemas.microsoft.com/office/drawing/2014/main" id="{D1C11418-CBDC-424F-8775-051A8FEB7F0C}"/>
              </a:ext>
            </a:extLst>
          </p:cNvPr>
          <p:cNvSpPr>
            <a:spLocks noChangeAspect="1" noEditPoints="1"/>
          </p:cNvSpPr>
          <p:nvPr/>
        </p:nvSpPr>
        <p:spPr bwMode="auto">
          <a:xfrm>
            <a:off x="551464" y="550800"/>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24165530"/>
      </p:ext>
    </p:extLst>
  </p:cSld>
  <p:clrMapOvr>
    <a:masterClrMapping/>
  </p:clrMapOvr>
  <p:transition spd="med">
    <p:fade/>
  </p:transition>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50863" y="1844675"/>
            <a:ext cx="5257105"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150397314"/>
      </p:ext>
    </p:extLst>
  </p:cSld>
  <p:clrMapOvr>
    <a:masterClrMapping/>
  </p:clrMapOvr>
  <p:transition spd="med">
    <p:fade/>
  </p:transition>
  <p:hf hd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 and Picture ">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icture Placeholder 9"/>
          <p:cNvSpPr>
            <a:spLocks noGrp="1"/>
          </p:cNvSpPr>
          <p:nvPr>
            <p:ph type="pic" sz="quarter" idx="13" hasCustomPrompt="1"/>
          </p:nvPr>
        </p:nvSpPr>
        <p:spPr>
          <a:xfrm>
            <a:off x="5448300" y="1412777"/>
            <a:ext cx="6743700" cy="5445225"/>
          </a:xfrm>
          <a:custGeom>
            <a:avLst/>
            <a:gdLst/>
            <a:ahLst/>
            <a:cxnLst/>
            <a:rect l="l" t="t" r="r" b="b"/>
            <a:pathLst>
              <a:path w="6743700" h="5445225">
                <a:moveTo>
                  <a:pt x="6743669" y="0"/>
                </a:moveTo>
                <a:lnTo>
                  <a:pt x="6743700" y="0"/>
                </a:lnTo>
                <a:lnTo>
                  <a:pt x="6743700" y="5445225"/>
                </a:lnTo>
                <a:lnTo>
                  <a:pt x="0" y="5445225"/>
                </a:lnTo>
                <a:lnTo>
                  <a:pt x="0" y="5445224"/>
                </a:lnTo>
                <a:lnTo>
                  <a:pt x="1295400" y="5445224"/>
                </a:lnTo>
                <a:lnTo>
                  <a:pt x="309908" y="227914"/>
                </a:lnTo>
                <a:close/>
              </a:path>
            </a:pathLst>
          </a:custGeom>
          <a:solidFill>
            <a:schemeClr val="accent2"/>
          </a:solidFill>
        </p:spPr>
        <p:txBody>
          <a:bodyPr tIns="216000"/>
          <a:lstStyle>
            <a:lvl1pPr marL="0" indent="0" algn="r">
              <a:buFontTx/>
              <a:buNone/>
              <a:defRPr sz="1200">
                <a:solidFill>
                  <a:schemeClr val="bg1"/>
                </a:solidFill>
              </a:defRPr>
            </a:lvl1pPr>
          </a:lstStyle>
          <a:p>
            <a:r>
              <a:rPr lang="en-GB"/>
              <a:t>Click icon to add picture (</a:t>
            </a:r>
            <a:r>
              <a:rPr lang="en-US"/>
              <a:t>Download more pictures from brand.qt.io</a:t>
            </a:r>
            <a:r>
              <a:rPr lang="en-GB"/>
              <a:t>)</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11151343" y="6165850"/>
            <a:ext cx="489795" cy="36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1814881027"/>
      </p:ext>
    </p:extLst>
  </p:cSld>
  <p:clrMapOvr>
    <a:masterClrMapping/>
  </p:clrMapOvr>
  <p:transition spd="med">
    <p:fade/>
  </p:transition>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and Wide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50863" y="4437112"/>
            <a:ext cx="11090275" cy="17287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10" name="Picture Placeholder 6"/>
          <p:cNvSpPr>
            <a:spLocks noGrp="1"/>
          </p:cNvSpPr>
          <p:nvPr>
            <p:ph type="pic" sz="quarter" idx="14"/>
          </p:nvPr>
        </p:nvSpPr>
        <p:spPr>
          <a:xfrm>
            <a:off x="550863" y="1844675"/>
            <a:ext cx="11090275" cy="2304405"/>
          </a:xfrm>
          <a:prstGeom prst="snip2DiagRect">
            <a:avLst>
              <a:gd name="adj1" fmla="val 4316"/>
              <a:gd name="adj2" fmla="val 0"/>
            </a:avLst>
          </a:prstGeom>
        </p:spPr>
        <p:txBody>
          <a:bodyPr/>
          <a:lstStyle>
            <a:lvl1pPr marL="0" indent="0">
              <a:buFontTx/>
              <a:buNone/>
              <a:defRPr sz="1200"/>
            </a:lvl1pPr>
          </a:lstStyle>
          <a:p>
            <a:r>
              <a:rPr lang="en-GB"/>
              <a:t>Click icon to add picture</a:t>
            </a:r>
          </a:p>
        </p:txBody>
      </p:sp>
      <p:cxnSp>
        <p:nvCxnSpPr>
          <p:cNvPr id="11" name="Straight Connector 10"/>
          <p:cNvCxnSpPr/>
          <p:nvPr/>
        </p:nvCxnSpPr>
        <p:spPr>
          <a:xfrm>
            <a:off x="550863" y="4293096"/>
            <a:ext cx="1109027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type="body" idx="15"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816942145"/>
      </p:ext>
    </p:extLst>
  </p:cSld>
  <p:clrMapOvr>
    <a:masterClrMapping/>
  </p:clrMapOvr>
  <p:transition spd="med">
    <p:fade/>
  </p:transition>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and 1/4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50863" y="1844675"/>
            <a:ext cx="8281441"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9120336" y="1844675"/>
            <a:ext cx="2520800" cy="4321175"/>
          </a:xfrm>
          <a:prstGeom prst="snip2DiagRect">
            <a:avLst>
              <a:gd name="adj1" fmla="val 3911"/>
              <a:gd name="adj2" fmla="val 0"/>
            </a:avLst>
          </a:prstGeom>
        </p:spPr>
        <p:txBody>
          <a:bodyPr/>
          <a:lstStyle>
            <a:lvl1pPr marL="0" indent="0">
              <a:buFontTx/>
              <a:buNone/>
              <a:defRPr sz="1200"/>
            </a:lvl1pPr>
          </a:lstStyle>
          <a:p>
            <a:r>
              <a:rPr lang="en-GB"/>
              <a:t>Click icon to add picture</a:t>
            </a:r>
          </a:p>
        </p:txBody>
      </p:sp>
      <p:sp>
        <p:nvSpPr>
          <p:cNvPr id="9"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035975101"/>
      </p:ext>
    </p:extLst>
  </p:cSld>
  <p:clrMapOvr>
    <a:masterClrMapping/>
  </p:clrMapOvr>
  <p:transition spd="med">
    <p:fade/>
  </p:transition>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Picture Placeholder 6"/>
          <p:cNvSpPr>
            <a:spLocks noGrp="1"/>
          </p:cNvSpPr>
          <p:nvPr>
            <p:ph type="pic" sz="quarter" idx="13"/>
          </p:nvPr>
        </p:nvSpPr>
        <p:spPr>
          <a:xfrm>
            <a:off x="550862" y="1844675"/>
            <a:ext cx="11090275" cy="4321175"/>
          </a:xfrm>
          <a:prstGeom prst="snip2DiagRect">
            <a:avLst>
              <a:gd name="adj1" fmla="val 2308"/>
              <a:gd name="adj2" fmla="val 0"/>
            </a:avLst>
          </a:prstGeom>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lvl1pPr>
          </a:lstStyle>
          <a:p>
            <a:r>
              <a:rPr lang="en-GB"/>
              <a:t>Click icon to add picture</a:t>
            </a:r>
          </a:p>
        </p:txBody>
      </p:sp>
      <p:sp>
        <p:nvSpPr>
          <p:cNvPr id="8"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644540860"/>
      </p:ext>
    </p:extLst>
  </p:cSld>
  <p:clrMapOvr>
    <a:masterClrMapping/>
  </p:clrMapOvr>
  <p:transition spd="med">
    <p:fade/>
  </p:transition>
  <p:hf hd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hart and Text">
    <p:spTree>
      <p:nvGrpSpPr>
        <p:cNvPr id="1" name=""/>
        <p:cNvGrpSpPr/>
        <p:nvPr/>
      </p:nvGrpSpPr>
      <p:grpSpPr>
        <a:xfrm>
          <a:off x="0" y="0"/>
          <a:ext cx="0" cy="0"/>
          <a:chOff x="0" y="0"/>
          <a:chExt cx="0" cy="0"/>
        </a:xfrm>
      </p:grpSpPr>
      <p:sp>
        <p:nvSpPr>
          <p:cNvPr id="17" name="Rectangle 16"/>
          <p:cNvSpPr/>
          <p:nvPr/>
        </p:nvSpPr>
        <p:spPr>
          <a:xfrm>
            <a:off x="0" y="0"/>
            <a:ext cx="12192000" cy="4581128"/>
          </a:xfrm>
          <a:prstGeom prst="rect">
            <a:avLst/>
          </a:prstGeom>
          <a:solidFill>
            <a:srgbClr val="DB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2"/>
          <p:cNvSpPr>
            <a:spLocks noGrp="1"/>
          </p:cNvSpPr>
          <p:nvPr>
            <p:ph type="body" idx="14"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2" name="Title 1"/>
          <p:cNvSpPr>
            <a:spLocks noGrp="1"/>
          </p:cNvSpPr>
          <p:nvPr>
            <p:ph type="title"/>
          </p:nvPr>
        </p:nvSpPr>
        <p:spPr/>
        <p:txBody>
          <a:bodyPr/>
          <a:lstStyle/>
          <a:p>
            <a:r>
              <a:rPr lang="en-GB"/>
              <a:t>Click to edit Master title style</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a:xfrm>
            <a:off x="2855913" y="6381328"/>
            <a:ext cx="8136632" cy="143297"/>
          </a:xfrm>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Chart Placeholder 7"/>
          <p:cNvSpPr>
            <a:spLocks noGrp="1"/>
          </p:cNvSpPr>
          <p:nvPr>
            <p:ph type="chart" sz="quarter" idx="13"/>
          </p:nvPr>
        </p:nvSpPr>
        <p:spPr>
          <a:xfrm>
            <a:off x="550863" y="1844675"/>
            <a:ext cx="11090275" cy="2448421"/>
          </a:xfrm>
        </p:spPr>
        <p:txBody>
          <a:bodyPr/>
          <a:lstStyle>
            <a:lvl1pPr marL="0" indent="0">
              <a:buNone/>
              <a:defRPr sz="1200"/>
            </a:lvl1pPr>
          </a:lstStyle>
          <a:p>
            <a:r>
              <a:rPr lang="en-GB"/>
              <a:t>Click icon to add chart</a:t>
            </a:r>
            <a:endParaRPr lang="fi-FI"/>
          </a:p>
        </p:txBody>
      </p:sp>
      <p:grpSp>
        <p:nvGrpSpPr>
          <p:cNvPr id="9" name="Group 8">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10" name="Snip Diagonal Corner Rectangle 9"/>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5" name="Text Placeholder 14"/>
          <p:cNvSpPr>
            <a:spLocks noGrp="1"/>
          </p:cNvSpPr>
          <p:nvPr>
            <p:ph type="body" sz="quarter" idx="15"/>
          </p:nvPr>
        </p:nvSpPr>
        <p:spPr>
          <a:xfrm>
            <a:off x="550862" y="4868863"/>
            <a:ext cx="5257105" cy="1152425"/>
          </a:xfrm>
        </p:spPr>
        <p:txBody>
          <a:bodyPr/>
          <a:lstStyle/>
          <a:p>
            <a:pPr lvl="0"/>
            <a:r>
              <a:rPr lang="en-GB"/>
              <a:t>Click to edit Master text styles</a:t>
            </a:r>
          </a:p>
          <a:p>
            <a:pPr lvl="1"/>
            <a:r>
              <a:rPr lang="en-GB"/>
              <a:t>Second level</a:t>
            </a:r>
          </a:p>
        </p:txBody>
      </p:sp>
      <p:sp>
        <p:nvSpPr>
          <p:cNvPr id="16" name="Text Placeholder 14"/>
          <p:cNvSpPr>
            <a:spLocks noGrp="1"/>
          </p:cNvSpPr>
          <p:nvPr>
            <p:ph type="body" sz="quarter" idx="16"/>
          </p:nvPr>
        </p:nvSpPr>
        <p:spPr>
          <a:xfrm>
            <a:off x="6384033" y="4868863"/>
            <a:ext cx="5257105" cy="1152425"/>
          </a:xfrm>
        </p:spPr>
        <p:txBody>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77131711"/>
      </p:ext>
    </p:extLst>
  </p:cSld>
  <p:clrMapOvr>
    <a:masterClrMapping/>
  </p:clrMapOvr>
  <p:transition spd="med">
    <p:fade/>
  </p:transition>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and 2 Charts">
    <p:spTree>
      <p:nvGrpSpPr>
        <p:cNvPr id="1" name=""/>
        <p:cNvGrpSpPr/>
        <p:nvPr/>
      </p:nvGrpSpPr>
      <p:grpSpPr>
        <a:xfrm>
          <a:off x="0" y="0"/>
          <a:ext cx="0" cy="0"/>
          <a:chOff x="0" y="0"/>
          <a:chExt cx="0" cy="0"/>
        </a:xfrm>
      </p:grpSpPr>
      <p:sp>
        <p:nvSpPr>
          <p:cNvPr id="14"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p:cNvSpPr/>
          <p:nvPr/>
        </p:nvSpPr>
        <p:spPr>
          <a:xfrm>
            <a:off x="5448300" y="0"/>
            <a:ext cx="6743700" cy="6858000"/>
          </a:xfrm>
          <a:custGeom>
            <a:avLst/>
            <a:gdLst/>
            <a:ahLst/>
            <a:cxnLst/>
            <a:rect l="l" t="t" r="r" b="b"/>
            <a:pathLst>
              <a:path w="6743700" h="6858000">
                <a:moveTo>
                  <a:pt x="0" y="0"/>
                </a:moveTo>
                <a:lnTo>
                  <a:pt x="6743700" y="0"/>
                </a:lnTo>
                <a:lnTo>
                  <a:pt x="6743700" y="6858000"/>
                </a:lnTo>
                <a:lnTo>
                  <a:pt x="129540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550863" y="692149"/>
            <a:ext cx="4897438" cy="936626"/>
          </a:xfrm>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4897437"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hart Placeholder 16"/>
          <p:cNvSpPr>
            <a:spLocks noGrp="1"/>
          </p:cNvSpPr>
          <p:nvPr>
            <p:ph type="chart" sz="quarter" idx="15"/>
          </p:nvPr>
        </p:nvSpPr>
        <p:spPr>
          <a:xfrm>
            <a:off x="6743700" y="692150"/>
            <a:ext cx="4897438" cy="2592834"/>
          </a:xfrm>
        </p:spPr>
        <p:txBody>
          <a:bodyPr/>
          <a:lstStyle>
            <a:lvl1pPr marL="0" indent="0">
              <a:buFontTx/>
              <a:buNone/>
              <a:defRPr sz="1200"/>
            </a:lvl1pPr>
          </a:lstStyle>
          <a:p>
            <a:r>
              <a:rPr lang="en-GB"/>
              <a:t>Click icon to add chart</a:t>
            </a:r>
            <a:endParaRPr lang="fi-FI"/>
          </a:p>
        </p:txBody>
      </p:sp>
      <p:sp>
        <p:nvSpPr>
          <p:cNvPr id="18" name="Chart Placeholder 16"/>
          <p:cNvSpPr>
            <a:spLocks noGrp="1"/>
          </p:cNvSpPr>
          <p:nvPr>
            <p:ph type="chart" sz="quarter" idx="16"/>
          </p:nvPr>
        </p:nvSpPr>
        <p:spPr>
          <a:xfrm>
            <a:off x="6743700" y="3429000"/>
            <a:ext cx="4897438" cy="2592834"/>
          </a:xfrm>
        </p:spPr>
        <p:txBody>
          <a:bodyPr/>
          <a:lstStyle>
            <a:lvl1pPr marL="0" indent="0">
              <a:buFontTx/>
              <a:buNone/>
              <a:defRPr sz="1200"/>
            </a:lvl1pPr>
          </a:lstStyle>
          <a:p>
            <a:r>
              <a:rPr lang="en-GB"/>
              <a:t>Click icon to add chart</a:t>
            </a:r>
            <a:endParaRPr lang="fi-FI"/>
          </a:p>
        </p:txBody>
      </p:sp>
      <p:grpSp>
        <p:nvGrpSpPr>
          <p:cNvPr id="19" name="Group 18">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20" name="Snip Diagonal Corner Rectangle 19"/>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76691646"/>
      </p:ext>
    </p:extLst>
  </p:cSld>
  <p:clrMapOvr>
    <a:masterClrMapping/>
  </p:clrMapOvr>
  <p:transition spd="med">
    <p:fade/>
  </p:transition>
  <p:hf hd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Click icon to add picture (</a:t>
            </a:r>
            <a:r>
              <a:rPr lang="en-US"/>
              <a:t>Download more pictures from brand.qt.io</a:t>
            </a:r>
            <a:r>
              <a:rPr lang="en-GB"/>
              <a:t>)</a:t>
            </a:r>
          </a:p>
          <a:p>
            <a:endParaRPr lang="en-GB"/>
          </a:p>
        </p:txBody>
      </p:sp>
      <p:sp>
        <p:nvSpPr>
          <p:cNvPr id="4" name="Date Placeholder 3"/>
          <p:cNvSpPr>
            <a:spLocks noGrp="1"/>
          </p:cNvSpPr>
          <p:nvPr>
            <p:ph type="dt" sz="half" idx="10"/>
          </p:nvPr>
        </p:nvSpPr>
        <p:spPr/>
        <p:txBody>
          <a:bodyPr/>
          <a:lstStyle>
            <a:lvl1pPr>
              <a:defRPr>
                <a:noFill/>
              </a:defRPr>
            </a:lvl1pPr>
          </a:lstStyle>
          <a:p>
            <a:fld id="{B7597D7D-8D28-45F8-85EC-0E81B619306D}"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Tree>
    <p:extLst>
      <p:ext uri="{BB962C8B-B14F-4D97-AF65-F5344CB8AC3E}">
        <p14:creationId xmlns:p14="http://schemas.microsoft.com/office/powerpoint/2010/main" val="4939691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and 1/2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add picture (</a:t>
            </a:r>
            <a:r>
              <a:rPr lang="en-US"/>
              <a:t>Download more pictures from brand.qt.io</a:t>
            </a:r>
            <a:r>
              <a:rPr lang="en-GB"/>
              <a:t>)</a:t>
            </a:r>
          </a:p>
          <a:p>
            <a:endParaRPr lang="en-GB"/>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6383338" y="692149"/>
            <a:ext cx="5257799" cy="936626"/>
          </a:xfrm>
        </p:spPr>
        <p:txBody>
          <a:bodyPr/>
          <a:lstStyle>
            <a:lvl1pPr algn="r">
              <a:defRPr/>
            </a:lvl1pPr>
          </a:lstStyle>
          <a:p>
            <a:r>
              <a:rPr lang="en-GB"/>
              <a:t>Click to edit Master title style</a:t>
            </a:r>
          </a:p>
        </p:txBody>
      </p:sp>
      <p:sp>
        <p:nvSpPr>
          <p:cNvPr id="8" name="Text Placeholder 2"/>
          <p:cNvSpPr>
            <a:spLocks noGrp="1"/>
          </p:cNvSpPr>
          <p:nvPr>
            <p:ph type="body" idx="1"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448751415"/>
      </p:ext>
    </p:extLst>
  </p:cSld>
  <p:clrMapOvr>
    <a:masterClrMapping/>
  </p:clrMapOvr>
  <p:transition spd="med">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and 1/2 Picture 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accent2"/>
          </a:solidFill>
        </p:spPr>
        <p:txBody>
          <a:bodyPr/>
          <a:lstStyle>
            <a:lvl1pPr marL="0" indent="0" algn="r">
              <a:buFontTx/>
              <a:buNone/>
              <a:defRPr sz="1200">
                <a:solidFill>
                  <a:schemeClr val="bg1"/>
                </a:solidFill>
              </a:defRPr>
            </a:lvl1pPr>
          </a:lstStyle>
          <a:p>
            <a:r>
              <a:rPr lang="en-GB"/>
              <a:t>Click icon to add picture (</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1557"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550863" y="692149"/>
            <a:ext cx="5257799" cy="936626"/>
          </a:xfrm>
        </p:spPr>
        <p:txBody>
          <a:bodyPr/>
          <a:lstStyle/>
          <a:p>
            <a:r>
              <a:rPr lang="en-GB"/>
              <a:t>Click to edit Master title style</a:t>
            </a:r>
          </a:p>
        </p:txBody>
      </p:sp>
      <p:sp>
        <p:nvSpPr>
          <p:cNvPr id="8" name="Text Placeholder 2"/>
          <p:cNvSpPr>
            <a:spLocks noGrp="1"/>
          </p:cNvSpPr>
          <p:nvPr>
            <p:ph type="body" idx="1" hasCustomPrompt="1"/>
          </p:nvPr>
        </p:nvSpPr>
        <p:spPr>
          <a:xfrm>
            <a:off x="550863" y="476673"/>
            <a:ext cx="525710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3728761601"/>
      </p:ext>
    </p:extLst>
  </p:cSld>
  <p:clrMapOvr>
    <a:masterClrMapping/>
  </p:clrMapOvr>
  <p:transition spd="med">
    <p:fad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C183D7F6-B498-43B3-948B-1728B52AA6E4}">
                <adec:decorative xmlns:adec="http://schemas.microsoft.com/office/drawing/2017/decorative" val="1"/>
              </a:ext>
            </a:extLst>
          </p:cNvPr>
          <p:cNvSpPr>
            <a:spLocks noGrp="1"/>
          </p:cNvSpPr>
          <p:nvPr>
            <p:ph type="pic" sz="quarter" idx="14" hasCustomPrompt="1"/>
          </p:nvPr>
        </p:nvSpPr>
        <p:spPr>
          <a:xfrm>
            <a:off x="0" y="2"/>
            <a:ext cx="12192000" cy="6857999"/>
          </a:xfrm>
          <a:custGeom>
            <a:avLst/>
            <a:gdLst/>
            <a:ahLst/>
            <a:cxnLst/>
            <a:rect l="l" t="t" r="r" b="b"/>
            <a:pathLst>
              <a:path w="12192000" h="6857999">
                <a:moveTo>
                  <a:pt x="1775520" y="6857998"/>
                </a:moveTo>
                <a:lnTo>
                  <a:pt x="2927648" y="6857998"/>
                </a:lnTo>
                <a:lnTo>
                  <a:pt x="3071664" y="6857998"/>
                </a:lnTo>
                <a:lnTo>
                  <a:pt x="12192000" y="6857998"/>
                </a:lnTo>
                <a:lnTo>
                  <a:pt x="12192000" y="6857999"/>
                </a:lnTo>
                <a:lnTo>
                  <a:pt x="1775520" y="6857999"/>
                </a:lnTo>
                <a:close/>
                <a:moveTo>
                  <a:pt x="0" y="0"/>
                </a:moveTo>
                <a:lnTo>
                  <a:pt x="12192000" y="0"/>
                </a:lnTo>
                <a:lnTo>
                  <a:pt x="12192000" y="549273"/>
                </a:lnTo>
                <a:lnTo>
                  <a:pt x="2927648" y="2924173"/>
                </a:lnTo>
                <a:lnTo>
                  <a:pt x="1271589" y="5661245"/>
                </a:lnTo>
                <a:lnTo>
                  <a:pt x="1271588" y="5661245"/>
                </a:lnTo>
                <a:lnTo>
                  <a:pt x="1271588" y="5661246"/>
                </a:lnTo>
                <a:lnTo>
                  <a:pt x="1764248" y="6857999"/>
                </a:lnTo>
                <a:lnTo>
                  <a:pt x="0" y="6857999"/>
                </a:lnTo>
                <a:close/>
              </a:path>
            </a:pathLst>
          </a:custGeom>
          <a:blipFill>
            <a:blip r:embed="rId2"/>
            <a:stretch>
              <a:fillRect/>
            </a:stretch>
          </a:blip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GB"/>
              <a:t> Click icon to change picture (</a:t>
            </a:r>
            <a:r>
              <a:rPr lang="en-US"/>
              <a:t>Download more pictures from brand.qt.io</a:t>
            </a:r>
            <a:r>
              <a:rPr lang="en-GB"/>
              <a:t>)</a:t>
            </a:r>
          </a:p>
        </p:txBody>
      </p:sp>
      <p:sp>
        <p:nvSpPr>
          <p:cNvPr id="2" name="Title 1"/>
          <p:cNvSpPr>
            <a:spLocks noGrp="1"/>
          </p:cNvSpPr>
          <p:nvPr>
            <p:ph type="ctrTitle" hasCustomPrompt="1"/>
          </p:nvPr>
        </p:nvSpPr>
        <p:spPr>
          <a:xfrm>
            <a:off x="6383338" y="2924175"/>
            <a:ext cx="5257799" cy="1800969"/>
          </a:xfrm>
        </p:spPr>
        <p:txBody>
          <a:bodyPr anchor="b" anchorCtr="0"/>
          <a:lstStyle>
            <a:lvl1pPr algn="r">
              <a:defRPr sz="4800"/>
            </a:lvl1pPr>
          </a:lstStyle>
          <a:p>
            <a:r>
              <a:rPr lang="en-US"/>
              <a:t>Click to add Presentation title</a:t>
            </a:r>
          </a:p>
        </p:txBody>
      </p:sp>
      <p:sp>
        <p:nvSpPr>
          <p:cNvPr id="3" name="Subtitle 2"/>
          <p:cNvSpPr>
            <a:spLocks noGrp="1"/>
          </p:cNvSpPr>
          <p:nvPr>
            <p:ph type="subTitle" idx="1"/>
          </p:nvPr>
        </p:nvSpPr>
        <p:spPr>
          <a:xfrm>
            <a:off x="6383338" y="4868862"/>
            <a:ext cx="5257800" cy="864394"/>
          </a:xfrm>
        </p:spPr>
        <p:txBody>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2"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tx1"/>
                </a:solidFill>
              </a:defRPr>
            </a:lvl1pPr>
          </a:lstStyle>
          <a:p>
            <a:pPr lvl="0"/>
            <a:r>
              <a:rPr lang="en-US"/>
              <a:t>Insert date</a:t>
            </a:r>
            <a:endParaRPr lang="en-GB"/>
          </a:p>
        </p:txBody>
      </p:sp>
      <p:sp>
        <p:nvSpPr>
          <p:cNvPr id="17"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550863" y="549275"/>
            <a:ext cx="720000" cy="529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352738592"/>
      </p:ext>
    </p:extLst>
  </p:cSld>
  <p:clrMapOvr>
    <a:masterClrMapping/>
  </p:clrMapOvr>
  <p:transition spd="med">
    <p:fade/>
  </p:transition>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and 1/3 Pictur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F109764-56B9-425C-B3EC-7E8311E4BA6F}"/>
              </a:ext>
            </a:extLst>
          </p:cNvPr>
          <p:cNvSpPr>
            <a:spLocks noGrp="1"/>
          </p:cNvSpPr>
          <p:nvPr>
            <p:ph type="pic" sz="quarter" idx="13" hasCustomPrompt="1"/>
          </p:nvPr>
        </p:nvSpPr>
        <p:spPr>
          <a:xfrm>
            <a:off x="0" y="2"/>
            <a:ext cx="4079875" cy="6857999"/>
          </a:xfrm>
          <a:custGeom>
            <a:avLst/>
            <a:gdLst>
              <a:gd name="connsiteX0" fmla="*/ 0 w 4079875"/>
              <a:gd name="connsiteY0" fmla="*/ 0 h 6857999"/>
              <a:gd name="connsiteX1" fmla="*/ 2783634 w 4079875"/>
              <a:gd name="connsiteY1" fmla="*/ 0 h 6857999"/>
              <a:gd name="connsiteX2" fmla="*/ 2783634 w 4079875"/>
              <a:gd name="connsiteY2" fmla="*/ 10 h 6857999"/>
              <a:gd name="connsiteX3" fmla="*/ 4079875 w 4079875"/>
              <a:gd name="connsiteY3" fmla="*/ 6857999 h 6857999"/>
              <a:gd name="connsiteX4" fmla="*/ 0 w 4079875"/>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2783634" y="0"/>
                </a:lnTo>
                <a:lnTo>
                  <a:pt x="2783634" y="10"/>
                </a:lnTo>
                <a:lnTo>
                  <a:pt x="4079875" y="6857999"/>
                </a:lnTo>
                <a:lnTo>
                  <a:pt x="0" y="6857999"/>
                </a:lnTo>
                <a:close/>
              </a:path>
            </a:pathLst>
          </a:custGeom>
          <a:solidFill>
            <a:schemeClr val="accent2"/>
          </a:solidFill>
        </p:spPr>
        <p:txBody>
          <a:bodyPr wrap="square">
            <a:noAutofit/>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add picture</a:t>
            </a:r>
            <a:br>
              <a:rPr lang="en-GB"/>
            </a:br>
            <a:r>
              <a:rPr lang="en-GB"/>
              <a:t>(</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a:xfrm>
            <a:off x="2855913" y="6381328"/>
            <a:ext cx="8136632" cy="143297"/>
          </a:xfrm>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4224338" y="1844675"/>
            <a:ext cx="7416800" cy="4176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4224338" y="692149"/>
            <a:ext cx="7416799" cy="936626"/>
          </a:xfrm>
        </p:spPr>
        <p:txBody>
          <a:bodyPr/>
          <a:lstStyle>
            <a:lvl1pPr algn="r">
              <a:defRPr/>
            </a:lvl1pPr>
          </a:lstStyle>
          <a:p>
            <a:r>
              <a:rPr lang="en-GB"/>
              <a:t>Click to edit Master title style</a:t>
            </a:r>
          </a:p>
        </p:txBody>
      </p:sp>
      <p:grpSp>
        <p:nvGrpSpPr>
          <p:cNvPr id="13" name="Group 12"/>
          <p:cNvGrpSpPr/>
          <p:nvPr/>
        </p:nvGrpSpPr>
        <p:grpSpPr>
          <a:xfrm>
            <a:off x="11151163" y="6165850"/>
            <a:ext cx="489975" cy="360040"/>
            <a:chOff x="11151163" y="6165850"/>
            <a:chExt cx="489975" cy="360040"/>
          </a:xfrm>
        </p:grpSpPr>
        <p:sp>
          <p:nvSpPr>
            <p:cNvPr id="14" name="Snip Diagonal Corner Rectangle 13"/>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Text Placeholder 2"/>
          <p:cNvSpPr>
            <a:spLocks noGrp="1"/>
          </p:cNvSpPr>
          <p:nvPr>
            <p:ph type="body" idx="1" hasCustomPrompt="1"/>
          </p:nvPr>
        </p:nvSpPr>
        <p:spPr>
          <a:xfrm>
            <a:off x="4224338" y="476673"/>
            <a:ext cx="7416800"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732545869"/>
      </p:ext>
    </p:extLst>
  </p:cSld>
  <p:clrMapOvr>
    <a:masterClrMapping/>
  </p:clrMapOvr>
  <p:transition spd="med">
    <p:fade/>
  </p:transition>
  <p:hf hd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and 1/3 Picture 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109E6E5-202F-4EBD-B6B6-C65002878FBC}"/>
              </a:ext>
            </a:extLst>
          </p:cNvPr>
          <p:cNvSpPr>
            <a:spLocks noGrp="1"/>
          </p:cNvSpPr>
          <p:nvPr>
            <p:ph type="pic" sz="quarter" idx="13" hasCustomPrompt="1"/>
          </p:nvPr>
        </p:nvSpPr>
        <p:spPr>
          <a:xfrm>
            <a:off x="8112126" y="2"/>
            <a:ext cx="4079875" cy="6857999"/>
          </a:xfrm>
          <a:custGeom>
            <a:avLst/>
            <a:gdLst>
              <a:gd name="connsiteX0" fmla="*/ 0 w 4079875"/>
              <a:gd name="connsiteY0" fmla="*/ 0 h 6857999"/>
              <a:gd name="connsiteX1" fmla="*/ 4079875 w 4079875"/>
              <a:gd name="connsiteY1" fmla="*/ 0 h 6857999"/>
              <a:gd name="connsiteX2" fmla="*/ 4079875 w 4079875"/>
              <a:gd name="connsiteY2" fmla="*/ 6857999 h 6857999"/>
              <a:gd name="connsiteX3" fmla="*/ 1296241 w 4079875"/>
              <a:gd name="connsiteY3" fmla="*/ 6857999 h 6857999"/>
              <a:gd name="connsiteX4" fmla="*/ 1296241 w 4079875"/>
              <a:gd name="connsiteY4" fmla="*/ 685798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4079875" y="0"/>
                </a:lnTo>
                <a:lnTo>
                  <a:pt x="4079875" y="6857999"/>
                </a:lnTo>
                <a:lnTo>
                  <a:pt x="1296241" y="6857999"/>
                </a:lnTo>
                <a:lnTo>
                  <a:pt x="1296241" y="6857988"/>
                </a:lnTo>
                <a:close/>
              </a:path>
            </a:pathLst>
          </a:custGeom>
          <a:solidFill>
            <a:schemeClr val="accent2"/>
          </a:solidFill>
        </p:spPr>
        <p:txBody>
          <a:bodyPr wrap="square">
            <a:noAutofit/>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add picture</a:t>
            </a:r>
            <a:br>
              <a:rPr lang="en-GB"/>
            </a:br>
            <a:r>
              <a:rPr lang="en-GB"/>
              <a:t>(</a:t>
            </a:r>
            <a:r>
              <a:rPr lang="en-US"/>
              <a:t>Download more pictures from brand.qt.io</a:t>
            </a:r>
            <a:r>
              <a:rPr lang="en-GB"/>
              <a:t>)</a:t>
            </a:r>
          </a:p>
        </p:txBody>
      </p:sp>
      <p:sp>
        <p:nvSpPr>
          <p:cNvPr id="11" name="Content Placeholder 3"/>
          <p:cNvSpPr>
            <a:spLocks noGrp="1"/>
          </p:cNvSpPr>
          <p:nvPr>
            <p:ph sz="half" idx="2"/>
          </p:nvPr>
        </p:nvSpPr>
        <p:spPr>
          <a:xfrm>
            <a:off x="550863" y="1844675"/>
            <a:ext cx="7416800"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550863" y="692149"/>
            <a:ext cx="7416799" cy="936626"/>
          </a:xfrm>
        </p:spPr>
        <p:txBody>
          <a:bodyPr/>
          <a:lstStyle/>
          <a:p>
            <a:r>
              <a:rPr lang="en-GB"/>
              <a:t>Click to edit Master title style</a:t>
            </a:r>
          </a:p>
        </p:txBody>
      </p:sp>
      <p:sp>
        <p:nvSpPr>
          <p:cNvPr id="13"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11151343" y="6165850"/>
            <a:ext cx="489795" cy="360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
        <p:nvSpPr>
          <p:cNvPr id="14" name="Text Placeholder 2"/>
          <p:cNvSpPr>
            <a:spLocks noGrp="1"/>
          </p:cNvSpPr>
          <p:nvPr>
            <p:ph type="body" idx="1" hasCustomPrompt="1"/>
          </p:nvPr>
        </p:nvSpPr>
        <p:spPr>
          <a:xfrm>
            <a:off x="550864" y="476673"/>
            <a:ext cx="7416800"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8" name="Date Placeholder 7">
            <a:extLst>
              <a:ext uri="{FF2B5EF4-FFF2-40B4-BE49-F238E27FC236}">
                <a16:creationId xmlns:a16="http://schemas.microsoft.com/office/drawing/2014/main" id="{E2770B10-4A32-40F1-BAFF-432607A687C4}"/>
              </a:ext>
            </a:extLst>
          </p:cNvPr>
          <p:cNvSpPr>
            <a:spLocks noGrp="1"/>
          </p:cNvSpPr>
          <p:nvPr>
            <p:ph type="dt" sz="half" idx="16"/>
          </p:nvPr>
        </p:nvSpPr>
        <p:spPr/>
        <p:txBody>
          <a:bodyPr/>
          <a:lstStyle/>
          <a:p>
            <a:fld id="{974D56EB-9AD8-48D7-84B0-1A78B762FDFF}" type="datetime3">
              <a:rPr lang="en-US" smtClean="0"/>
              <a:t>15 June 2021</a:t>
            </a:fld>
            <a:endParaRPr lang="en-US"/>
          </a:p>
        </p:txBody>
      </p:sp>
      <p:sp>
        <p:nvSpPr>
          <p:cNvPr id="9" name="Footer Placeholder 8">
            <a:extLst>
              <a:ext uri="{FF2B5EF4-FFF2-40B4-BE49-F238E27FC236}">
                <a16:creationId xmlns:a16="http://schemas.microsoft.com/office/drawing/2014/main" id="{8C0B3096-2AA9-45BA-B1B1-F09E398CDFFF}"/>
              </a:ext>
            </a:extLst>
          </p:cNvPr>
          <p:cNvSpPr>
            <a:spLocks noGrp="1"/>
          </p:cNvSpPr>
          <p:nvPr>
            <p:ph type="ftr" sz="quarter" idx="17"/>
          </p:nvPr>
        </p:nvSpPr>
        <p:spPr>
          <a:xfrm>
            <a:off x="2855913" y="6381328"/>
            <a:ext cx="5112296" cy="143297"/>
          </a:xfrm>
        </p:spPr>
        <p:txBody>
          <a:bodyPr/>
          <a:lstStyle/>
          <a:p>
            <a:r>
              <a:rPr lang="en-US"/>
              <a:t>© The Qt Company</a:t>
            </a:r>
          </a:p>
        </p:txBody>
      </p:sp>
      <p:sp>
        <p:nvSpPr>
          <p:cNvPr id="10" name="Slide Number Placeholder 9">
            <a:extLst>
              <a:ext uri="{FF2B5EF4-FFF2-40B4-BE49-F238E27FC236}">
                <a16:creationId xmlns:a16="http://schemas.microsoft.com/office/drawing/2014/main" id="{6BC6C957-512E-4E00-9840-BBBA53EB15D5}"/>
              </a:ext>
            </a:extLst>
          </p:cNvPr>
          <p:cNvSpPr>
            <a:spLocks noGrp="1"/>
          </p:cNvSpPr>
          <p:nvPr>
            <p:ph type="sldNum" sz="quarter" idx="18"/>
          </p:nvPr>
        </p:nvSpPr>
        <p:spPr/>
        <p:txBody>
          <a:bodyPr/>
          <a:lstStyle/>
          <a:p>
            <a:fld id="{A683D178-98AA-4574-9EAA-8EB007C55176}" type="slidenum">
              <a:rPr lang="en-US" smtClean="0"/>
              <a:pPr/>
              <a:t>‹#›</a:t>
            </a:fld>
            <a:endParaRPr lang="en-US"/>
          </a:p>
        </p:txBody>
      </p:sp>
    </p:spTree>
    <p:extLst>
      <p:ext uri="{BB962C8B-B14F-4D97-AF65-F5344CB8AC3E}">
        <p14:creationId xmlns:p14="http://schemas.microsoft.com/office/powerpoint/2010/main" val="1734784395"/>
      </p:ext>
    </p:extLst>
  </p:cSld>
  <p:clrMapOvr>
    <a:masterClrMapping/>
  </p:clrMapOvr>
  <p:transition spd="med">
    <p:fade/>
  </p:transition>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and 1/3 Element">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FF109764-56B9-425C-B3EC-7E8311E4BA6F}"/>
              </a:ext>
            </a:extLst>
          </p:cNvPr>
          <p:cNvSpPr>
            <a:spLocks noGrp="1"/>
          </p:cNvSpPr>
          <p:nvPr/>
        </p:nvSpPr>
        <p:spPr>
          <a:xfrm>
            <a:off x="0" y="-12948"/>
            <a:ext cx="4079875" cy="6857999"/>
          </a:xfrm>
          <a:custGeom>
            <a:avLst/>
            <a:gdLst>
              <a:gd name="connsiteX0" fmla="*/ 0 w 4079875"/>
              <a:gd name="connsiteY0" fmla="*/ 0 h 6857999"/>
              <a:gd name="connsiteX1" fmla="*/ 2783634 w 4079875"/>
              <a:gd name="connsiteY1" fmla="*/ 0 h 6857999"/>
              <a:gd name="connsiteX2" fmla="*/ 2783634 w 4079875"/>
              <a:gd name="connsiteY2" fmla="*/ 10 h 6857999"/>
              <a:gd name="connsiteX3" fmla="*/ 4079875 w 4079875"/>
              <a:gd name="connsiteY3" fmla="*/ 6857999 h 6857999"/>
              <a:gd name="connsiteX4" fmla="*/ 0 w 4079875"/>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2783634" y="0"/>
                </a:lnTo>
                <a:lnTo>
                  <a:pt x="2783634" y="10"/>
                </a:lnTo>
                <a:lnTo>
                  <a:pt x="4079875" y="6857999"/>
                </a:lnTo>
                <a:lnTo>
                  <a:pt x="0" y="6857999"/>
                </a:lnTo>
                <a:close/>
              </a:path>
            </a:pathLst>
          </a:custGeom>
          <a:solidFill>
            <a:schemeClr val="bg2"/>
          </a:solidFill>
        </p:spPr>
        <p:txBody>
          <a:bodyPr vert="horz" wrap="square" lIns="0" tIns="0" rIns="0" bIns="0" rtlCol="0" anchor="t" anchorCtr="0">
            <a:noAutofit/>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indent="0">
              <a:buNone/>
            </a:pPr>
            <a:endParaRPr lang="en-GB"/>
          </a:p>
        </p:txBody>
      </p:sp>
      <p:sp>
        <p:nvSpPr>
          <p:cNvPr id="11" name="Content Placeholder 3"/>
          <p:cNvSpPr>
            <a:spLocks noGrp="1"/>
          </p:cNvSpPr>
          <p:nvPr>
            <p:ph sz="half" idx="2"/>
          </p:nvPr>
        </p:nvSpPr>
        <p:spPr>
          <a:xfrm>
            <a:off x="4224338" y="1844675"/>
            <a:ext cx="7416800" cy="4176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4224338" y="692149"/>
            <a:ext cx="7416799" cy="936626"/>
          </a:xfrm>
        </p:spPr>
        <p:txBody>
          <a:bodyPr/>
          <a:lstStyle>
            <a:lvl1pPr algn="r">
              <a:defRPr/>
            </a:lvl1pPr>
          </a:lstStyle>
          <a:p>
            <a:r>
              <a:rPr lang="en-GB"/>
              <a:t>Click to edit Master title style</a:t>
            </a:r>
          </a:p>
        </p:txBody>
      </p:sp>
      <p:grpSp>
        <p:nvGrpSpPr>
          <p:cNvPr id="13" name="Group 12"/>
          <p:cNvGrpSpPr/>
          <p:nvPr/>
        </p:nvGrpSpPr>
        <p:grpSpPr>
          <a:xfrm>
            <a:off x="11151163" y="6165850"/>
            <a:ext cx="489975" cy="360040"/>
            <a:chOff x="11151163" y="6165850"/>
            <a:chExt cx="489975" cy="360040"/>
          </a:xfrm>
        </p:grpSpPr>
        <p:sp>
          <p:nvSpPr>
            <p:cNvPr id="14" name="Snip Diagonal Corner Rectangle 13"/>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Text Placeholder 2"/>
          <p:cNvSpPr>
            <a:spLocks noGrp="1"/>
          </p:cNvSpPr>
          <p:nvPr>
            <p:ph type="body" idx="1" hasCustomPrompt="1"/>
          </p:nvPr>
        </p:nvSpPr>
        <p:spPr>
          <a:xfrm>
            <a:off x="4224338" y="476673"/>
            <a:ext cx="7416800"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7" name="Date Placeholder 6">
            <a:extLst>
              <a:ext uri="{FF2B5EF4-FFF2-40B4-BE49-F238E27FC236}">
                <a16:creationId xmlns:a16="http://schemas.microsoft.com/office/drawing/2014/main" id="{53AB8B2F-33CA-4CBF-8B6C-7C7268BF0D7F}"/>
              </a:ext>
            </a:extLst>
          </p:cNvPr>
          <p:cNvSpPr>
            <a:spLocks noGrp="1"/>
          </p:cNvSpPr>
          <p:nvPr>
            <p:ph type="dt" sz="half" idx="10"/>
          </p:nvPr>
        </p:nvSpPr>
        <p:spPr/>
        <p:txBody>
          <a:bodyPr/>
          <a:lstStyle/>
          <a:p>
            <a:fld id="{974D56EB-9AD8-48D7-84B0-1A78B762FDFF}" type="datetime3">
              <a:rPr lang="en-US" smtClean="0"/>
              <a:t>15 June 2021</a:t>
            </a:fld>
            <a:endParaRPr lang="en-US"/>
          </a:p>
        </p:txBody>
      </p:sp>
      <p:sp>
        <p:nvSpPr>
          <p:cNvPr id="8" name="Footer Placeholder 7">
            <a:extLst>
              <a:ext uri="{FF2B5EF4-FFF2-40B4-BE49-F238E27FC236}">
                <a16:creationId xmlns:a16="http://schemas.microsoft.com/office/drawing/2014/main" id="{B9C2A736-5408-45D9-9369-275B0A4CA545}"/>
              </a:ext>
            </a:extLst>
          </p:cNvPr>
          <p:cNvSpPr>
            <a:spLocks noGrp="1"/>
          </p:cNvSpPr>
          <p:nvPr>
            <p:ph type="ftr" sz="quarter" idx="11"/>
          </p:nvPr>
        </p:nvSpPr>
        <p:spPr>
          <a:xfrm>
            <a:off x="2855913" y="6381328"/>
            <a:ext cx="8136632" cy="143297"/>
          </a:xfrm>
        </p:spPr>
        <p:txBody>
          <a:bodyPr/>
          <a:lstStyle/>
          <a:p>
            <a:r>
              <a:rPr lang="en-US"/>
              <a:t>© The Qt Company</a:t>
            </a:r>
          </a:p>
        </p:txBody>
      </p:sp>
      <p:sp>
        <p:nvSpPr>
          <p:cNvPr id="9" name="Slide Number Placeholder 8">
            <a:extLst>
              <a:ext uri="{FF2B5EF4-FFF2-40B4-BE49-F238E27FC236}">
                <a16:creationId xmlns:a16="http://schemas.microsoft.com/office/drawing/2014/main" id="{E87B4204-E7C1-488D-B065-6D15848E2572}"/>
              </a:ext>
            </a:extLst>
          </p:cNvPr>
          <p:cNvSpPr>
            <a:spLocks noGrp="1"/>
          </p:cNvSpPr>
          <p:nvPr>
            <p:ph type="sldNum" sz="quarter" idx="12"/>
          </p:nvPr>
        </p:nvSpPr>
        <p:spPr/>
        <p:txBody>
          <a:bodyPr/>
          <a:lstStyle/>
          <a:p>
            <a:fld id="{A683D178-98AA-4574-9EAA-8EB007C55176}" type="slidenum">
              <a:rPr lang="en-US" smtClean="0"/>
              <a:pPr/>
              <a:t>‹#›</a:t>
            </a:fld>
            <a:endParaRPr lang="en-US"/>
          </a:p>
        </p:txBody>
      </p:sp>
    </p:spTree>
    <p:extLst>
      <p:ext uri="{BB962C8B-B14F-4D97-AF65-F5344CB8AC3E}">
        <p14:creationId xmlns:p14="http://schemas.microsoft.com/office/powerpoint/2010/main" val="4021620949"/>
      </p:ext>
    </p:extLst>
  </p:cSld>
  <p:clrMapOvr>
    <a:masterClrMapping/>
  </p:clrMapOvr>
  <p:transition spd="med">
    <p:fade/>
  </p:transition>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and 1/3 Element R">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109E6E5-202F-4EBD-B6B6-C65002878FBC}"/>
              </a:ext>
            </a:extLst>
          </p:cNvPr>
          <p:cNvSpPr>
            <a:spLocks noGrp="1"/>
          </p:cNvSpPr>
          <p:nvPr/>
        </p:nvSpPr>
        <p:spPr>
          <a:xfrm>
            <a:off x="8112125" y="1"/>
            <a:ext cx="4079875" cy="6857999"/>
          </a:xfrm>
          <a:custGeom>
            <a:avLst/>
            <a:gdLst>
              <a:gd name="connsiteX0" fmla="*/ 0 w 4079875"/>
              <a:gd name="connsiteY0" fmla="*/ 0 h 6857999"/>
              <a:gd name="connsiteX1" fmla="*/ 4079875 w 4079875"/>
              <a:gd name="connsiteY1" fmla="*/ 0 h 6857999"/>
              <a:gd name="connsiteX2" fmla="*/ 4079875 w 4079875"/>
              <a:gd name="connsiteY2" fmla="*/ 6857999 h 6857999"/>
              <a:gd name="connsiteX3" fmla="*/ 1296241 w 4079875"/>
              <a:gd name="connsiteY3" fmla="*/ 6857999 h 6857999"/>
              <a:gd name="connsiteX4" fmla="*/ 1296241 w 4079875"/>
              <a:gd name="connsiteY4" fmla="*/ 6857988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875" h="6857999">
                <a:moveTo>
                  <a:pt x="0" y="0"/>
                </a:moveTo>
                <a:lnTo>
                  <a:pt x="4079875" y="0"/>
                </a:lnTo>
                <a:lnTo>
                  <a:pt x="4079875" y="6857999"/>
                </a:lnTo>
                <a:lnTo>
                  <a:pt x="1296241" y="6857999"/>
                </a:lnTo>
                <a:lnTo>
                  <a:pt x="1296241" y="6857988"/>
                </a:lnTo>
                <a:close/>
              </a:path>
            </a:pathLst>
          </a:custGeom>
          <a:solidFill>
            <a:schemeClr val="bg2"/>
          </a:solidFill>
        </p:spPr>
        <p:txBody>
          <a:bodyPr vert="horz" wrap="square" lIns="0" tIns="0" rIns="0" bIns="0" rtlCol="0" anchor="t" anchorCtr="0">
            <a:noAutofit/>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indent="0">
              <a:buNone/>
            </a:pPr>
            <a:endParaRPr lang="en-GB"/>
          </a:p>
        </p:txBody>
      </p:sp>
      <p:sp>
        <p:nvSpPr>
          <p:cNvPr id="11" name="Content Placeholder 3"/>
          <p:cNvSpPr>
            <a:spLocks noGrp="1"/>
          </p:cNvSpPr>
          <p:nvPr>
            <p:ph sz="half" idx="2"/>
          </p:nvPr>
        </p:nvSpPr>
        <p:spPr>
          <a:xfrm>
            <a:off x="550863" y="1844675"/>
            <a:ext cx="7416800"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550863" y="692149"/>
            <a:ext cx="7416799" cy="936626"/>
          </a:xfrm>
        </p:spPr>
        <p:txBody>
          <a:bodyPr/>
          <a:lstStyle/>
          <a:p>
            <a:r>
              <a:rPr lang="en-GB"/>
              <a:t>Click to edit Master title style</a:t>
            </a:r>
          </a:p>
        </p:txBody>
      </p:sp>
      <p:sp>
        <p:nvSpPr>
          <p:cNvPr id="14" name="Text Placeholder 2"/>
          <p:cNvSpPr>
            <a:spLocks noGrp="1"/>
          </p:cNvSpPr>
          <p:nvPr>
            <p:ph type="body" idx="1" hasCustomPrompt="1"/>
          </p:nvPr>
        </p:nvSpPr>
        <p:spPr>
          <a:xfrm>
            <a:off x="550864" y="476673"/>
            <a:ext cx="7416800"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grpSp>
        <p:nvGrpSpPr>
          <p:cNvPr id="15" name="Group 14">
            <a:extLst>
              <a:ext uri="{FF2B5EF4-FFF2-40B4-BE49-F238E27FC236}">
                <a16:creationId xmlns:a16="http://schemas.microsoft.com/office/drawing/2014/main" id="{A5C66C45-C248-4F9C-BCE3-3617EFD7D3DB}"/>
              </a:ext>
            </a:extLst>
          </p:cNvPr>
          <p:cNvGrpSpPr/>
          <p:nvPr/>
        </p:nvGrpSpPr>
        <p:grpSpPr>
          <a:xfrm>
            <a:off x="11151163" y="6165850"/>
            <a:ext cx="489975" cy="360040"/>
            <a:chOff x="11151163" y="6165850"/>
            <a:chExt cx="489975" cy="360040"/>
          </a:xfrm>
        </p:grpSpPr>
        <p:sp>
          <p:nvSpPr>
            <p:cNvPr id="16" name="Snip Diagonal Corner Rectangle 13">
              <a:extLst>
                <a:ext uri="{FF2B5EF4-FFF2-40B4-BE49-F238E27FC236}">
                  <a16:creationId xmlns:a16="http://schemas.microsoft.com/office/drawing/2014/main" id="{0D8E4DF7-2DE9-4D26-AEE0-D942BF15AF2F}"/>
                </a:ext>
              </a:extLst>
            </p:cNvPr>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Freeform 6">
              <a:extLst>
                <a:ext uri="{FF2B5EF4-FFF2-40B4-BE49-F238E27FC236}">
                  <a16:creationId xmlns:a16="http://schemas.microsoft.com/office/drawing/2014/main" id="{7EF13A0D-F59A-4CA0-B6DF-A8CFB46D1A81}"/>
                </a:ext>
              </a:extLst>
            </p:cNvPr>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a:extLst>
              <a:ext uri="{FF2B5EF4-FFF2-40B4-BE49-F238E27FC236}">
                <a16:creationId xmlns:a16="http://schemas.microsoft.com/office/drawing/2014/main" id="{046680F6-7848-419B-870A-118551B846AD}"/>
              </a:ext>
            </a:extLst>
          </p:cNvPr>
          <p:cNvSpPr>
            <a:spLocks noGrp="1"/>
          </p:cNvSpPr>
          <p:nvPr>
            <p:ph type="dt" sz="half" idx="10"/>
          </p:nvPr>
        </p:nvSpPr>
        <p:spPr/>
        <p:txBody>
          <a:bodyPr/>
          <a:lstStyle/>
          <a:p>
            <a:fld id="{974D56EB-9AD8-48D7-84B0-1A78B762FDFF}" type="datetime3">
              <a:rPr lang="en-US" smtClean="0"/>
              <a:t>15 June 2021</a:t>
            </a:fld>
            <a:endParaRPr lang="en-US"/>
          </a:p>
        </p:txBody>
      </p:sp>
      <p:sp>
        <p:nvSpPr>
          <p:cNvPr id="7" name="Footer Placeholder 6">
            <a:extLst>
              <a:ext uri="{FF2B5EF4-FFF2-40B4-BE49-F238E27FC236}">
                <a16:creationId xmlns:a16="http://schemas.microsoft.com/office/drawing/2014/main" id="{0A5F4F5C-6163-48C0-9E87-7A7B69421B72}"/>
              </a:ext>
            </a:extLst>
          </p:cNvPr>
          <p:cNvSpPr>
            <a:spLocks noGrp="1"/>
          </p:cNvSpPr>
          <p:nvPr>
            <p:ph type="ftr" sz="quarter" idx="11"/>
          </p:nvPr>
        </p:nvSpPr>
        <p:spPr>
          <a:xfrm>
            <a:off x="2855913" y="6381328"/>
            <a:ext cx="8136632" cy="143297"/>
          </a:xfrm>
        </p:spPr>
        <p:txBody>
          <a:bodyPr/>
          <a:lstStyle/>
          <a:p>
            <a:r>
              <a:rPr lang="en-US"/>
              <a:t>© The Qt Company</a:t>
            </a:r>
          </a:p>
        </p:txBody>
      </p:sp>
      <p:sp>
        <p:nvSpPr>
          <p:cNvPr id="8" name="Slide Number Placeholder 7">
            <a:extLst>
              <a:ext uri="{FF2B5EF4-FFF2-40B4-BE49-F238E27FC236}">
                <a16:creationId xmlns:a16="http://schemas.microsoft.com/office/drawing/2014/main" id="{938AE0C4-674F-4739-80DC-6E9D1B79CA93}"/>
              </a:ext>
            </a:extLst>
          </p:cNvPr>
          <p:cNvSpPr>
            <a:spLocks noGrp="1"/>
          </p:cNvSpPr>
          <p:nvPr>
            <p:ph type="sldNum" sz="quarter" idx="12"/>
          </p:nvPr>
        </p:nvSpPr>
        <p:spPr/>
        <p:txBody>
          <a:bodyPr/>
          <a:lstStyle/>
          <a:p>
            <a:fld id="{A683D178-98AA-4574-9EAA-8EB007C55176}" type="slidenum">
              <a:rPr lang="en-US" smtClean="0"/>
              <a:pPr/>
              <a:t>‹#›</a:t>
            </a:fld>
            <a:endParaRPr lang="en-US"/>
          </a:p>
        </p:txBody>
      </p:sp>
    </p:spTree>
    <p:extLst>
      <p:ext uri="{BB962C8B-B14F-4D97-AF65-F5344CB8AC3E}">
        <p14:creationId xmlns:p14="http://schemas.microsoft.com/office/powerpoint/2010/main" val="4215992364"/>
      </p:ext>
    </p:extLst>
  </p:cSld>
  <p:clrMapOvr>
    <a:masterClrMapping/>
  </p:clrMapOvr>
  <p:transition spd="med">
    <p:fade/>
  </p:transition>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Media Placeholder 2"/>
          <p:cNvSpPr>
            <a:spLocks noGrp="1"/>
          </p:cNvSpPr>
          <p:nvPr>
            <p:ph type="media" sz="quarter" idx="13"/>
          </p:nvPr>
        </p:nvSpPr>
        <p:spPr>
          <a:xfrm>
            <a:off x="0" y="0"/>
            <a:ext cx="12192000" cy="6858000"/>
          </a:xfrm>
          <a:custGeom>
            <a:avLst/>
            <a:gdLst/>
            <a:ahLst/>
            <a:cxnLst/>
            <a:rect l="l" t="t" r="r" b="b"/>
            <a:pathLst>
              <a:path w="12192000" h="6858000">
                <a:moveTo>
                  <a:pt x="479425" y="0"/>
                </a:moveTo>
                <a:lnTo>
                  <a:pt x="12192000" y="0"/>
                </a:lnTo>
                <a:lnTo>
                  <a:pt x="12192000" y="6858000"/>
                </a:lnTo>
                <a:lnTo>
                  <a:pt x="12191998" y="6858000"/>
                </a:lnTo>
                <a:lnTo>
                  <a:pt x="12191998" y="6378574"/>
                </a:lnTo>
                <a:lnTo>
                  <a:pt x="11712573" y="6858000"/>
                </a:lnTo>
                <a:lnTo>
                  <a:pt x="0" y="6858000"/>
                </a:lnTo>
                <a:lnTo>
                  <a:pt x="0" y="479425"/>
                </a:lnTo>
                <a:close/>
              </a:path>
            </a:pathLst>
          </a:custGeom>
          <a:solidFill>
            <a:schemeClr val="accent2"/>
          </a:solidFill>
        </p:spPr>
        <p:txBody>
          <a:bodyPr/>
          <a:lstStyle>
            <a:lvl1pPr marL="0" indent="0" algn="r">
              <a:buFontTx/>
              <a:buNone/>
              <a:defRPr sz="1200">
                <a:solidFill>
                  <a:schemeClr val="bg1"/>
                </a:solidFill>
              </a:defRPr>
            </a:lvl1pPr>
          </a:lstStyle>
          <a:p>
            <a:r>
              <a:rPr lang="en-GB"/>
              <a:t>Click icon to add media</a:t>
            </a:r>
          </a:p>
        </p:txBody>
      </p:sp>
    </p:spTree>
    <p:extLst>
      <p:ext uri="{BB962C8B-B14F-4D97-AF65-F5344CB8AC3E}">
        <p14:creationId xmlns:p14="http://schemas.microsoft.com/office/powerpoint/2010/main" val="56300618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Highligh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8"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lvl1pPr>
              <a:defRPr>
                <a:noFill/>
              </a:defRPr>
            </a:lvl1pPr>
          </a:lstStyle>
          <a:p>
            <a:r>
              <a:rPr lang="en-US"/>
              <a:t>© The Qt Company</a:t>
            </a:r>
          </a:p>
        </p:txBody>
      </p:sp>
      <p:sp>
        <p:nvSpPr>
          <p:cNvPr id="5" name="Slide Number Placeholder 4"/>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5" name="Rectangle 14">
            <a:extLst>
              <a:ext uri="{C183D7F6-B498-43B3-948B-1728B52AA6E4}">
                <adec:decorative xmlns:adec="http://schemas.microsoft.com/office/drawing/2017/decorative" val="1"/>
              </a:ext>
            </a:extLst>
          </p:cNvPr>
          <p:cNvSpPr/>
          <p:nvPr/>
        </p:nvSpPr>
        <p:spPr>
          <a:xfrm>
            <a:off x="1" y="1734450"/>
            <a:ext cx="4079873" cy="5123550"/>
          </a:xfrm>
          <a:custGeom>
            <a:avLst/>
            <a:gdLst/>
            <a:ahLst/>
            <a:cxnLst/>
            <a:rect l="l" t="t" r="r" b="b"/>
            <a:pathLst>
              <a:path w="4079873" h="5123550">
                <a:moveTo>
                  <a:pt x="3111462" y="0"/>
                </a:moveTo>
                <a:lnTo>
                  <a:pt x="4079873" y="5123550"/>
                </a:lnTo>
                <a:lnTo>
                  <a:pt x="2783632" y="5123550"/>
                </a:lnTo>
                <a:lnTo>
                  <a:pt x="2783630" y="5123550"/>
                </a:lnTo>
                <a:lnTo>
                  <a:pt x="0" y="5123550"/>
                </a:lnTo>
                <a:lnTo>
                  <a:pt x="0" y="110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Content Placeholder 2"/>
          <p:cNvSpPr>
            <a:spLocks noGrp="1"/>
          </p:cNvSpPr>
          <p:nvPr>
            <p:ph sz="half" idx="13"/>
          </p:nvPr>
        </p:nvSpPr>
        <p:spPr>
          <a:xfrm>
            <a:off x="4079875" y="2205038"/>
            <a:ext cx="7561263"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p:cNvSpPr>
            <a:spLocks noGrp="1"/>
          </p:cNvSpPr>
          <p:nvPr>
            <p:ph type="body" sz="quarter" idx="14"/>
          </p:nvPr>
        </p:nvSpPr>
        <p:spPr>
          <a:xfrm>
            <a:off x="550863" y="2205038"/>
            <a:ext cx="2520801" cy="3960812"/>
          </a:xfrm>
        </p:spPr>
        <p:txBody>
          <a:bodyPr/>
          <a:lstStyle>
            <a:lvl1pPr marL="0" indent="0">
              <a:buFontTx/>
              <a:buNone/>
              <a:defRPr sz="3600" b="1">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en-GB"/>
              <a:t>Click to edit Master text styles</a:t>
            </a:r>
          </a:p>
          <a:p>
            <a:pPr lvl="1"/>
            <a:r>
              <a:rPr lang="en-GB"/>
              <a:t>Second level</a:t>
            </a:r>
          </a:p>
          <a:p>
            <a:pPr lvl="2"/>
            <a:r>
              <a:rPr lang="en-GB"/>
              <a:t>Third level</a:t>
            </a:r>
          </a:p>
        </p:txBody>
      </p:sp>
      <p:grpSp>
        <p:nvGrpSpPr>
          <p:cNvPr id="22" name="Group 21">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21" name="Snip Diagonal Corner Rectangle 20"/>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06212341"/>
      </p:ext>
    </p:extLst>
  </p:cSld>
  <p:clrMapOvr>
    <a:masterClrMapping/>
  </p:clrMapOvr>
  <p:transition spd="med">
    <p:fade/>
  </p:transition>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Highlight 2">
    <p:spTree>
      <p:nvGrpSpPr>
        <p:cNvPr id="1" name=""/>
        <p:cNvGrpSpPr/>
        <p:nvPr/>
      </p:nvGrpSpPr>
      <p:grpSpPr>
        <a:xfrm>
          <a:off x="0" y="0"/>
          <a:ext cx="0" cy="0"/>
          <a:chOff x="0" y="0"/>
          <a:chExt cx="0" cy="0"/>
        </a:xfrm>
      </p:grpSpPr>
      <p:sp>
        <p:nvSpPr>
          <p:cNvPr id="18" name="Rectangle 5">
            <a:extLst>
              <a:ext uri="{C183D7F6-B498-43B3-948B-1728B52AA6E4}">
                <adec:decorative xmlns:adec="http://schemas.microsoft.com/office/drawing/2017/decorative" val="1"/>
              </a:ext>
            </a:extLst>
          </p:cNvPr>
          <p:cNvSpPr/>
          <p:nvPr/>
        </p:nvSpPr>
        <p:spPr>
          <a:xfrm>
            <a:off x="0" y="-1"/>
            <a:ext cx="12192000" cy="3429000"/>
          </a:xfrm>
          <a:custGeom>
            <a:avLst/>
            <a:gdLst/>
            <a:ahLst/>
            <a:cxnLst/>
            <a:rect l="l" t="t" r="r" b="b"/>
            <a:pathLst>
              <a:path w="12192000" h="3429000">
                <a:moveTo>
                  <a:pt x="0" y="0"/>
                </a:moveTo>
                <a:lnTo>
                  <a:pt x="12192000" y="0"/>
                </a:lnTo>
                <a:lnTo>
                  <a:pt x="12192000" y="1584327"/>
                </a:lnTo>
                <a:lnTo>
                  <a:pt x="12192000" y="2205038"/>
                </a:lnTo>
                <a:lnTo>
                  <a:pt x="12192000" y="2997102"/>
                </a:lnTo>
                <a:lnTo>
                  <a:pt x="12192000" y="2997103"/>
                </a:lnTo>
                <a:lnTo>
                  <a:pt x="12191969" y="2997103"/>
                </a:lnTo>
                <a:lnTo>
                  <a:pt x="0" y="3429000"/>
                </a:lnTo>
                <a:lnTo>
                  <a:pt x="0" y="2997103"/>
                </a:lnTo>
                <a:lnTo>
                  <a:pt x="0" y="2997102"/>
                </a:lnTo>
                <a:lnTo>
                  <a:pt x="0" y="2205038"/>
                </a:lnTo>
                <a:lnTo>
                  <a:pt x="0" y="158432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icture Placeholder 9"/>
          <p:cNvSpPr>
            <a:spLocks noGrp="1"/>
          </p:cNvSpPr>
          <p:nvPr>
            <p:ph type="pic" sz="quarter" idx="15"/>
          </p:nvPr>
        </p:nvSpPr>
        <p:spPr>
          <a:xfrm>
            <a:off x="0" y="1"/>
            <a:ext cx="5375920" cy="6858000"/>
          </a:xfrm>
          <a:custGeom>
            <a:avLst/>
            <a:gdLst/>
            <a:ahLst/>
            <a:cxnLst/>
            <a:rect l="l" t="t" r="r" b="b"/>
            <a:pathLst>
              <a:path w="5375920" h="6858000">
                <a:moveTo>
                  <a:pt x="0" y="0"/>
                </a:moveTo>
                <a:lnTo>
                  <a:pt x="5375920" y="0"/>
                </a:lnTo>
                <a:lnTo>
                  <a:pt x="4079874" y="6857999"/>
                </a:lnTo>
                <a:lnTo>
                  <a:pt x="5375920" y="6857999"/>
                </a:lnTo>
                <a:lnTo>
                  <a:pt x="5375920" y="6858000"/>
                </a:lnTo>
                <a:lnTo>
                  <a:pt x="0" y="6858000"/>
                </a:lnTo>
                <a:close/>
              </a:path>
            </a:pathLst>
          </a:custGeom>
          <a:solidFill>
            <a:schemeClr val="accent2"/>
          </a:solidFill>
        </p:spPr>
        <p:txBody>
          <a:bodyPr/>
          <a:lstStyle>
            <a:lvl1pPr marL="0" indent="0">
              <a:buFontTx/>
              <a:buNone/>
              <a:defRPr sz="1200"/>
            </a:lvl1pPr>
          </a:lstStyle>
          <a:p>
            <a:r>
              <a:rPr lang="en-GB"/>
              <a:t>Click icon to add picture</a:t>
            </a:r>
            <a:endParaRPr lang="fi-FI"/>
          </a:p>
        </p:txBody>
      </p:sp>
      <p:sp>
        <p:nvSpPr>
          <p:cNvPr id="2" name="Title 1"/>
          <p:cNvSpPr>
            <a:spLocks noGrp="1"/>
          </p:cNvSpPr>
          <p:nvPr>
            <p:ph type="title"/>
          </p:nvPr>
        </p:nvSpPr>
        <p:spPr>
          <a:xfrm>
            <a:off x="5448300" y="692149"/>
            <a:ext cx="6192838" cy="936626"/>
          </a:xfrm>
        </p:spPr>
        <p:txBody>
          <a:bodyPr/>
          <a:lstStyle>
            <a:lvl1pPr algn="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750"/>
            <a:ext cx="8136632" cy="143594"/>
          </a:xfrm>
        </p:spPr>
        <p:txBody>
          <a:bodyPr/>
          <a:lstStyle>
            <a:lvl1pPr>
              <a:defRPr>
                <a:noFill/>
              </a:defRPr>
            </a:lvl1pPr>
          </a:lstStyle>
          <a:p>
            <a:r>
              <a:rPr lang="en-US"/>
              <a:t>© The Qt Company</a:t>
            </a:r>
          </a:p>
        </p:txBody>
      </p:sp>
      <p:sp>
        <p:nvSpPr>
          <p:cNvPr id="5" name="Slide Number Placeholder 4"/>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448300" y="476673"/>
            <a:ext cx="6192838" cy="216024"/>
          </a:xfrm>
        </p:spPr>
        <p:txBody>
          <a:bodyPr anchor="ctr" anchorCtr="0"/>
          <a:lstStyle>
            <a:lvl1pPr marL="0" indent="0" algn="r">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6" name="Content Placeholder 2"/>
          <p:cNvSpPr>
            <a:spLocks noGrp="1"/>
          </p:cNvSpPr>
          <p:nvPr>
            <p:ph sz="half" idx="13"/>
          </p:nvPr>
        </p:nvSpPr>
        <p:spPr>
          <a:xfrm>
            <a:off x="5448300" y="3573016"/>
            <a:ext cx="6192838" cy="2448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p:cNvSpPr>
            <a:spLocks noGrp="1"/>
          </p:cNvSpPr>
          <p:nvPr>
            <p:ph type="body" sz="quarter" idx="14" hasCustomPrompt="1"/>
          </p:nvPr>
        </p:nvSpPr>
        <p:spPr>
          <a:xfrm>
            <a:off x="5448301" y="1844674"/>
            <a:ext cx="1943844"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1" name="Text Placeholder 15"/>
          <p:cNvSpPr>
            <a:spLocks noGrp="1"/>
          </p:cNvSpPr>
          <p:nvPr>
            <p:ph type="body" sz="quarter" idx="16" hasCustomPrompt="1"/>
          </p:nvPr>
        </p:nvSpPr>
        <p:spPr>
          <a:xfrm>
            <a:off x="7536160" y="1844674"/>
            <a:ext cx="2015852"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2" name="Text Placeholder 15"/>
          <p:cNvSpPr>
            <a:spLocks noGrp="1"/>
          </p:cNvSpPr>
          <p:nvPr>
            <p:ph type="body" sz="quarter" idx="17" hasCustomPrompt="1"/>
          </p:nvPr>
        </p:nvSpPr>
        <p:spPr>
          <a:xfrm>
            <a:off x="9696400" y="1844674"/>
            <a:ext cx="1944738" cy="1008063"/>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grpSp>
        <p:nvGrpSpPr>
          <p:cNvPr id="24" name="Group 23">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25" name="Snip Diagonal Corner Rectangle 24"/>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53960852"/>
      </p:ext>
    </p:extLst>
  </p:cSld>
  <p:clrMapOvr>
    <a:masterClrMapping/>
  </p:clrMapOvr>
  <p:transition spd="med">
    <p:fade/>
  </p:transition>
  <p:hf hdr="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Highlight 3">
    <p:spTree>
      <p:nvGrpSpPr>
        <p:cNvPr id="1" name=""/>
        <p:cNvGrpSpPr/>
        <p:nvPr/>
      </p:nvGrpSpPr>
      <p:grpSpPr>
        <a:xfrm>
          <a:off x="0" y="0"/>
          <a:ext cx="0" cy="0"/>
          <a:chOff x="0" y="0"/>
          <a:chExt cx="0" cy="0"/>
        </a:xfrm>
      </p:grpSpPr>
      <p:sp>
        <p:nvSpPr>
          <p:cNvPr id="16"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1"/>
          <p:cNvSpPr/>
          <p:nvPr/>
        </p:nvSpPr>
        <p:spPr>
          <a:xfrm>
            <a:off x="5448300" y="0"/>
            <a:ext cx="6743700" cy="6858000"/>
          </a:xfrm>
          <a:custGeom>
            <a:avLst/>
            <a:gdLst/>
            <a:ahLst/>
            <a:cxnLst/>
            <a:rect l="l" t="t" r="r" b="b"/>
            <a:pathLst>
              <a:path w="6743700" h="6858000">
                <a:moveTo>
                  <a:pt x="0" y="0"/>
                </a:moveTo>
                <a:lnTo>
                  <a:pt x="6743700" y="0"/>
                </a:lnTo>
                <a:lnTo>
                  <a:pt x="6743700" y="6858000"/>
                </a:lnTo>
                <a:lnTo>
                  <a:pt x="1295400" y="685800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5">
            <a:extLst>
              <a:ext uri="{C183D7F6-B498-43B3-948B-1728B52AA6E4}">
                <adec:decorative xmlns:adec="http://schemas.microsoft.com/office/drawing/2017/decorative" val="1"/>
              </a:ext>
            </a:extLst>
          </p:cNvPr>
          <p:cNvSpPr/>
          <p:nvPr/>
        </p:nvSpPr>
        <p:spPr>
          <a:xfrm>
            <a:off x="5448300" y="0"/>
            <a:ext cx="6743700" cy="1640690"/>
          </a:xfrm>
          <a:custGeom>
            <a:avLst/>
            <a:gdLst/>
            <a:ahLst/>
            <a:cxnLst/>
            <a:rect l="l" t="t" r="r" b="b"/>
            <a:pathLst>
              <a:path w="6743700" h="1640690">
                <a:moveTo>
                  <a:pt x="0" y="0"/>
                </a:moveTo>
                <a:lnTo>
                  <a:pt x="6743700" y="0"/>
                </a:lnTo>
                <a:lnTo>
                  <a:pt x="6743700" y="1412775"/>
                </a:lnTo>
                <a:lnTo>
                  <a:pt x="6743700" y="1412776"/>
                </a:lnTo>
                <a:lnTo>
                  <a:pt x="6743669" y="1412776"/>
                </a:lnTo>
                <a:lnTo>
                  <a:pt x="309908" y="164069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550863" y="692149"/>
            <a:ext cx="4897438" cy="936626"/>
          </a:xfrm>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4897437"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13" name="Content Placeholder 2"/>
          <p:cNvSpPr>
            <a:spLocks noGrp="1"/>
          </p:cNvSpPr>
          <p:nvPr>
            <p:ph sz="half" idx="14"/>
          </p:nvPr>
        </p:nvSpPr>
        <p:spPr>
          <a:xfrm>
            <a:off x="550863"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p:cNvSpPr>
            <a:spLocks noGrp="1"/>
          </p:cNvSpPr>
          <p:nvPr>
            <p:ph sz="half" idx="18"/>
          </p:nvPr>
        </p:nvSpPr>
        <p:spPr>
          <a:xfrm>
            <a:off x="6743700" y="2205038"/>
            <a:ext cx="4897437" cy="3816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5"/>
          <p:cNvSpPr>
            <a:spLocks noGrp="1"/>
          </p:cNvSpPr>
          <p:nvPr>
            <p:ph type="body" sz="quarter" idx="19" hasCustomPrompt="1"/>
          </p:nvPr>
        </p:nvSpPr>
        <p:spPr>
          <a:xfrm>
            <a:off x="6743701" y="476672"/>
            <a:ext cx="1512540"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3" name="Text Placeholder 15"/>
          <p:cNvSpPr>
            <a:spLocks noGrp="1"/>
          </p:cNvSpPr>
          <p:nvPr>
            <p:ph type="body" sz="quarter" idx="16" hasCustomPrompt="1"/>
          </p:nvPr>
        </p:nvSpPr>
        <p:spPr>
          <a:xfrm>
            <a:off x="8400256" y="476672"/>
            <a:ext cx="1584176"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4" name="Text Placeholder 15"/>
          <p:cNvSpPr>
            <a:spLocks noGrp="1"/>
          </p:cNvSpPr>
          <p:nvPr>
            <p:ph type="body" sz="quarter" idx="17" hasCustomPrompt="1"/>
          </p:nvPr>
        </p:nvSpPr>
        <p:spPr>
          <a:xfrm>
            <a:off x="10128448" y="476672"/>
            <a:ext cx="1512690" cy="864095"/>
          </a:xfrm>
        </p:spPr>
        <p:txBody>
          <a:bodyPr/>
          <a:lstStyle>
            <a:lvl1pPr marL="0" indent="0">
              <a:spcBef>
                <a:spcPts val="0"/>
              </a:spcBef>
              <a:buFontTx/>
              <a:buNone/>
              <a:defRPr sz="28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grpSp>
        <p:nvGrpSpPr>
          <p:cNvPr id="27" name="Group 26">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28" name="Snip Diagonal Corner Rectangle 27"/>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108601521"/>
      </p:ext>
    </p:extLst>
  </p:cSld>
  <p:clrMapOvr>
    <a:masterClrMapping/>
  </p:clrMapOvr>
  <p:transition spd="med">
    <p:fade/>
  </p:transition>
  <p:hf hdr="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Highlight 4">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0" y="4436567"/>
            <a:ext cx="12192000" cy="2421433"/>
          </a:xfrm>
          <a:custGeom>
            <a:avLst/>
            <a:gdLst/>
            <a:ahLst/>
            <a:cxnLst/>
            <a:rect l="l" t="t" r="r" b="b"/>
            <a:pathLst>
              <a:path w="12192000" h="2421433">
                <a:moveTo>
                  <a:pt x="12192000" y="0"/>
                </a:moveTo>
                <a:lnTo>
                  <a:pt x="12192000" y="438471"/>
                </a:lnTo>
                <a:lnTo>
                  <a:pt x="12192000" y="438472"/>
                </a:lnTo>
                <a:lnTo>
                  <a:pt x="12192000" y="1512713"/>
                </a:lnTo>
                <a:lnTo>
                  <a:pt x="12192000" y="1872753"/>
                </a:lnTo>
                <a:lnTo>
                  <a:pt x="12192000" y="2421433"/>
                </a:lnTo>
                <a:lnTo>
                  <a:pt x="0" y="2421433"/>
                </a:lnTo>
                <a:lnTo>
                  <a:pt x="0" y="1872753"/>
                </a:lnTo>
                <a:lnTo>
                  <a:pt x="0" y="1512713"/>
                </a:lnTo>
                <a:lnTo>
                  <a:pt x="0" y="438472"/>
                </a:lnTo>
                <a:lnTo>
                  <a:pt x="0" y="438471"/>
                </a:lnTo>
                <a:lnTo>
                  <a:pt x="31" y="43847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5">
            <a:extLst>
              <a:ext uri="{C183D7F6-B498-43B3-948B-1728B52AA6E4}">
                <adec:decorative xmlns:adec="http://schemas.microsoft.com/office/drawing/2017/decorative" val="1"/>
              </a:ext>
            </a:extLst>
          </p:cNvPr>
          <p:cNvSpPr/>
          <p:nvPr/>
        </p:nvSpPr>
        <p:spPr>
          <a:xfrm>
            <a:off x="0" y="0"/>
            <a:ext cx="12192000" cy="1124744"/>
          </a:xfrm>
          <a:custGeom>
            <a:avLst/>
            <a:gdLst/>
            <a:ahLst/>
            <a:cxnLst/>
            <a:rect l="l" t="t" r="r" b="b"/>
            <a:pathLst>
              <a:path w="12192000" h="1124744">
                <a:moveTo>
                  <a:pt x="0" y="0"/>
                </a:moveTo>
                <a:lnTo>
                  <a:pt x="12192000" y="0"/>
                </a:lnTo>
                <a:lnTo>
                  <a:pt x="12192000" y="692846"/>
                </a:lnTo>
                <a:lnTo>
                  <a:pt x="12192000" y="692847"/>
                </a:lnTo>
                <a:lnTo>
                  <a:pt x="12191969" y="692847"/>
                </a:lnTo>
                <a:lnTo>
                  <a:pt x="0" y="1124744"/>
                </a:lnTo>
                <a:lnTo>
                  <a:pt x="0" y="692847"/>
                </a:lnTo>
                <a:lnTo>
                  <a:pt x="0" y="69284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Date Placeholder 2"/>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a:xfrm>
            <a:off x="2855913" y="6381328"/>
            <a:ext cx="8136632" cy="143297"/>
          </a:xfrm>
        </p:spPr>
        <p:txBody>
          <a:bodyPr/>
          <a:lstStyle>
            <a:lvl1pPr>
              <a:defRPr>
                <a:noFill/>
              </a:defRPr>
            </a:lvl1pPr>
          </a:lstStyle>
          <a:p>
            <a:r>
              <a:rPr lang="en-US"/>
              <a:t>© The Qt Company</a:t>
            </a:r>
          </a:p>
        </p:txBody>
      </p:sp>
      <p:sp>
        <p:nvSpPr>
          <p:cNvPr id="5" name="Slide Number Placeholder 4"/>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7"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grpSp>
        <p:nvGrpSpPr>
          <p:cNvPr id="22" name="Group 21">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21" name="Snip Diagonal Corner Rectangle 20"/>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Text Placeholder 15"/>
          <p:cNvSpPr>
            <a:spLocks noGrp="1"/>
          </p:cNvSpPr>
          <p:nvPr>
            <p:ph type="body" sz="quarter" idx="14" hasCustomPrompt="1"/>
          </p:nvPr>
        </p:nvSpPr>
        <p:spPr>
          <a:xfrm>
            <a:off x="550862" y="5157787"/>
            <a:ext cx="3528914" cy="863501"/>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0" name="Text Placeholder 15"/>
          <p:cNvSpPr>
            <a:spLocks noGrp="1"/>
          </p:cNvSpPr>
          <p:nvPr>
            <p:ph type="body" sz="quarter" idx="16" hasCustomPrompt="1"/>
          </p:nvPr>
        </p:nvSpPr>
        <p:spPr>
          <a:xfrm>
            <a:off x="4367808" y="5157787"/>
            <a:ext cx="3456383" cy="863501"/>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
        <p:nvSpPr>
          <p:cNvPr id="23" name="Text Placeholder 15"/>
          <p:cNvSpPr>
            <a:spLocks noGrp="1"/>
          </p:cNvSpPr>
          <p:nvPr>
            <p:ph type="body" sz="quarter" idx="17" hasCustomPrompt="1"/>
          </p:nvPr>
        </p:nvSpPr>
        <p:spPr>
          <a:xfrm>
            <a:off x="8112224" y="5157787"/>
            <a:ext cx="3528913" cy="863501"/>
          </a:xfrm>
        </p:spPr>
        <p:txBody>
          <a:bodyPr/>
          <a:lstStyle>
            <a:lvl1pPr marL="0" indent="0">
              <a:spcBef>
                <a:spcPts val="0"/>
              </a:spcBef>
              <a:buFontTx/>
              <a:buNone/>
              <a:defRPr sz="3600" b="1">
                <a:solidFill>
                  <a:schemeClr val="bg1"/>
                </a:solidFill>
              </a:defRPr>
            </a:lvl1pPr>
            <a:lvl2pPr marL="0" indent="0">
              <a:spcBef>
                <a:spcPts val="0"/>
              </a:spcBef>
              <a:buFontTx/>
              <a:buNone/>
              <a:defRPr sz="1400">
                <a:solidFill>
                  <a:schemeClr val="bg1"/>
                </a:solidFill>
              </a:defRPr>
            </a:lvl2pPr>
            <a:lvl3pPr marL="182563" indent="-182563">
              <a:defRPr sz="1400">
                <a:solidFill>
                  <a:schemeClr val="bg1"/>
                </a:solidFill>
              </a:defRPr>
            </a:lvl3pPr>
          </a:lstStyle>
          <a:p>
            <a:pPr lvl="0"/>
            <a:r>
              <a:rPr lang="en-US"/>
              <a:t>No</a:t>
            </a:r>
          </a:p>
          <a:p>
            <a:pPr lvl="1"/>
            <a:r>
              <a:rPr lang="en-US"/>
              <a:t>Second level</a:t>
            </a:r>
          </a:p>
        </p:txBody>
      </p:sp>
    </p:spTree>
    <p:extLst>
      <p:ext uri="{BB962C8B-B14F-4D97-AF65-F5344CB8AC3E}">
        <p14:creationId xmlns:p14="http://schemas.microsoft.com/office/powerpoint/2010/main" val="4192885344"/>
      </p:ext>
    </p:extLst>
  </p:cSld>
  <p:clrMapOvr>
    <a:masterClrMapping/>
  </p:clrMapOvr>
  <p:transition spd="med">
    <p:fade/>
  </p:transition>
  <p:hf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 Client Mosa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6" name="Picture Placeholder 18"/>
          <p:cNvSpPr>
            <a:spLocks noGrp="1"/>
          </p:cNvSpPr>
          <p:nvPr>
            <p:ph type="pic" sz="quarter" idx="13" hasCustomPrompt="1"/>
          </p:nvPr>
        </p:nvSpPr>
        <p:spPr>
          <a:xfrm>
            <a:off x="550863" y="1844675"/>
            <a:ext cx="2665412" cy="1368295"/>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7" name="Picture Placeholder 18"/>
          <p:cNvSpPr>
            <a:spLocks noGrp="1"/>
          </p:cNvSpPr>
          <p:nvPr>
            <p:ph type="pic" sz="quarter" idx="14" hasCustomPrompt="1"/>
          </p:nvPr>
        </p:nvSpPr>
        <p:spPr>
          <a:xfrm>
            <a:off x="550863" y="3356990"/>
            <a:ext cx="2665412" cy="136819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8" name="Picture Placeholder 18"/>
          <p:cNvSpPr>
            <a:spLocks noGrp="1"/>
          </p:cNvSpPr>
          <p:nvPr>
            <p:ph type="pic" sz="quarter" idx="15" hasCustomPrompt="1"/>
          </p:nvPr>
        </p:nvSpPr>
        <p:spPr>
          <a:xfrm>
            <a:off x="550863" y="4869200"/>
            <a:ext cx="2665412" cy="129665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9" name="Picture Placeholder 18"/>
          <p:cNvSpPr>
            <a:spLocks noGrp="1"/>
          </p:cNvSpPr>
          <p:nvPr>
            <p:ph type="pic" sz="quarter" idx="16" hasCustomPrompt="1"/>
          </p:nvPr>
        </p:nvSpPr>
        <p:spPr>
          <a:xfrm>
            <a:off x="3359620" y="1844675"/>
            <a:ext cx="2664370" cy="1368295"/>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0" name="Picture Placeholder 18"/>
          <p:cNvSpPr>
            <a:spLocks noGrp="1"/>
          </p:cNvSpPr>
          <p:nvPr>
            <p:ph type="pic" sz="quarter" idx="17" hasCustomPrompt="1"/>
          </p:nvPr>
        </p:nvSpPr>
        <p:spPr>
          <a:xfrm>
            <a:off x="3359620" y="3356990"/>
            <a:ext cx="2664370" cy="136819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1" name="Picture Placeholder 18"/>
          <p:cNvSpPr>
            <a:spLocks noGrp="1"/>
          </p:cNvSpPr>
          <p:nvPr>
            <p:ph type="pic" sz="quarter" idx="18" hasCustomPrompt="1"/>
          </p:nvPr>
        </p:nvSpPr>
        <p:spPr>
          <a:xfrm>
            <a:off x="3359620" y="4869200"/>
            <a:ext cx="2664370" cy="129665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2" name="Picture Placeholder 18"/>
          <p:cNvSpPr>
            <a:spLocks noGrp="1"/>
          </p:cNvSpPr>
          <p:nvPr>
            <p:ph type="pic" sz="quarter" idx="19" hasCustomPrompt="1"/>
          </p:nvPr>
        </p:nvSpPr>
        <p:spPr>
          <a:xfrm>
            <a:off x="6168010" y="1844675"/>
            <a:ext cx="2664370" cy="1368295"/>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3" name="Picture Placeholder 18"/>
          <p:cNvSpPr>
            <a:spLocks noGrp="1"/>
          </p:cNvSpPr>
          <p:nvPr>
            <p:ph type="pic" sz="quarter" idx="20" hasCustomPrompt="1"/>
          </p:nvPr>
        </p:nvSpPr>
        <p:spPr>
          <a:xfrm>
            <a:off x="6168010" y="3356990"/>
            <a:ext cx="2664370" cy="136819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4" name="Picture Placeholder 18"/>
          <p:cNvSpPr>
            <a:spLocks noGrp="1"/>
          </p:cNvSpPr>
          <p:nvPr>
            <p:ph type="pic" sz="quarter" idx="21" hasCustomPrompt="1"/>
          </p:nvPr>
        </p:nvSpPr>
        <p:spPr>
          <a:xfrm>
            <a:off x="6168010" y="4869200"/>
            <a:ext cx="2664370" cy="129665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5" name="Picture Placeholder 18"/>
          <p:cNvSpPr>
            <a:spLocks noGrp="1"/>
          </p:cNvSpPr>
          <p:nvPr>
            <p:ph type="pic" sz="quarter" idx="22" hasCustomPrompt="1"/>
          </p:nvPr>
        </p:nvSpPr>
        <p:spPr>
          <a:xfrm>
            <a:off x="8975725" y="1844675"/>
            <a:ext cx="2665413" cy="1368295"/>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6" name="Picture Placeholder 18"/>
          <p:cNvSpPr>
            <a:spLocks noGrp="1"/>
          </p:cNvSpPr>
          <p:nvPr>
            <p:ph type="pic" sz="quarter" idx="23" hasCustomPrompt="1"/>
          </p:nvPr>
        </p:nvSpPr>
        <p:spPr>
          <a:xfrm>
            <a:off x="8975725" y="3356990"/>
            <a:ext cx="2665413" cy="136819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7" name="Picture Placeholder 18"/>
          <p:cNvSpPr>
            <a:spLocks noGrp="1"/>
          </p:cNvSpPr>
          <p:nvPr>
            <p:ph type="pic" sz="quarter" idx="24" hasCustomPrompt="1"/>
          </p:nvPr>
        </p:nvSpPr>
        <p:spPr>
          <a:xfrm>
            <a:off x="8975725" y="4869200"/>
            <a:ext cx="2665413" cy="1296650"/>
          </a:xfrm>
          <a:prstGeom prst="snip2DiagRect">
            <a:avLst>
              <a:gd name="adj1" fmla="val 9112"/>
              <a:gd name="adj2" fmla="val 0"/>
            </a:avLst>
          </a:prstGeom>
          <a:noFill/>
        </p:spPr>
        <p:txBody>
          <a:bodyPr/>
          <a:lstStyle>
            <a:lvl1pPr marL="0" indent="0">
              <a:buFontTx/>
              <a:buNone/>
              <a:defRPr sz="1200" baseline="0"/>
            </a:lvl1pPr>
          </a:lstStyle>
          <a:p>
            <a:r>
              <a:rPr lang="fi-FI"/>
              <a:t>Click icon to add Picture</a:t>
            </a:r>
          </a:p>
        </p:txBody>
      </p:sp>
      <p:sp>
        <p:nvSpPr>
          <p:cNvPr id="18"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422002158"/>
      </p:ext>
    </p:extLst>
  </p:cSld>
  <p:clrMapOvr>
    <a:masterClrMapping/>
  </p:clrMapOvr>
  <p:transition spd="med">
    <p:fade/>
  </p:transition>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C183D7F6-B498-43B3-948B-1728B52AA6E4}">
                <adec:decorative xmlns:adec="http://schemas.microsoft.com/office/drawing/2017/decorative" val="1"/>
              </a:ext>
            </a:extLst>
          </p:cNvPr>
          <p:cNvSpPr>
            <a:spLocks noGrp="1"/>
          </p:cNvSpPr>
          <p:nvPr>
            <p:ph type="pic" sz="quarter" idx="14" hasCustomPrompt="1"/>
          </p:nvPr>
        </p:nvSpPr>
        <p:spPr>
          <a:xfrm>
            <a:off x="1271588" y="549274"/>
            <a:ext cx="10920412" cy="6308726"/>
          </a:xfrm>
          <a:custGeom>
            <a:avLst/>
            <a:gdLst/>
            <a:ahLst/>
            <a:cxnLst/>
            <a:rect l="l" t="t" r="r" b="b"/>
            <a:pathLst>
              <a:path w="10920412" h="6308726">
                <a:moveTo>
                  <a:pt x="10920412" y="0"/>
                </a:moveTo>
                <a:lnTo>
                  <a:pt x="10920412" y="6308726"/>
                </a:lnTo>
                <a:lnTo>
                  <a:pt x="492660" y="6308726"/>
                </a:lnTo>
                <a:lnTo>
                  <a:pt x="0" y="5111973"/>
                </a:lnTo>
                <a:lnTo>
                  <a:pt x="0" y="5111972"/>
                </a:lnTo>
                <a:lnTo>
                  <a:pt x="1" y="5111972"/>
                </a:lnTo>
                <a:lnTo>
                  <a:pt x="1656060" y="2374900"/>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nchor="b" anchorCtr="0"/>
          <a:lstStyle>
            <a:lvl1pPr marL="0" marR="0" indent="0" algn="r"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GB"/>
              <a:t> Click icon to change picture (</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itle 1"/>
          <p:cNvSpPr>
            <a:spLocks noGrp="1"/>
          </p:cNvSpPr>
          <p:nvPr>
            <p:ph type="ctrTitle" hasCustomPrompt="1"/>
          </p:nvPr>
        </p:nvSpPr>
        <p:spPr>
          <a:xfrm>
            <a:off x="6383338" y="2924175"/>
            <a:ext cx="5257799" cy="1800969"/>
          </a:xfrm>
        </p:spPr>
        <p:txBody>
          <a:bodyPr anchor="b" anchorCtr="0"/>
          <a:lstStyle>
            <a:lvl1pPr algn="r">
              <a:defRPr sz="4800">
                <a:solidFill>
                  <a:schemeClr val="bg1"/>
                </a:solidFill>
              </a:defRPr>
            </a:lvl1pPr>
          </a:lstStyle>
          <a:p>
            <a:r>
              <a:rPr lang="en-US"/>
              <a:t>Click to add Presentation title</a:t>
            </a:r>
          </a:p>
        </p:txBody>
      </p:sp>
      <p:sp>
        <p:nvSpPr>
          <p:cNvPr id="20" name="Subtitle 2"/>
          <p:cNvSpPr>
            <a:spLocks noGrp="1"/>
          </p:cNvSpPr>
          <p:nvPr>
            <p:ph type="subTitle" idx="1"/>
          </p:nvPr>
        </p:nvSpPr>
        <p:spPr>
          <a:xfrm>
            <a:off x="6383338" y="4868862"/>
            <a:ext cx="5257800" cy="864394"/>
          </a:xfrm>
        </p:spPr>
        <p:txBody>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1" name="Text Placeholder 11"/>
          <p:cNvSpPr>
            <a:spLocks noGrp="1"/>
          </p:cNvSpPr>
          <p:nvPr>
            <p:ph type="body" sz="quarter" idx="13" hasCustomPrompt="1"/>
          </p:nvPr>
        </p:nvSpPr>
        <p:spPr>
          <a:xfrm>
            <a:off x="6383338" y="5733256"/>
            <a:ext cx="5257800" cy="432594"/>
          </a:xfrm>
        </p:spPr>
        <p:txBody>
          <a:bodyPr anchor="b" anchorCtr="0"/>
          <a:lstStyle>
            <a:lvl1pPr marL="0" indent="0" algn="r">
              <a:buFontTx/>
              <a:buNone/>
              <a:defRPr sz="1400">
                <a:solidFill>
                  <a:schemeClr val="bg1"/>
                </a:solidFill>
              </a:defRPr>
            </a:lvl1pPr>
          </a:lstStyle>
          <a:p>
            <a:pPr lvl="0"/>
            <a:r>
              <a:rPr lang="en-US"/>
              <a:t>Insert date</a:t>
            </a:r>
            <a:endParaRPr lang="en-GB"/>
          </a:p>
        </p:txBody>
      </p:sp>
      <p:grpSp>
        <p:nvGrpSpPr>
          <p:cNvPr id="11" name="Group 10">
            <a:extLst>
              <a:ext uri="{C183D7F6-B498-43B3-948B-1728B52AA6E4}">
                <adec:decorative xmlns:adec="http://schemas.microsoft.com/office/drawing/2017/decorative" val="1"/>
              </a:ext>
            </a:extLst>
          </p:cNvPr>
          <p:cNvGrpSpPr>
            <a:grpSpLocks noChangeAspect="1"/>
          </p:cNvGrpSpPr>
          <p:nvPr/>
        </p:nvGrpSpPr>
        <p:grpSpPr>
          <a:xfrm>
            <a:off x="551464" y="550800"/>
            <a:ext cx="720000" cy="529065"/>
            <a:chOff x="11151163" y="6165850"/>
            <a:chExt cx="489975" cy="360040"/>
          </a:xfrm>
        </p:grpSpPr>
        <p:sp>
          <p:nvSpPr>
            <p:cNvPr id="12" name="Snip Diagonal Corner Rectangle 11"/>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30021478"/>
      </p:ext>
    </p:extLst>
  </p:cSld>
  <p:clrMapOvr>
    <a:masterClrMapping/>
  </p:clrMapOvr>
  <p:transition spd="med">
    <p:fade/>
  </p:transition>
  <p:hf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rgbClr val="8488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848895"/>
              </a:solidFill>
            </a:endParaRPr>
          </a:p>
        </p:txBody>
      </p:sp>
      <p:sp>
        <p:nvSpPr>
          <p:cNvPr id="2" name="Title 1"/>
          <p:cNvSpPr>
            <a:spLocks noGrp="1"/>
          </p:cNvSpPr>
          <p:nvPr>
            <p:ph type="title"/>
          </p:nvPr>
        </p:nvSpPr>
        <p:spPr>
          <a:xfrm>
            <a:off x="550863" y="692149"/>
            <a:ext cx="5257106" cy="936626"/>
          </a:xfrm>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sz="half" idx="1"/>
          </p:nvPr>
        </p:nvSpPr>
        <p:spPr>
          <a:xfrm>
            <a:off x="550863" y="1844675"/>
            <a:ext cx="5257105"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713802041"/>
      </p:ext>
    </p:extLst>
  </p:cSld>
  <p:clrMapOvr>
    <a:masterClrMapping/>
  </p:clrMapOvr>
  <p:transition spd="med">
    <p:fade/>
  </p:transition>
  <p:hf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s 2">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550863" y="692149"/>
            <a:ext cx="5257106" cy="936626"/>
          </a:xfrm>
        </p:spPr>
        <p:txBody>
          <a:bodyPr/>
          <a:lstStyle>
            <a:lvl1pPr>
              <a:defRPr>
                <a:solidFill>
                  <a:schemeClr val="tx1"/>
                </a:solidFill>
              </a:defRPr>
            </a:lvl1pPr>
          </a:lstStyle>
          <a:p>
            <a:r>
              <a:rPr lang="en-GB"/>
              <a:t>Click to edit Master title style</a:t>
            </a:r>
            <a:endParaRPr lang="en-US"/>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205576459"/>
      </p:ext>
    </p:extLst>
  </p:cSld>
  <p:clrMapOvr>
    <a:masterClrMapping/>
  </p:clrMapOvr>
  <p:transition spd="med">
    <p:fade/>
  </p:transition>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s 2n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rgbClr val="8488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84032" y="1844675"/>
            <a:ext cx="5257106"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title"/>
          </p:nvPr>
        </p:nvSpPr>
        <p:spPr>
          <a:xfrm>
            <a:off x="550863" y="692149"/>
            <a:ext cx="5257106" cy="936626"/>
          </a:xfrm>
        </p:spPr>
        <p:txBody>
          <a:bodyPr/>
          <a:lstStyle>
            <a:lvl1pPr>
              <a:defRPr>
                <a:solidFill>
                  <a:schemeClr val="tx1"/>
                </a:solidFill>
              </a:defRPr>
            </a:lvl1pPr>
          </a:lstStyle>
          <a:p>
            <a:r>
              <a:rPr lang="en-GB"/>
              <a:t>Click to edit Master title style</a:t>
            </a:r>
            <a:endParaRPr lang="en-US"/>
          </a:p>
        </p:txBody>
      </p:sp>
      <p:sp>
        <p:nvSpPr>
          <p:cNvPr id="11"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3124595272"/>
      </p:ext>
    </p:extLst>
  </p:cSld>
  <p:clrMapOvr>
    <a:masterClrMapping/>
  </p:clrMapOvr>
  <p:transition spd="med">
    <p:fade/>
  </p:transition>
  <p:hf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_Two Contents 2nd 2">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sz="half" idx="1"/>
          </p:nvPr>
        </p:nvSpPr>
        <p:spPr>
          <a:xfrm>
            <a:off x="550863" y="1844675"/>
            <a:ext cx="5257105"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84032" y="1844675"/>
            <a:ext cx="5257106"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The Qt Company</a:t>
            </a:r>
          </a:p>
        </p:txBody>
      </p:sp>
      <p:sp>
        <p:nvSpPr>
          <p:cNvPr id="7" name="Slide Number Placeholder 6"/>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title"/>
          </p:nvPr>
        </p:nvSpPr>
        <p:spPr>
          <a:xfrm>
            <a:off x="550863" y="692149"/>
            <a:ext cx="5257106" cy="936626"/>
          </a:xfrm>
        </p:spPr>
        <p:txBody>
          <a:bodyPr/>
          <a:lstStyle>
            <a:lvl1pPr>
              <a:defRPr>
                <a:solidFill>
                  <a:schemeClr val="tx1"/>
                </a:solidFill>
              </a:defRPr>
            </a:lvl1pPr>
          </a:lstStyle>
          <a:p>
            <a:r>
              <a:rPr lang="en-GB"/>
              <a:t>Click to edit Master title style</a:t>
            </a:r>
            <a:endParaRPr lang="en-US"/>
          </a:p>
        </p:txBody>
      </p:sp>
      <p:sp>
        <p:nvSpPr>
          <p:cNvPr id="11" name="Text Placeholder 2"/>
          <p:cNvSpPr>
            <a:spLocks noGrp="1"/>
          </p:cNvSpPr>
          <p:nvPr>
            <p:ph type="body" idx="13" hasCustomPrompt="1"/>
          </p:nvPr>
        </p:nvSpPr>
        <p:spPr>
          <a:xfrm>
            <a:off x="6384032" y="476673"/>
            <a:ext cx="5257106" cy="216024"/>
          </a:xfrm>
        </p:spPr>
        <p:txBody>
          <a:bodyPr anchor="ctr" anchorCtr="0"/>
          <a:lstStyle>
            <a:lvl1pPr marL="0" indent="0" algn="r">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390035469"/>
      </p:ext>
    </p:extLst>
  </p:cSld>
  <p:clrMapOvr>
    <a:masterClrMapping/>
  </p:clrMapOvr>
  <p:transition spd="med">
    <p:fade/>
  </p:transition>
  <p:hf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17" name="Rectangle 5">
            <a:extLst>
              <a:ext uri="{FF2B5EF4-FFF2-40B4-BE49-F238E27FC236}">
                <a16:creationId xmlns:a16="http://schemas.microsoft.com/office/drawing/2014/main" id="{2C54CCF8-3DAD-1B4B-BAF3-85D3816017E0}"/>
              </a:ext>
              <a:ext uri="{C183D7F6-B498-43B3-948B-1728B52AA6E4}">
                <adec:decorative xmlns:adec="http://schemas.microsoft.com/office/drawing/2017/decorative" val="1"/>
              </a:ext>
            </a:extLst>
          </p:cNvPr>
          <p:cNvSpPr/>
          <p:nvPr userDrawn="1"/>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8" name="Text Placeholder 7"/>
          <p:cNvSpPr>
            <a:spLocks noGrp="1"/>
          </p:cNvSpPr>
          <p:nvPr>
            <p:ph type="body" sz="quarter" idx="13" hasCustomPrompt="1"/>
          </p:nvPr>
        </p:nvSpPr>
        <p:spPr>
          <a:xfrm>
            <a:off x="911424"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a:t>No</a:t>
            </a:r>
          </a:p>
        </p:txBody>
      </p:sp>
      <p:sp>
        <p:nvSpPr>
          <p:cNvPr id="9" name="Text Placeholder 7"/>
          <p:cNvSpPr>
            <a:spLocks noGrp="1"/>
          </p:cNvSpPr>
          <p:nvPr>
            <p:ph type="body" sz="quarter" idx="14"/>
          </p:nvPr>
        </p:nvSpPr>
        <p:spPr>
          <a:xfrm>
            <a:off x="911424" y="4221088"/>
            <a:ext cx="2376487" cy="1728788"/>
          </a:xfrm>
        </p:spPr>
        <p:txBody>
          <a:bodyPr/>
          <a:lstStyle>
            <a:lvl1pPr marL="0" indent="0" algn="ctr">
              <a:buFontTx/>
              <a:buNone/>
              <a:defRPr/>
            </a:lvl1pPr>
          </a:lstStyle>
          <a:p>
            <a:pPr lvl="0"/>
            <a:r>
              <a:rPr lang="en-GB"/>
              <a:t>Click to edit Master text styles</a:t>
            </a:r>
          </a:p>
        </p:txBody>
      </p:sp>
      <p:sp>
        <p:nvSpPr>
          <p:cNvPr id="10" name="Text Placeholder 7"/>
          <p:cNvSpPr>
            <a:spLocks noGrp="1"/>
          </p:cNvSpPr>
          <p:nvPr>
            <p:ph type="body" sz="quarter" idx="15" hasCustomPrompt="1"/>
          </p:nvPr>
        </p:nvSpPr>
        <p:spPr>
          <a:xfrm>
            <a:off x="3575497"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a:t>No</a:t>
            </a:r>
          </a:p>
        </p:txBody>
      </p:sp>
      <p:sp>
        <p:nvSpPr>
          <p:cNvPr id="11" name="Text Placeholder 7"/>
          <p:cNvSpPr>
            <a:spLocks noGrp="1"/>
          </p:cNvSpPr>
          <p:nvPr>
            <p:ph type="body" sz="quarter" idx="16" hasCustomPrompt="1"/>
          </p:nvPr>
        </p:nvSpPr>
        <p:spPr>
          <a:xfrm>
            <a:off x="6239793"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a:t>No</a:t>
            </a:r>
          </a:p>
        </p:txBody>
      </p:sp>
      <p:sp>
        <p:nvSpPr>
          <p:cNvPr id="12" name="Text Placeholder 7"/>
          <p:cNvSpPr>
            <a:spLocks noGrp="1"/>
          </p:cNvSpPr>
          <p:nvPr>
            <p:ph type="body" sz="quarter" idx="17" hasCustomPrompt="1"/>
          </p:nvPr>
        </p:nvSpPr>
        <p:spPr>
          <a:xfrm>
            <a:off x="8904089" y="2348682"/>
            <a:ext cx="2376487" cy="1584374"/>
          </a:xfrm>
          <a:prstGeom prst="snip2DiagRect">
            <a:avLst>
              <a:gd name="adj1" fmla="val 12501"/>
              <a:gd name="adj2" fmla="val 799"/>
            </a:avLst>
          </a:prstGeom>
          <a:solidFill>
            <a:schemeClr val="accent3"/>
          </a:solidFill>
        </p:spPr>
        <p:txBody>
          <a:bodyPr anchor="ctr" anchorCtr="0"/>
          <a:lstStyle>
            <a:lvl1pPr marL="0" indent="0" algn="ctr">
              <a:buFontTx/>
              <a:buNone/>
              <a:defRPr sz="6000">
                <a:solidFill>
                  <a:schemeClr val="bg1"/>
                </a:solidFill>
              </a:defRPr>
            </a:lvl1pPr>
          </a:lstStyle>
          <a:p>
            <a:pPr lvl="0"/>
            <a:r>
              <a:rPr lang="en-US"/>
              <a:t>No</a:t>
            </a:r>
          </a:p>
        </p:txBody>
      </p:sp>
      <p:sp>
        <p:nvSpPr>
          <p:cNvPr id="13" name="Text Placeholder 7"/>
          <p:cNvSpPr>
            <a:spLocks noGrp="1"/>
          </p:cNvSpPr>
          <p:nvPr>
            <p:ph type="body" sz="quarter" idx="18"/>
          </p:nvPr>
        </p:nvSpPr>
        <p:spPr>
          <a:xfrm>
            <a:off x="3575720" y="4221088"/>
            <a:ext cx="2376487" cy="1728788"/>
          </a:xfrm>
        </p:spPr>
        <p:txBody>
          <a:bodyPr/>
          <a:lstStyle>
            <a:lvl1pPr marL="0" indent="0" algn="ctr">
              <a:buFontTx/>
              <a:buNone/>
              <a:defRPr/>
            </a:lvl1pPr>
          </a:lstStyle>
          <a:p>
            <a:pPr lvl="0"/>
            <a:r>
              <a:rPr lang="en-GB"/>
              <a:t>Click to edit Master text styles</a:t>
            </a:r>
          </a:p>
        </p:txBody>
      </p:sp>
      <p:sp>
        <p:nvSpPr>
          <p:cNvPr id="14" name="Text Placeholder 7"/>
          <p:cNvSpPr>
            <a:spLocks noGrp="1"/>
          </p:cNvSpPr>
          <p:nvPr>
            <p:ph type="body" sz="quarter" idx="19"/>
          </p:nvPr>
        </p:nvSpPr>
        <p:spPr>
          <a:xfrm>
            <a:off x="6240016" y="4221088"/>
            <a:ext cx="2376487" cy="1728788"/>
          </a:xfrm>
        </p:spPr>
        <p:txBody>
          <a:bodyPr/>
          <a:lstStyle>
            <a:lvl1pPr marL="0" indent="0" algn="ctr">
              <a:buFontTx/>
              <a:buNone/>
              <a:defRPr/>
            </a:lvl1pPr>
          </a:lstStyle>
          <a:p>
            <a:pPr lvl="0"/>
            <a:r>
              <a:rPr lang="en-GB"/>
              <a:t>Click to edit Master text styles</a:t>
            </a:r>
          </a:p>
        </p:txBody>
      </p:sp>
      <p:sp>
        <p:nvSpPr>
          <p:cNvPr id="15" name="Text Placeholder 7"/>
          <p:cNvSpPr>
            <a:spLocks noGrp="1"/>
          </p:cNvSpPr>
          <p:nvPr>
            <p:ph type="body" sz="quarter" idx="20"/>
          </p:nvPr>
        </p:nvSpPr>
        <p:spPr>
          <a:xfrm>
            <a:off x="8904312" y="4221088"/>
            <a:ext cx="2376487" cy="1728788"/>
          </a:xfrm>
        </p:spPr>
        <p:txBody>
          <a:bodyPr/>
          <a:lstStyle>
            <a:lvl1pPr marL="0" indent="0" algn="ctr">
              <a:buFontTx/>
              <a:buNone/>
              <a:defRPr/>
            </a:lvl1pPr>
          </a:lstStyle>
          <a:p>
            <a:pPr lvl="0"/>
            <a:r>
              <a:rPr lang="en-GB"/>
              <a:t>Click to edit Master text styles</a:t>
            </a:r>
          </a:p>
        </p:txBody>
      </p:sp>
      <p:sp>
        <p:nvSpPr>
          <p:cNvPr id="16"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78557922"/>
      </p:ext>
    </p:extLst>
  </p:cSld>
  <p:clrMapOvr>
    <a:masterClrMapping/>
  </p:clrMapOvr>
  <p:transition spd="med">
    <p:fade/>
  </p:transition>
  <p:hf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fo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p:cNvSpPr>
            <a:spLocks noGrp="1"/>
          </p:cNvSpPr>
          <p:nvPr>
            <p:ph type="ftr" sz="quarter" idx="11"/>
          </p:nvPr>
        </p:nvSpPr>
        <p:spPr/>
        <p:txBody>
          <a:bodyPr/>
          <a:lstStyle/>
          <a:p>
            <a:r>
              <a:rPr lang="en-US"/>
              <a:t>© The Qt Company</a:t>
            </a:r>
          </a:p>
        </p:txBody>
      </p:sp>
      <p:sp>
        <p:nvSpPr>
          <p:cNvPr id="5" name="Slide Number Placeholder 4"/>
          <p:cNvSpPr>
            <a:spLocks noGrp="1"/>
          </p:cNvSpPr>
          <p:nvPr>
            <p:ph type="sldNum" sz="quarter" idx="12"/>
          </p:nvPr>
        </p:nvSpPr>
        <p:spPr/>
        <p:txBody>
          <a:bodyPr/>
          <a:lstStyle/>
          <a:p>
            <a:fld id="{A683D178-98AA-4574-9EAA-8EB007C55176}" type="slidenum">
              <a:rPr lang="en-US" smtClean="0"/>
              <a:pPr/>
              <a:t>‹#›</a:t>
            </a:fld>
            <a:endParaRPr lang="en-US"/>
          </a:p>
        </p:txBody>
      </p:sp>
      <p:sp>
        <p:nvSpPr>
          <p:cNvPr id="24" name="Text Placeholder 15"/>
          <p:cNvSpPr>
            <a:spLocks noGrp="1"/>
          </p:cNvSpPr>
          <p:nvPr>
            <p:ph type="body" sz="quarter" idx="15"/>
          </p:nvPr>
        </p:nvSpPr>
        <p:spPr>
          <a:xfrm>
            <a:off x="8312856" y="1844828"/>
            <a:ext cx="3312369" cy="3240356"/>
          </a:xfrm>
          <a:prstGeom prst="snip2DiagRect">
            <a:avLst>
              <a:gd name="adj1" fmla="val 14366"/>
              <a:gd name="adj2" fmla="val 0"/>
            </a:avLst>
          </a:prstGeom>
          <a:solidFill>
            <a:srgbClr val="848895"/>
          </a:solidFill>
        </p:spPr>
        <p:txBody>
          <a:bodyPr lIns="180000" tIns="1152000" rIns="180000" bIns="180000"/>
          <a:lstStyle>
            <a:lvl1pPr marL="0" indent="0">
              <a:buFontTx/>
              <a:buNone/>
              <a:defRPr sz="2400">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25" name="Picture Placeholder 18"/>
          <p:cNvSpPr>
            <a:spLocks noGrp="1" noChangeAspect="1"/>
          </p:cNvSpPr>
          <p:nvPr>
            <p:ph type="pic" sz="quarter" idx="16" hasCustomPrompt="1"/>
          </p:nvPr>
        </p:nvSpPr>
        <p:spPr>
          <a:xfrm>
            <a:off x="8744905" y="2132856"/>
            <a:ext cx="936104" cy="936104"/>
          </a:xfrm>
          <a:prstGeom prst="rect">
            <a:avLst/>
          </a:prstGeom>
          <a:noFill/>
        </p:spPr>
        <p:txBody>
          <a:bodyPr/>
          <a:lstStyle>
            <a:lvl1pPr marL="0" indent="0" algn="l">
              <a:buFontTx/>
              <a:buNone/>
              <a:defRPr sz="1000" baseline="0">
                <a:solidFill>
                  <a:schemeClr val="bg1"/>
                </a:solidFill>
              </a:defRPr>
            </a:lvl1pPr>
          </a:lstStyle>
          <a:p>
            <a:r>
              <a:rPr lang="fi-FI"/>
              <a:t>Click icon to add symbol</a:t>
            </a:r>
          </a:p>
        </p:txBody>
      </p:sp>
      <p:sp>
        <p:nvSpPr>
          <p:cNvPr id="26" name="Text Placeholder 15"/>
          <p:cNvSpPr>
            <a:spLocks noGrp="1"/>
          </p:cNvSpPr>
          <p:nvPr>
            <p:ph type="body" sz="quarter" idx="17"/>
          </p:nvPr>
        </p:nvSpPr>
        <p:spPr>
          <a:xfrm>
            <a:off x="550863" y="1844828"/>
            <a:ext cx="3312369" cy="3240356"/>
          </a:xfrm>
          <a:prstGeom prst="snip2DiagRect">
            <a:avLst>
              <a:gd name="adj1" fmla="val 14366"/>
              <a:gd name="adj2" fmla="val 0"/>
            </a:avLst>
          </a:prstGeom>
          <a:solidFill>
            <a:schemeClr val="accent1"/>
          </a:solidFill>
        </p:spPr>
        <p:txBody>
          <a:bodyPr lIns="180000" tIns="1152000" rIns="180000" bIns="180000"/>
          <a:lstStyle>
            <a:lvl1pPr marL="0" indent="0">
              <a:buFontTx/>
              <a:buNone/>
              <a:defRPr sz="2400">
                <a:solidFill>
                  <a:schemeClr val="tx1"/>
                </a:solidFill>
              </a:defRPr>
            </a:lvl1pPr>
            <a:lvl2pPr marL="0" indent="0">
              <a:buFontTx/>
              <a:buNone/>
              <a:defRPr sz="1400">
                <a:solidFill>
                  <a:schemeClr val="tx1"/>
                </a:solidFill>
              </a:defRPr>
            </a:lvl2pPr>
            <a:lvl3pPr marL="182563" indent="-182563">
              <a:defRPr sz="1400">
                <a:solidFill>
                  <a:schemeClr val="tx1"/>
                </a:solidFill>
              </a:defRPr>
            </a:lvl3pPr>
          </a:lstStyle>
          <a:p>
            <a:pPr lvl="0"/>
            <a:r>
              <a:rPr lang="en-GB"/>
              <a:t>Click to edit Master text styles</a:t>
            </a:r>
          </a:p>
          <a:p>
            <a:pPr lvl="1"/>
            <a:r>
              <a:rPr lang="en-GB"/>
              <a:t>Second level</a:t>
            </a:r>
          </a:p>
          <a:p>
            <a:pPr lvl="2"/>
            <a:r>
              <a:rPr lang="en-GB"/>
              <a:t>Third level</a:t>
            </a:r>
          </a:p>
        </p:txBody>
      </p:sp>
      <p:sp>
        <p:nvSpPr>
          <p:cNvPr id="27" name="Picture Placeholder 18"/>
          <p:cNvSpPr>
            <a:spLocks noGrp="1" noChangeAspect="1"/>
          </p:cNvSpPr>
          <p:nvPr>
            <p:ph type="pic" sz="quarter" idx="18" hasCustomPrompt="1"/>
          </p:nvPr>
        </p:nvSpPr>
        <p:spPr>
          <a:xfrm>
            <a:off x="982912" y="2132856"/>
            <a:ext cx="936104" cy="936104"/>
          </a:xfrm>
          <a:prstGeom prst="rect">
            <a:avLst/>
          </a:prstGeom>
          <a:noFill/>
        </p:spPr>
        <p:txBody>
          <a:bodyPr/>
          <a:lstStyle>
            <a:lvl1pPr marL="0" indent="0" algn="l">
              <a:buFontTx/>
              <a:buNone/>
              <a:defRPr sz="1000" baseline="0">
                <a:solidFill>
                  <a:schemeClr val="bg1"/>
                </a:solidFill>
              </a:defRPr>
            </a:lvl1pPr>
          </a:lstStyle>
          <a:p>
            <a:r>
              <a:rPr lang="fi-FI"/>
              <a:t>Click icon to add symbol</a:t>
            </a:r>
          </a:p>
        </p:txBody>
      </p:sp>
      <p:sp>
        <p:nvSpPr>
          <p:cNvPr id="28" name="Text Placeholder 15"/>
          <p:cNvSpPr>
            <a:spLocks noGrp="1"/>
          </p:cNvSpPr>
          <p:nvPr>
            <p:ph type="body" sz="quarter" idx="19"/>
          </p:nvPr>
        </p:nvSpPr>
        <p:spPr>
          <a:xfrm>
            <a:off x="4439815" y="1844828"/>
            <a:ext cx="3312369" cy="3240356"/>
          </a:xfrm>
          <a:prstGeom prst="snip2DiagRect">
            <a:avLst>
              <a:gd name="adj1" fmla="val 14366"/>
              <a:gd name="adj2" fmla="val 0"/>
            </a:avLst>
          </a:prstGeom>
          <a:solidFill>
            <a:schemeClr val="tx2"/>
          </a:solidFill>
        </p:spPr>
        <p:txBody>
          <a:bodyPr lIns="180000" tIns="1152000" rIns="180000" bIns="180000"/>
          <a:lstStyle>
            <a:lvl1pPr marL="0" indent="0">
              <a:buFontTx/>
              <a:buNone/>
              <a:defRPr sz="2400">
                <a:solidFill>
                  <a:schemeClr val="bg1"/>
                </a:solidFill>
              </a:defRPr>
            </a:lvl1pPr>
            <a:lvl2pPr marL="0" indent="0">
              <a:buFontTx/>
              <a:buNone/>
              <a:defRPr sz="1400">
                <a:solidFill>
                  <a:schemeClr val="bg1"/>
                </a:solidFill>
              </a:defRPr>
            </a:lvl2pPr>
            <a:lvl3pPr marL="182563" indent="-182563">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29" name="Picture Placeholder 18"/>
          <p:cNvSpPr>
            <a:spLocks noGrp="1" noChangeAspect="1"/>
          </p:cNvSpPr>
          <p:nvPr>
            <p:ph type="pic" sz="quarter" idx="20" hasCustomPrompt="1"/>
          </p:nvPr>
        </p:nvSpPr>
        <p:spPr>
          <a:xfrm>
            <a:off x="4871864" y="2132856"/>
            <a:ext cx="936104" cy="936104"/>
          </a:xfrm>
          <a:prstGeom prst="rect">
            <a:avLst/>
          </a:prstGeom>
          <a:noFill/>
        </p:spPr>
        <p:txBody>
          <a:bodyPr/>
          <a:lstStyle>
            <a:lvl1pPr marL="0" indent="0" algn="l">
              <a:buFontTx/>
              <a:buNone/>
              <a:defRPr sz="1000" baseline="0">
                <a:solidFill>
                  <a:schemeClr val="bg1"/>
                </a:solidFill>
              </a:defRPr>
            </a:lvl1pPr>
          </a:lstStyle>
          <a:p>
            <a:r>
              <a:rPr lang="fi-FI"/>
              <a:t>Click icon to add symbol</a:t>
            </a:r>
          </a:p>
        </p:txBody>
      </p:sp>
      <p:sp>
        <p:nvSpPr>
          <p:cNvPr id="12"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774679332"/>
      </p:ext>
    </p:extLst>
  </p:cSld>
  <p:clrMapOvr>
    <a:masterClrMapping/>
  </p:clrMapOvr>
  <p:transition spd="med">
    <p:fade/>
  </p:transition>
  <p:hf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6B8B3A59-FC07-42ED-B702-608C3345CA53}" type="datetime3">
              <a:rPr lang="en-US" smtClean="0"/>
              <a:t>15 June 2021</a:t>
            </a:fld>
            <a:endParaRPr lang="en-US"/>
          </a:p>
        </p:txBody>
      </p:sp>
      <p:sp>
        <p:nvSpPr>
          <p:cNvPr id="3" name="Footer Placeholder 2"/>
          <p:cNvSpPr>
            <a:spLocks noGrp="1"/>
          </p:cNvSpPr>
          <p:nvPr>
            <p:ph type="ftr" sz="quarter" idx="11"/>
          </p:nvPr>
        </p:nvSpPr>
        <p:spPr/>
        <p:txBody>
          <a:bodyPr/>
          <a:lstStyle>
            <a:lvl1pPr>
              <a:defRPr>
                <a:noFill/>
              </a:defRPr>
            </a:lvl1pPr>
          </a:lstStyle>
          <a:p>
            <a:r>
              <a:rPr lang="en-US"/>
              <a:t>© The Qt Company</a:t>
            </a:r>
          </a:p>
        </p:txBody>
      </p:sp>
      <p:sp>
        <p:nvSpPr>
          <p:cNvPr id="4" name="Slide Number Placeholder 3"/>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5" name="Text Placeholder 15"/>
          <p:cNvSpPr>
            <a:spLocks noGrp="1"/>
          </p:cNvSpPr>
          <p:nvPr>
            <p:ph type="body" sz="quarter" idx="15"/>
          </p:nvPr>
        </p:nvSpPr>
        <p:spPr>
          <a:xfrm>
            <a:off x="2495601" y="1844828"/>
            <a:ext cx="7200798" cy="3168348"/>
          </a:xfrm>
        </p:spPr>
        <p:txBody>
          <a:bodyPr/>
          <a:lstStyle>
            <a:lvl1pPr marL="0" indent="0">
              <a:buFontTx/>
              <a:buNone/>
              <a:defRPr sz="3400">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6" name="Freeform 6"/>
          <p:cNvSpPr>
            <a:spLocks noChangeAspect="1"/>
          </p:cNvSpPr>
          <p:nvPr/>
        </p:nvSpPr>
        <p:spPr bwMode="auto">
          <a:xfrm>
            <a:off x="2063552" y="170080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819CA773-7889-954C-BB41-D727EB76BB70}"/>
              </a:ext>
            </a:extLst>
          </p:cNvPr>
          <p:cNvSpPr>
            <a:spLocks noChangeAspect="1"/>
          </p:cNvSpPr>
          <p:nvPr userDrawn="1"/>
        </p:nvSpPr>
        <p:spPr bwMode="auto">
          <a:xfrm>
            <a:off x="2063552" y="170080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39069859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and Back Picture">
    <p:spTree>
      <p:nvGrpSpPr>
        <p:cNvPr id="1" name=""/>
        <p:cNvGrpSpPr/>
        <p:nvPr/>
      </p:nvGrpSpPr>
      <p:grpSpPr>
        <a:xfrm>
          <a:off x="0" y="0"/>
          <a:ext cx="0" cy="0"/>
          <a:chOff x="0" y="0"/>
          <a:chExt cx="0" cy="0"/>
        </a:xfrm>
      </p:grpSpPr>
      <p:sp>
        <p:nvSpPr>
          <p:cNvPr id="9" name="Right Triangle 8"/>
          <p:cNvSpPr/>
          <p:nvPr/>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add picture (</a:t>
            </a:r>
            <a:r>
              <a:rPr lang="en-US"/>
              <a:t>Download more pictures from brand.qt.io</a:t>
            </a:r>
            <a:r>
              <a:rPr lang="en-GB"/>
              <a:t>)</a:t>
            </a:r>
          </a:p>
          <a:p>
            <a:endParaRPr lang="en-GB"/>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GB"/>
              <a:t>Click to edit Master title style</a:t>
            </a:r>
            <a:endParaRPr lang="en-US"/>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307134697"/>
      </p:ext>
    </p:extLst>
  </p:cSld>
  <p:clrMapOvr>
    <a:masterClrMapping/>
  </p:clrMapOvr>
  <p:transition spd="med">
    <p:fade/>
  </p:transition>
  <p:hf hdr="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B12EA-2E1A-426F-A2F2-F336791EFBE0}" type="datetime3">
              <a:rPr lang="en-US" smtClean="0"/>
              <a:t>15 June 2021</a:t>
            </a:fld>
            <a:endParaRPr lang="en-US"/>
          </a:p>
        </p:txBody>
      </p:sp>
      <p:sp>
        <p:nvSpPr>
          <p:cNvPr id="3" name="Footer Placeholder 2"/>
          <p:cNvSpPr>
            <a:spLocks noGrp="1"/>
          </p:cNvSpPr>
          <p:nvPr>
            <p:ph type="ftr" sz="quarter" idx="11"/>
          </p:nvPr>
        </p:nvSpPr>
        <p:spPr/>
        <p:txBody>
          <a:bodyPr/>
          <a:lstStyle/>
          <a:p>
            <a:r>
              <a:rPr lang="en-US"/>
              <a:t>© The Qt Company</a:t>
            </a:r>
          </a:p>
        </p:txBody>
      </p:sp>
      <p:sp>
        <p:nvSpPr>
          <p:cNvPr id="4" name="Slide Number Placeholder 3"/>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3151558566"/>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ontent and Back Picture">
    <p:spTree>
      <p:nvGrpSpPr>
        <p:cNvPr id="1" name=""/>
        <p:cNvGrpSpPr/>
        <p:nvPr/>
      </p:nvGrpSpPr>
      <p:grpSpPr>
        <a:xfrm>
          <a:off x="0" y="0"/>
          <a:ext cx="0" cy="0"/>
          <a:chOff x="0" y="0"/>
          <a:chExt cx="0" cy="0"/>
        </a:xfrm>
      </p:grpSpPr>
      <p:sp>
        <p:nvSpPr>
          <p:cNvPr id="9" name="Right Triangle 8"/>
          <p:cNvSpPr/>
          <p:nvPr/>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p:nvSpPr>
        <p:spPr>
          <a:xfrm flipH="1">
            <a:off x="11712573" y="6378574"/>
            <a:ext cx="479425" cy="47942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add picture (</a:t>
            </a:r>
            <a:r>
              <a:rPr lang="en-US"/>
              <a:t>Download more pictures from brand.qt.io</a:t>
            </a:r>
            <a:r>
              <a:rPr lang="en-GB"/>
              <a:t>)</a:t>
            </a:r>
          </a:p>
          <a:p>
            <a:endParaRPr lang="en-GB"/>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GB"/>
              <a:t>Click to edit Master title style</a:t>
            </a:r>
            <a:endParaRPr lang="en-US"/>
          </a:p>
        </p:txBody>
      </p:sp>
      <p:sp>
        <p:nvSpPr>
          <p:cNvPr id="11" name="Text Placeholder 2"/>
          <p:cNvSpPr>
            <a:spLocks noGrp="1"/>
          </p:cNvSpPr>
          <p:nvPr>
            <p:ph idx="1"/>
          </p:nvPr>
        </p:nvSpPr>
        <p:spPr>
          <a:xfrm>
            <a:off x="550862" y="1844675"/>
            <a:ext cx="11090275" cy="4321175"/>
          </a:xfrm>
          <a:prstGeom prst="rect">
            <a:avLst/>
          </a:prstGeom>
        </p:spPr>
        <p:txBody>
          <a:bodyPr vert="horz" lIns="0" tIns="0" rIns="0" bIns="0" rtlCol="0" anchor="t" anchorCtr="0">
            <a:noAutofit/>
          </a:bodyPr>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vl6pPr>
              <a:defRPr>
                <a:solidFill>
                  <a:schemeClr val="bg1"/>
                </a:solidFill>
                <a:effectLst/>
              </a:defRPr>
            </a:lvl6pPr>
            <a:lvl7pPr>
              <a:defRPr>
                <a:solidFill>
                  <a:schemeClr val="bg1"/>
                </a:solidFill>
                <a:effectLst/>
              </a:defRPr>
            </a:lvl7pPr>
            <a:lvl8pPr>
              <a:defRPr>
                <a:solidFill>
                  <a:schemeClr val="bg1"/>
                </a:solidFill>
                <a:effectLst/>
              </a:defRPr>
            </a:lvl8pPr>
            <a:lvl9pPr>
              <a:defRPr>
                <a:solidFill>
                  <a:schemeClr val="bg1"/>
                </a:solidFill>
                <a:effectLst/>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2"/>
          <p:cNvSpPr>
            <a:spLocks noGrp="1"/>
          </p:cNvSpPr>
          <p:nvPr>
            <p:ph type="body" idx="15"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3985537818"/>
      </p:ext>
    </p:extLst>
  </p:cSld>
  <p:clrMapOvr>
    <a:masterClrMapping/>
  </p:clrMapOvr>
  <p:transition spd="med">
    <p:fade/>
  </p:transition>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1656209"/>
          </a:xfrm>
        </p:spPr>
        <p:txBody>
          <a:bodyPr anchor="t" anchorCtr="0"/>
          <a:lstStyle>
            <a:lvl1pPr algn="l">
              <a:defRPr sz="4800"/>
            </a:lvl1pPr>
          </a:lstStyle>
          <a:p>
            <a:r>
              <a:rPr lang="en-US"/>
              <a:t>Click to add Presentation title</a:t>
            </a:r>
          </a:p>
        </p:txBody>
      </p:sp>
      <p:sp>
        <p:nvSpPr>
          <p:cNvPr id="3" name="Subtitle 2"/>
          <p:cNvSpPr>
            <a:spLocks noGrp="1"/>
          </p:cNvSpPr>
          <p:nvPr>
            <p:ph type="subTitle" idx="1"/>
          </p:nvPr>
        </p:nvSpPr>
        <p:spPr>
          <a:xfrm>
            <a:off x="550863" y="3428999"/>
            <a:ext cx="4897437" cy="143986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p>
            <a:r>
              <a:rPr lang="en-US"/>
              <a:t>© The Qt Company</a:t>
            </a:r>
          </a:p>
        </p:txBody>
      </p:sp>
      <p:sp>
        <p:nvSpPr>
          <p:cNvPr id="6" name="Slide Number Placeholder 5"/>
          <p:cNvSpPr>
            <a:spLocks noGrp="1"/>
          </p:cNvSpPr>
          <p:nvPr>
            <p:ph type="sldNum" sz="quarter" idx="12"/>
          </p:nvPr>
        </p:nvSpPr>
        <p:spPr/>
        <p:txBody>
          <a:bodyPr/>
          <a:lstStyle/>
          <a:p>
            <a:fld id="{A683D178-98AA-4574-9EAA-8EB007C55176}" type="slidenum">
              <a:rPr lang="en-US" smtClean="0"/>
              <a:pPr/>
              <a:t>‹#›</a:t>
            </a:fld>
            <a:endParaRPr lang="en-US"/>
          </a:p>
        </p:txBody>
      </p:sp>
      <p:sp>
        <p:nvSpPr>
          <p:cNvPr id="10" name="Freeform 6">
            <a:extLst>
              <a:ext uri="{C183D7F6-B498-43B3-948B-1728B52AA6E4}">
                <adec:decorative xmlns:adec="http://schemas.microsoft.com/office/drawing/2017/decorative" val="1"/>
              </a:ext>
            </a:extLst>
          </p:cNvPr>
          <p:cNvSpPr>
            <a:spLocks noChangeAspect="1" noEditPoints="1"/>
          </p:cNvSpPr>
          <p:nvPr/>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4897437" cy="360586"/>
          </a:xfrm>
        </p:spPr>
        <p:txBody>
          <a:bodyPr anchor="b" anchorCtr="0"/>
          <a:lstStyle>
            <a:lvl1pPr marL="0" indent="0">
              <a:buFontTx/>
              <a:buNone/>
              <a:defRPr sz="1400">
                <a:solidFill>
                  <a:srgbClr val="848895"/>
                </a:solidFill>
              </a:defRPr>
            </a:lvl1pPr>
          </a:lstStyle>
          <a:p>
            <a:pPr lvl="0"/>
            <a:r>
              <a:rPr lang="en-US"/>
              <a:t>Insert date</a:t>
            </a:r>
            <a:endParaRPr lang="en-GB"/>
          </a:p>
        </p:txBody>
      </p:sp>
    </p:spTree>
    <p:extLst>
      <p:ext uri="{BB962C8B-B14F-4D97-AF65-F5344CB8AC3E}">
        <p14:creationId xmlns:p14="http://schemas.microsoft.com/office/powerpoint/2010/main" val="2367454085"/>
      </p:ext>
    </p:extLst>
  </p:cSld>
  <p:clrMapOvr>
    <a:masterClrMapping/>
  </p:clrMapOvr>
  <p:transition spd="med">
    <p:fade/>
  </p:transition>
  <p:hf hdr="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Content Nega">
    <p:bg>
      <p:bgPr>
        <a:solidFill>
          <a:srgbClr val="848895"/>
        </a:solidFill>
        <a:effectLst/>
      </p:bgPr>
    </p:bg>
    <p:spTree>
      <p:nvGrpSpPr>
        <p:cNvPr id="1" name=""/>
        <p:cNvGrpSpPr/>
        <p:nvPr/>
      </p:nvGrpSpPr>
      <p:grpSpPr>
        <a:xfrm>
          <a:off x="0" y="0"/>
          <a:ext cx="0" cy="0"/>
          <a:chOff x="0" y="0"/>
          <a:chExt cx="0" cy="0"/>
        </a:xfrm>
      </p:grpSpPr>
      <p:sp>
        <p:nvSpPr>
          <p:cNvPr id="12"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4" name="Group 13">
            <a:extLst>
              <a:ext uri="{C183D7F6-B498-43B3-948B-1728B52AA6E4}">
                <adec:decorative xmlns:adec="http://schemas.microsoft.com/office/drawing/2017/decorative" val="1"/>
              </a:ext>
            </a:extLst>
          </p:cNvPr>
          <p:cNvGrpSpPr/>
          <p:nvPr/>
        </p:nvGrpSpPr>
        <p:grpSpPr>
          <a:xfrm>
            <a:off x="11151163" y="6165850"/>
            <a:ext cx="489975" cy="360040"/>
            <a:chOff x="11151163" y="6165850"/>
            <a:chExt cx="489975" cy="360040"/>
          </a:xfrm>
        </p:grpSpPr>
        <p:sp>
          <p:nvSpPr>
            <p:cNvPr id="15" name="Snip Diagonal Corner Rectangle 14"/>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Freeform 6"/>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4" name="Date Placeholder 3"/>
          <p:cNvSpPr>
            <a:spLocks noGrp="1"/>
          </p:cNvSpPr>
          <p:nvPr>
            <p:ph type="dt" sz="half" idx="10"/>
          </p:nvPr>
        </p:nvSpPr>
        <p:spPr/>
        <p:txBody>
          <a:bodyPr/>
          <a:lstStyle>
            <a:lvl1pPr>
              <a:defRPr>
                <a:solidFill>
                  <a:schemeClr val="bg1"/>
                </a:solid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a:xfrm>
            <a:off x="2855913" y="6381328"/>
            <a:ext cx="8136632" cy="143297"/>
          </a:xfrm>
        </p:spPr>
        <p:txBody>
          <a:bodyPr/>
          <a:lstStyle>
            <a:lvl1pPr>
              <a:defRPr>
                <a:solidFill>
                  <a:schemeClr val="bg1"/>
                </a:solidFill>
              </a:defRPr>
            </a:lvl1pPr>
          </a:lstStyle>
          <a:p>
            <a:r>
              <a:rPr lang="en-US"/>
              <a:t>© The Qt 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683D178-98AA-4574-9EAA-8EB007C55176}" type="slidenum">
              <a:rPr lang="en-US" smtClean="0"/>
              <a:pPr/>
              <a:t>‹#›</a:t>
            </a:fld>
            <a:endParaRPr lang="en-US"/>
          </a:p>
        </p:txBody>
      </p:sp>
      <p:sp>
        <p:nvSpPr>
          <p:cNvPr id="7" name="Title 1"/>
          <p:cNvSpPr>
            <a:spLocks noGrp="1"/>
          </p:cNvSpPr>
          <p:nvPr>
            <p:ph type="title"/>
          </p:nvPr>
        </p:nvSpPr>
        <p:spPr>
          <a:xfrm>
            <a:off x="550862" y="692149"/>
            <a:ext cx="11090275" cy="936626"/>
          </a:xfrm>
        </p:spPr>
        <p:txBody>
          <a:bodyPr/>
          <a:lstStyle>
            <a:lvl1pPr>
              <a:defRPr>
                <a:solidFill>
                  <a:schemeClr val="bg1"/>
                </a:solidFill>
                <a:effectLst/>
              </a:defRPr>
            </a:lvl1pPr>
          </a:lstStyle>
          <a:p>
            <a:r>
              <a:rPr lang="en-GB"/>
              <a:t>Click to edit Master title style</a:t>
            </a:r>
            <a:endParaRPr lang="en-US"/>
          </a:p>
        </p:txBody>
      </p:sp>
      <p:sp>
        <p:nvSpPr>
          <p:cNvPr id="13" name="Text Placeholder 2"/>
          <p:cNvSpPr>
            <a:spLocks noGrp="1"/>
          </p:cNvSpPr>
          <p:nvPr>
            <p:ph type="body" sz="quarter" idx="15"/>
          </p:nvPr>
        </p:nvSpPr>
        <p:spPr>
          <a:xfrm>
            <a:off x="550863" y="1844675"/>
            <a:ext cx="11090274" cy="4321175"/>
          </a:xfrm>
        </p:spPr>
        <p:txBody>
          <a:bodyPr/>
          <a:lstStyle>
            <a:lvl1pPr>
              <a:defRPr>
                <a:solidFill>
                  <a:schemeClr val="bg1"/>
                </a:solidFill>
                <a:effectLst/>
              </a:defRPr>
            </a:lvl1pPr>
            <a:lvl2pPr>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11"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475650964"/>
      </p:ext>
    </p:extLst>
  </p:cSld>
  <p:clrMapOvr>
    <a:masterClrMapping/>
  </p:clrMapOvr>
  <p:transition spd="med">
    <p:fade/>
  </p:transition>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ogan">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accent2"/>
          </a:solid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 Click icon to change picture or select picture shape and insert picture (</a:t>
            </a:r>
            <a:r>
              <a:rPr lang="en-US"/>
              <a:t>Download more pictures from brand.qt.io</a:t>
            </a:r>
            <a:r>
              <a:rPr lang="en-GB"/>
              <a:t>)</a:t>
            </a:r>
          </a:p>
          <a:p>
            <a:r>
              <a:rPr lang="en-GB"/>
              <a:t>  </a:t>
            </a:r>
          </a:p>
        </p:txBody>
      </p:sp>
      <p:sp>
        <p:nvSpPr>
          <p:cNvPr id="2" name="Title 1"/>
          <p:cNvSpPr>
            <a:spLocks noGrp="1"/>
          </p:cNvSpPr>
          <p:nvPr>
            <p:ph type="ctrTitle"/>
          </p:nvPr>
        </p:nvSpPr>
        <p:spPr>
          <a:xfrm>
            <a:off x="550862" y="3032943"/>
            <a:ext cx="11090275" cy="792113"/>
          </a:xfrm>
        </p:spPr>
        <p:txBody>
          <a:bodyPr anchor="ctr" anchorCtr="0"/>
          <a:lstStyle>
            <a:lvl1pPr algn="ctr">
              <a:defRPr sz="4800" baseline="0">
                <a:solidFill>
                  <a:schemeClr val="bg1"/>
                </a:solidFill>
                <a:effectLst/>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noFill/>
              </a:defRPr>
            </a:lvl1pPr>
          </a:lstStyle>
          <a:p>
            <a:fld id="{4942363A-7844-4A5F-9151-324B2D147D09}"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550863" y="549275"/>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241834997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se A">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3" name="Content Placeholder 2"/>
          <p:cNvSpPr>
            <a:spLocks noGrp="1"/>
          </p:cNvSpPr>
          <p:nvPr>
            <p:ph sz="half" idx="1"/>
          </p:nvPr>
        </p:nvSpPr>
        <p:spPr>
          <a:xfrm>
            <a:off x="550863" y="3429000"/>
            <a:ext cx="6481241" cy="2736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115212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2" name="Freeform 6">
            <a:extLst>
              <a:ext uri="{C183D7F6-B498-43B3-948B-1728B52AA6E4}">
                <adec:decorative xmlns:adec="http://schemas.microsoft.com/office/drawing/2017/decorative" val="1"/>
              </a:ext>
            </a:extLst>
          </p:cNvPr>
          <p:cNvSpPr>
            <a:spLocks noChangeAspect="1"/>
          </p:cNvSpPr>
          <p:nvPr/>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1" name="Text Placeholder 2"/>
          <p:cNvSpPr>
            <a:spLocks noGrp="1"/>
          </p:cNvSpPr>
          <p:nvPr>
            <p:ph type="body" idx="15"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3187714710"/>
      </p:ext>
    </p:extLst>
  </p:cSld>
  <p:clrMapOvr>
    <a:masterClrMapping/>
  </p:clrMapOvr>
  <p:transition spd="med">
    <p:fade/>
  </p:transition>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se F">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Text Placeholder 15"/>
          <p:cNvSpPr>
            <a:spLocks noGrp="1"/>
          </p:cNvSpPr>
          <p:nvPr>
            <p:ph type="body" sz="quarter" idx="14"/>
          </p:nvPr>
        </p:nvSpPr>
        <p:spPr>
          <a:xfrm>
            <a:off x="983431" y="1988840"/>
            <a:ext cx="6049193" cy="417701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1" name="Freeform 6">
            <a:extLst>
              <a:ext uri="{C183D7F6-B498-43B3-948B-1728B52AA6E4}">
                <adec:decorative xmlns:adec="http://schemas.microsoft.com/office/drawing/2017/decorative" val="1"/>
              </a:ext>
            </a:extLst>
          </p:cNvPr>
          <p:cNvSpPr>
            <a:spLocks noChangeAspect="1"/>
          </p:cNvSpPr>
          <p:nvPr/>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Text Placeholder 2"/>
          <p:cNvSpPr>
            <a:spLocks noGrp="1"/>
          </p:cNvSpPr>
          <p:nvPr>
            <p:ph type="body" idx="1"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632487394"/>
      </p:ext>
    </p:extLst>
  </p:cSld>
  <p:clrMapOvr>
    <a:masterClrMapping/>
  </p:clrMapOvr>
  <p:transition spd="med">
    <p:fade/>
  </p:transition>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ase B">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6"/>
            <a:ext cx="4320000" cy="2160588"/>
          </a:xfrm>
          <a:prstGeom prst="snip2DiagRect">
            <a:avLst>
              <a:gd name="adj1" fmla="val 4616"/>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Content Placeholder 2"/>
          <p:cNvSpPr>
            <a:spLocks noGrp="1"/>
          </p:cNvSpPr>
          <p:nvPr>
            <p:ph sz="half" idx="1"/>
          </p:nvPr>
        </p:nvSpPr>
        <p:spPr>
          <a:xfrm>
            <a:off x="550863" y="1844675"/>
            <a:ext cx="6481241"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15"/>
          <p:cNvSpPr>
            <a:spLocks noGrp="1"/>
          </p:cNvSpPr>
          <p:nvPr>
            <p:ph type="body" sz="quarter" idx="16"/>
          </p:nvPr>
        </p:nvSpPr>
        <p:spPr>
          <a:xfrm>
            <a:off x="7752230" y="4401108"/>
            <a:ext cx="3888908" cy="176474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1" name="Freeform 6">
            <a:extLst>
              <a:ext uri="{C183D7F6-B498-43B3-948B-1728B52AA6E4}">
                <adec:decorative xmlns:adec="http://schemas.microsoft.com/office/drawing/2017/decorative" val="1"/>
              </a:ext>
            </a:extLst>
          </p:cNvPr>
          <p:cNvSpPr>
            <a:spLocks noChangeAspect="1"/>
          </p:cNvSpPr>
          <p:nvPr/>
        </p:nvSpPr>
        <p:spPr bwMode="auto">
          <a:xfrm>
            <a:off x="7320170" y="422111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2"/>
          <p:cNvSpPr>
            <a:spLocks noGrp="1"/>
          </p:cNvSpPr>
          <p:nvPr>
            <p:ph type="body" idx="17"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930411525"/>
      </p:ext>
    </p:extLst>
  </p:cSld>
  <p:clrMapOvr>
    <a:masterClrMapping/>
  </p:clrMapOvr>
  <p:transition spd="med">
    <p:fade/>
  </p:transition>
  <p:hf hd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ase C">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Text Placeholder 15"/>
          <p:cNvSpPr>
            <a:spLocks noGrp="1"/>
          </p:cNvSpPr>
          <p:nvPr>
            <p:ph type="body" sz="quarter" idx="14"/>
          </p:nvPr>
        </p:nvSpPr>
        <p:spPr>
          <a:xfrm>
            <a:off x="983291" y="1988840"/>
            <a:ext cx="6049334" cy="1872208"/>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6" name="Text Placeholder 15"/>
          <p:cNvSpPr>
            <a:spLocks noGrp="1"/>
          </p:cNvSpPr>
          <p:nvPr>
            <p:ph type="body" sz="quarter" idx="15"/>
          </p:nvPr>
        </p:nvSpPr>
        <p:spPr>
          <a:xfrm>
            <a:off x="983431" y="4221088"/>
            <a:ext cx="6049193" cy="1944762"/>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2" name="Freeform 6">
            <a:extLst>
              <a:ext uri="{C183D7F6-B498-43B3-948B-1728B52AA6E4}">
                <adec:decorative xmlns:adec="http://schemas.microsoft.com/office/drawing/2017/decorative" val="1"/>
              </a:ext>
            </a:extLst>
          </p:cNvPr>
          <p:cNvSpPr>
            <a:spLocks noChangeAspect="1"/>
          </p:cNvSpPr>
          <p:nvPr/>
        </p:nvSpPr>
        <p:spPr bwMode="auto">
          <a:xfrm>
            <a:off x="550863" y="1838018"/>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C183D7F6-B498-43B3-948B-1728B52AA6E4}">
                <adec:decorative xmlns:adec="http://schemas.microsoft.com/office/drawing/2017/decorative" val="1"/>
              </a:ext>
            </a:extLst>
          </p:cNvPr>
          <p:cNvSpPr>
            <a:spLocks noChangeAspect="1"/>
          </p:cNvSpPr>
          <p:nvPr/>
        </p:nvSpPr>
        <p:spPr bwMode="auto">
          <a:xfrm>
            <a:off x="550863" y="407709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2"/>
          <p:cNvSpPr>
            <a:spLocks noGrp="1"/>
          </p:cNvSpPr>
          <p:nvPr>
            <p:ph type="body" idx="1"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2190490458"/>
      </p:ext>
    </p:extLst>
  </p:cSld>
  <p:clrMapOvr>
    <a:masterClrMapping/>
  </p:clrMapOvr>
  <p:transition spd="med">
    <p:fade/>
  </p:transition>
  <p:hf hd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ase D">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3" name="Content Placeholder 2"/>
          <p:cNvSpPr>
            <a:spLocks noGrp="1"/>
          </p:cNvSpPr>
          <p:nvPr>
            <p:ph sz="half" idx="1"/>
          </p:nvPr>
        </p:nvSpPr>
        <p:spPr>
          <a:xfrm>
            <a:off x="550863" y="1844675"/>
            <a:ext cx="6481241"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Text Placeholder 2"/>
          <p:cNvSpPr>
            <a:spLocks noGrp="1"/>
          </p:cNvSpPr>
          <p:nvPr>
            <p:ph type="body" idx="14"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672242353"/>
      </p:ext>
    </p:extLst>
  </p:cSld>
  <p:clrMapOvr>
    <a:masterClrMapping/>
  </p:clrMapOvr>
  <p:transition spd="med">
    <p:fade/>
  </p:transition>
  <p:hf hd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ase E">
    <p:spTree>
      <p:nvGrpSpPr>
        <p:cNvPr id="1" name=""/>
        <p:cNvGrpSpPr/>
        <p:nvPr/>
      </p:nvGrpSpPr>
      <p:grpSpPr>
        <a:xfrm>
          <a:off x="0" y="0"/>
          <a:ext cx="0" cy="0"/>
          <a:chOff x="0" y="0"/>
          <a:chExt cx="0" cy="0"/>
        </a:xfrm>
      </p:grpSpPr>
      <p:sp>
        <p:nvSpPr>
          <p:cNvPr id="2" name="Title 1"/>
          <p:cNvSpPr>
            <a:spLocks noGrp="1"/>
          </p:cNvSpPr>
          <p:nvPr>
            <p:ph type="title"/>
          </p:nvPr>
        </p:nvSpPr>
        <p:spPr>
          <a:xfrm>
            <a:off x="550863" y="692149"/>
            <a:ext cx="10297666" cy="936626"/>
          </a:xfrm>
        </p:spPr>
        <p:txBody>
          <a:bodyPr/>
          <a:lstStyle/>
          <a:p>
            <a:r>
              <a:rPr lang="en-GB"/>
              <a:t>Click to edit Master title style</a:t>
            </a:r>
            <a:endParaRPr lang="en-US"/>
          </a:p>
        </p:txBody>
      </p:sp>
      <p:sp>
        <p:nvSpPr>
          <p:cNvPr id="3" name="Content Placeholder 2"/>
          <p:cNvSpPr>
            <a:spLocks noGrp="1"/>
          </p:cNvSpPr>
          <p:nvPr>
            <p:ph sz="half" idx="1"/>
          </p:nvPr>
        </p:nvSpPr>
        <p:spPr>
          <a:xfrm>
            <a:off x="550863" y="1844675"/>
            <a:ext cx="6481241" cy="720205"/>
          </a:xfrm>
        </p:spPr>
        <p:txBody>
          <a:bodyPr/>
          <a:lstStyle/>
          <a:p>
            <a:pPr lvl="0"/>
            <a:r>
              <a:rPr lang="en-GB"/>
              <a:t>Click to edit Master text styles</a:t>
            </a:r>
          </a:p>
          <a:p>
            <a:pPr lvl="1"/>
            <a:r>
              <a:rPr lang="en-GB"/>
              <a:t>Second level</a:t>
            </a:r>
          </a:p>
        </p:txBody>
      </p:sp>
      <p:sp>
        <p:nvSpPr>
          <p:cNvPr id="5" name="Date Placeholder 4"/>
          <p:cNvSpPr>
            <a:spLocks noGrp="1"/>
          </p:cNvSpPr>
          <p:nvPr>
            <p:ph type="dt" sz="half" idx="10"/>
          </p:nvPr>
        </p:nvSpPr>
        <p:spPr/>
        <p:txBody>
          <a:bodyPr/>
          <a:lstStyle/>
          <a:p>
            <a:fld id="{974D56EB-9AD8-48D7-84B0-1A78B762FDFF}"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pPr/>
              <a:t>‹#›</a:t>
            </a:fld>
            <a:endParaRPr lang="en-US"/>
          </a:p>
        </p:txBody>
      </p:sp>
      <p:sp>
        <p:nvSpPr>
          <p:cNvPr id="8" name="Picture Placeholder 6"/>
          <p:cNvSpPr>
            <a:spLocks noGrp="1"/>
          </p:cNvSpPr>
          <p:nvPr>
            <p:ph type="pic" sz="quarter" idx="13"/>
          </p:nvPr>
        </p:nvSpPr>
        <p:spPr>
          <a:xfrm>
            <a:off x="7321138" y="1844675"/>
            <a:ext cx="4320000"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
        <p:nvSpPr>
          <p:cNvPr id="9" name="Freeform 7">
            <a:extLst>
              <a:ext uri="{C183D7F6-B498-43B3-948B-1728B52AA6E4}">
                <adec:decorative xmlns:adec="http://schemas.microsoft.com/office/drawing/2017/decorative" val="1"/>
              </a:ext>
            </a:extLst>
          </p:cNvPr>
          <p:cNvSpPr>
            <a:spLocks noChangeAspect="1" noEditPoints="1"/>
          </p:cNvSpPr>
          <p:nvPr/>
        </p:nvSpPr>
        <p:spPr bwMode="auto">
          <a:xfrm>
            <a:off x="10987730" y="692150"/>
            <a:ext cx="648000" cy="648000"/>
          </a:xfrm>
          <a:custGeom>
            <a:avLst/>
            <a:gdLst>
              <a:gd name="T0" fmla="*/ 1730 w 2950"/>
              <a:gd name="T1" fmla="*/ 1159 h 2950"/>
              <a:gd name="T2" fmla="*/ 1685 w 2950"/>
              <a:gd name="T3" fmla="*/ 1188 h 2950"/>
              <a:gd name="T4" fmla="*/ 1676 w 2950"/>
              <a:gd name="T5" fmla="*/ 1246 h 2950"/>
              <a:gd name="T6" fmla="*/ 1703 w 2950"/>
              <a:gd name="T7" fmla="*/ 1283 h 2950"/>
              <a:gd name="T8" fmla="*/ 1866 w 2950"/>
              <a:gd name="T9" fmla="*/ 1345 h 2950"/>
              <a:gd name="T10" fmla="*/ 1966 w 2950"/>
              <a:gd name="T11" fmla="*/ 1393 h 2950"/>
              <a:gd name="T12" fmla="*/ 2010 w 2950"/>
              <a:gd name="T13" fmla="*/ 1439 h 2950"/>
              <a:gd name="T14" fmla="*/ 2032 w 2950"/>
              <a:gd name="T15" fmla="*/ 1507 h 2950"/>
              <a:gd name="T16" fmla="*/ 2032 w 2950"/>
              <a:gd name="T17" fmla="*/ 1591 h 2950"/>
              <a:gd name="T18" fmla="*/ 2007 w 2950"/>
              <a:gd name="T19" fmla="*/ 1672 h 2950"/>
              <a:gd name="T20" fmla="*/ 1955 w 2950"/>
              <a:gd name="T21" fmla="*/ 1732 h 2950"/>
              <a:gd name="T22" fmla="*/ 1883 w 2950"/>
              <a:gd name="T23" fmla="*/ 1770 h 2950"/>
              <a:gd name="T24" fmla="*/ 1794 w 2950"/>
              <a:gd name="T25" fmla="*/ 1784 h 2950"/>
              <a:gd name="T26" fmla="*/ 1632 w 2950"/>
              <a:gd name="T27" fmla="*/ 1770 h 2950"/>
              <a:gd name="T28" fmla="*/ 1677 w 2950"/>
              <a:gd name="T29" fmla="*/ 1650 h 2950"/>
              <a:gd name="T30" fmla="*/ 1810 w 2950"/>
              <a:gd name="T31" fmla="*/ 1651 h 2950"/>
              <a:gd name="T32" fmla="*/ 1864 w 2950"/>
              <a:gd name="T33" fmla="*/ 1624 h 2950"/>
              <a:gd name="T34" fmla="*/ 1886 w 2950"/>
              <a:gd name="T35" fmla="*/ 1571 h 2950"/>
              <a:gd name="T36" fmla="*/ 1878 w 2950"/>
              <a:gd name="T37" fmla="*/ 1525 h 2950"/>
              <a:gd name="T38" fmla="*/ 1832 w 2950"/>
              <a:gd name="T39" fmla="*/ 1490 h 2950"/>
              <a:gd name="T40" fmla="*/ 1710 w 2950"/>
              <a:gd name="T41" fmla="*/ 1449 h 2950"/>
              <a:gd name="T42" fmla="*/ 1599 w 2950"/>
              <a:gd name="T43" fmla="*/ 1396 h 2950"/>
              <a:gd name="T44" fmla="*/ 1550 w 2950"/>
              <a:gd name="T45" fmla="*/ 1343 h 2950"/>
              <a:gd name="T46" fmla="*/ 1529 w 2950"/>
              <a:gd name="T47" fmla="*/ 1282 h 2950"/>
              <a:gd name="T48" fmla="*/ 1528 w 2950"/>
              <a:gd name="T49" fmla="*/ 1201 h 2950"/>
              <a:gd name="T50" fmla="*/ 1552 w 2950"/>
              <a:gd name="T51" fmla="*/ 1124 h 2950"/>
              <a:gd name="T52" fmla="*/ 1593 w 2950"/>
              <a:gd name="T53" fmla="*/ 1076 h 2950"/>
              <a:gd name="T54" fmla="*/ 1661 w 2950"/>
              <a:gd name="T55" fmla="*/ 1039 h 2950"/>
              <a:gd name="T56" fmla="*/ 1748 w 2950"/>
              <a:gd name="T57" fmla="*/ 1022 h 2950"/>
              <a:gd name="T58" fmla="*/ 1894 w 2950"/>
              <a:gd name="T59" fmla="*/ 1030 h 2950"/>
              <a:gd name="T60" fmla="*/ 1937 w 2950"/>
              <a:gd name="T61" fmla="*/ 1161 h 2950"/>
              <a:gd name="T62" fmla="*/ 1083 w 2950"/>
              <a:gd name="T63" fmla="*/ 1508 h 2950"/>
              <a:gd name="T64" fmla="*/ 1491 w 2950"/>
              <a:gd name="T65" fmla="*/ 1771 h 2950"/>
              <a:gd name="T66" fmla="*/ 809 w 2950"/>
              <a:gd name="T67" fmla="*/ 1765 h 2950"/>
              <a:gd name="T68" fmla="*/ 631 w 2950"/>
              <a:gd name="T69" fmla="*/ 1784 h 2950"/>
              <a:gd name="T70" fmla="*/ 498 w 2950"/>
              <a:gd name="T71" fmla="*/ 1767 h 2950"/>
              <a:gd name="T72" fmla="*/ 414 w 2950"/>
              <a:gd name="T73" fmla="*/ 1712 h 2950"/>
              <a:gd name="T74" fmla="*/ 365 w 2950"/>
              <a:gd name="T75" fmla="*/ 1620 h 2950"/>
              <a:gd name="T76" fmla="*/ 344 w 2950"/>
              <a:gd name="T77" fmla="*/ 1496 h 2950"/>
              <a:gd name="T78" fmla="*/ 344 w 2950"/>
              <a:gd name="T79" fmla="*/ 1328 h 2950"/>
              <a:gd name="T80" fmla="*/ 365 w 2950"/>
              <a:gd name="T81" fmla="*/ 1187 h 2950"/>
              <a:gd name="T82" fmla="*/ 410 w 2950"/>
              <a:gd name="T83" fmla="*/ 1095 h 2950"/>
              <a:gd name="T84" fmla="*/ 487 w 2950"/>
              <a:gd name="T85" fmla="*/ 1043 h 2950"/>
              <a:gd name="T86" fmla="*/ 584 w 2950"/>
              <a:gd name="T87" fmla="*/ 1023 h 2950"/>
              <a:gd name="T88" fmla="*/ 751 w 2950"/>
              <a:gd name="T89" fmla="*/ 1033 h 2950"/>
              <a:gd name="T90" fmla="*/ 759 w 2950"/>
              <a:gd name="T91" fmla="*/ 1160 h 2950"/>
              <a:gd name="T92" fmla="*/ 609 w 2950"/>
              <a:gd name="T93" fmla="*/ 1156 h 2950"/>
              <a:gd name="T94" fmla="*/ 551 w 2950"/>
              <a:gd name="T95" fmla="*/ 1175 h 2950"/>
              <a:gd name="T96" fmla="*/ 523 w 2950"/>
              <a:gd name="T97" fmla="*/ 1210 h 2950"/>
              <a:gd name="T98" fmla="*/ 499 w 2950"/>
              <a:gd name="T99" fmla="*/ 1317 h 2950"/>
              <a:gd name="T100" fmla="*/ 496 w 2950"/>
              <a:gd name="T101" fmla="*/ 1471 h 2950"/>
              <a:gd name="T102" fmla="*/ 515 w 2950"/>
              <a:gd name="T103" fmla="*/ 1582 h 2950"/>
              <a:gd name="T104" fmla="*/ 544 w 2950"/>
              <a:gd name="T105" fmla="*/ 1625 h 2950"/>
              <a:gd name="T106" fmla="*/ 603 w 2950"/>
              <a:gd name="T107" fmla="*/ 1649 h 2950"/>
              <a:gd name="T108" fmla="*/ 713 w 2950"/>
              <a:gd name="T109" fmla="*/ 1650 h 2950"/>
              <a:gd name="T110" fmla="*/ 2133 w 2950"/>
              <a:gd name="T111" fmla="*/ 1771 h 2950"/>
              <a:gd name="T112" fmla="*/ 2545 w 2950"/>
              <a:gd name="T113" fmla="*/ 1465 h 2950"/>
              <a:gd name="T114" fmla="*/ 2564 w 2950"/>
              <a:gd name="T115" fmla="*/ 0 h 2950"/>
              <a:gd name="T116" fmla="*/ 0 w 2950"/>
              <a:gd name="T117" fmla="*/ 1482 h 2950"/>
              <a:gd name="T118" fmla="*/ 925 w 2950"/>
              <a:gd name="T119" fmla="*/ 2950 h 2950"/>
              <a:gd name="T120" fmla="*/ 2950 w 2950"/>
              <a:gd name="T121" fmla="*/ 932 h 2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50" h="2950">
                <a:moveTo>
                  <a:pt x="1792" y="1152"/>
                </a:moveTo>
                <a:lnTo>
                  <a:pt x="1778" y="1152"/>
                </a:lnTo>
                <a:lnTo>
                  <a:pt x="1764" y="1153"/>
                </a:lnTo>
                <a:lnTo>
                  <a:pt x="1752" y="1154"/>
                </a:lnTo>
                <a:lnTo>
                  <a:pt x="1746" y="1155"/>
                </a:lnTo>
                <a:lnTo>
                  <a:pt x="1740" y="1156"/>
                </a:lnTo>
                <a:lnTo>
                  <a:pt x="1730" y="1159"/>
                </a:lnTo>
                <a:lnTo>
                  <a:pt x="1720" y="1163"/>
                </a:lnTo>
                <a:lnTo>
                  <a:pt x="1711" y="1167"/>
                </a:lnTo>
                <a:lnTo>
                  <a:pt x="1703" y="1171"/>
                </a:lnTo>
                <a:lnTo>
                  <a:pt x="1696" y="1176"/>
                </a:lnTo>
                <a:lnTo>
                  <a:pt x="1693" y="1179"/>
                </a:lnTo>
                <a:lnTo>
                  <a:pt x="1690" y="1182"/>
                </a:lnTo>
                <a:lnTo>
                  <a:pt x="1685" y="1188"/>
                </a:lnTo>
                <a:lnTo>
                  <a:pt x="1681" y="1195"/>
                </a:lnTo>
                <a:lnTo>
                  <a:pt x="1678" y="1203"/>
                </a:lnTo>
                <a:lnTo>
                  <a:pt x="1676" y="1211"/>
                </a:lnTo>
                <a:lnTo>
                  <a:pt x="1674" y="1220"/>
                </a:lnTo>
                <a:lnTo>
                  <a:pt x="1674" y="1230"/>
                </a:lnTo>
                <a:lnTo>
                  <a:pt x="1674" y="1238"/>
                </a:lnTo>
                <a:lnTo>
                  <a:pt x="1676" y="1246"/>
                </a:lnTo>
                <a:lnTo>
                  <a:pt x="1678" y="1253"/>
                </a:lnTo>
                <a:lnTo>
                  <a:pt x="1681" y="1260"/>
                </a:lnTo>
                <a:lnTo>
                  <a:pt x="1685" y="1267"/>
                </a:lnTo>
                <a:lnTo>
                  <a:pt x="1690" y="1273"/>
                </a:lnTo>
                <a:lnTo>
                  <a:pt x="1693" y="1275"/>
                </a:lnTo>
                <a:lnTo>
                  <a:pt x="1696" y="1278"/>
                </a:lnTo>
                <a:lnTo>
                  <a:pt x="1703" y="1283"/>
                </a:lnTo>
                <a:lnTo>
                  <a:pt x="1712" y="1288"/>
                </a:lnTo>
                <a:lnTo>
                  <a:pt x="1723" y="1293"/>
                </a:lnTo>
                <a:lnTo>
                  <a:pt x="1752" y="1305"/>
                </a:lnTo>
                <a:lnTo>
                  <a:pt x="1770" y="1312"/>
                </a:lnTo>
                <a:lnTo>
                  <a:pt x="1791" y="1320"/>
                </a:lnTo>
                <a:lnTo>
                  <a:pt x="1840" y="1336"/>
                </a:lnTo>
                <a:lnTo>
                  <a:pt x="1866" y="1345"/>
                </a:lnTo>
                <a:lnTo>
                  <a:pt x="1890" y="1354"/>
                </a:lnTo>
                <a:lnTo>
                  <a:pt x="1901" y="1358"/>
                </a:lnTo>
                <a:lnTo>
                  <a:pt x="1912" y="1363"/>
                </a:lnTo>
                <a:lnTo>
                  <a:pt x="1932" y="1373"/>
                </a:lnTo>
                <a:lnTo>
                  <a:pt x="1950" y="1383"/>
                </a:lnTo>
                <a:lnTo>
                  <a:pt x="1958" y="1388"/>
                </a:lnTo>
                <a:lnTo>
                  <a:pt x="1966" y="1393"/>
                </a:lnTo>
                <a:lnTo>
                  <a:pt x="1980" y="1404"/>
                </a:lnTo>
                <a:lnTo>
                  <a:pt x="1986" y="1409"/>
                </a:lnTo>
                <a:lnTo>
                  <a:pt x="1991" y="1414"/>
                </a:lnTo>
                <a:lnTo>
                  <a:pt x="1997" y="1420"/>
                </a:lnTo>
                <a:lnTo>
                  <a:pt x="2002" y="1426"/>
                </a:lnTo>
                <a:lnTo>
                  <a:pt x="2006" y="1433"/>
                </a:lnTo>
                <a:lnTo>
                  <a:pt x="2010" y="1439"/>
                </a:lnTo>
                <a:lnTo>
                  <a:pt x="2014" y="1446"/>
                </a:lnTo>
                <a:lnTo>
                  <a:pt x="2018" y="1454"/>
                </a:lnTo>
                <a:lnTo>
                  <a:pt x="2021" y="1462"/>
                </a:lnTo>
                <a:lnTo>
                  <a:pt x="2024" y="1470"/>
                </a:lnTo>
                <a:lnTo>
                  <a:pt x="2026" y="1479"/>
                </a:lnTo>
                <a:lnTo>
                  <a:pt x="2029" y="1488"/>
                </a:lnTo>
                <a:lnTo>
                  <a:pt x="2032" y="1507"/>
                </a:lnTo>
                <a:lnTo>
                  <a:pt x="2033" y="1517"/>
                </a:lnTo>
                <a:lnTo>
                  <a:pt x="2034" y="1527"/>
                </a:lnTo>
                <a:lnTo>
                  <a:pt x="2035" y="1538"/>
                </a:lnTo>
                <a:lnTo>
                  <a:pt x="2035" y="1549"/>
                </a:lnTo>
                <a:lnTo>
                  <a:pt x="2035" y="1564"/>
                </a:lnTo>
                <a:lnTo>
                  <a:pt x="2034" y="1577"/>
                </a:lnTo>
                <a:lnTo>
                  <a:pt x="2032" y="1591"/>
                </a:lnTo>
                <a:lnTo>
                  <a:pt x="2030" y="1604"/>
                </a:lnTo>
                <a:lnTo>
                  <a:pt x="2028" y="1616"/>
                </a:lnTo>
                <a:lnTo>
                  <a:pt x="2025" y="1628"/>
                </a:lnTo>
                <a:lnTo>
                  <a:pt x="2021" y="1640"/>
                </a:lnTo>
                <a:lnTo>
                  <a:pt x="2017" y="1651"/>
                </a:lnTo>
                <a:lnTo>
                  <a:pt x="2012" y="1662"/>
                </a:lnTo>
                <a:lnTo>
                  <a:pt x="2007" y="1672"/>
                </a:lnTo>
                <a:lnTo>
                  <a:pt x="2001" y="1682"/>
                </a:lnTo>
                <a:lnTo>
                  <a:pt x="1995" y="1692"/>
                </a:lnTo>
                <a:lnTo>
                  <a:pt x="1988" y="1701"/>
                </a:lnTo>
                <a:lnTo>
                  <a:pt x="1981" y="1709"/>
                </a:lnTo>
                <a:lnTo>
                  <a:pt x="1973" y="1717"/>
                </a:lnTo>
                <a:lnTo>
                  <a:pt x="1964" y="1725"/>
                </a:lnTo>
                <a:lnTo>
                  <a:pt x="1955" y="1732"/>
                </a:lnTo>
                <a:lnTo>
                  <a:pt x="1946" y="1739"/>
                </a:lnTo>
                <a:lnTo>
                  <a:pt x="1936" y="1745"/>
                </a:lnTo>
                <a:lnTo>
                  <a:pt x="1926" y="1751"/>
                </a:lnTo>
                <a:lnTo>
                  <a:pt x="1916" y="1756"/>
                </a:lnTo>
                <a:lnTo>
                  <a:pt x="1905" y="1761"/>
                </a:lnTo>
                <a:lnTo>
                  <a:pt x="1894" y="1766"/>
                </a:lnTo>
                <a:lnTo>
                  <a:pt x="1883" y="1770"/>
                </a:lnTo>
                <a:lnTo>
                  <a:pt x="1871" y="1773"/>
                </a:lnTo>
                <a:lnTo>
                  <a:pt x="1859" y="1776"/>
                </a:lnTo>
                <a:lnTo>
                  <a:pt x="1847" y="1779"/>
                </a:lnTo>
                <a:lnTo>
                  <a:pt x="1834" y="1781"/>
                </a:lnTo>
                <a:lnTo>
                  <a:pt x="1821" y="1782"/>
                </a:lnTo>
                <a:lnTo>
                  <a:pt x="1808" y="1784"/>
                </a:lnTo>
                <a:lnTo>
                  <a:pt x="1794" y="1784"/>
                </a:lnTo>
                <a:lnTo>
                  <a:pt x="1780" y="1784"/>
                </a:lnTo>
                <a:lnTo>
                  <a:pt x="1758" y="1784"/>
                </a:lnTo>
                <a:lnTo>
                  <a:pt x="1735" y="1783"/>
                </a:lnTo>
                <a:lnTo>
                  <a:pt x="1711" y="1781"/>
                </a:lnTo>
                <a:lnTo>
                  <a:pt x="1686" y="1778"/>
                </a:lnTo>
                <a:lnTo>
                  <a:pt x="1660" y="1774"/>
                </a:lnTo>
                <a:lnTo>
                  <a:pt x="1632" y="1770"/>
                </a:lnTo>
                <a:lnTo>
                  <a:pt x="1603" y="1765"/>
                </a:lnTo>
                <a:lnTo>
                  <a:pt x="1573" y="1758"/>
                </a:lnTo>
                <a:lnTo>
                  <a:pt x="1534" y="1751"/>
                </a:lnTo>
                <a:lnTo>
                  <a:pt x="1549" y="1635"/>
                </a:lnTo>
                <a:lnTo>
                  <a:pt x="1618" y="1643"/>
                </a:lnTo>
                <a:lnTo>
                  <a:pt x="1649" y="1647"/>
                </a:lnTo>
                <a:lnTo>
                  <a:pt x="1677" y="1650"/>
                </a:lnTo>
                <a:lnTo>
                  <a:pt x="1704" y="1652"/>
                </a:lnTo>
                <a:lnTo>
                  <a:pt x="1729" y="1653"/>
                </a:lnTo>
                <a:lnTo>
                  <a:pt x="1751" y="1654"/>
                </a:lnTo>
                <a:lnTo>
                  <a:pt x="1771" y="1654"/>
                </a:lnTo>
                <a:lnTo>
                  <a:pt x="1785" y="1654"/>
                </a:lnTo>
                <a:lnTo>
                  <a:pt x="1798" y="1653"/>
                </a:lnTo>
                <a:lnTo>
                  <a:pt x="1810" y="1651"/>
                </a:lnTo>
                <a:lnTo>
                  <a:pt x="1822" y="1648"/>
                </a:lnTo>
                <a:lnTo>
                  <a:pt x="1832" y="1645"/>
                </a:lnTo>
                <a:lnTo>
                  <a:pt x="1841" y="1641"/>
                </a:lnTo>
                <a:lnTo>
                  <a:pt x="1850" y="1636"/>
                </a:lnTo>
                <a:lnTo>
                  <a:pt x="1858" y="1631"/>
                </a:lnTo>
                <a:lnTo>
                  <a:pt x="1861" y="1628"/>
                </a:lnTo>
                <a:lnTo>
                  <a:pt x="1864" y="1624"/>
                </a:lnTo>
                <a:lnTo>
                  <a:pt x="1870" y="1617"/>
                </a:lnTo>
                <a:lnTo>
                  <a:pt x="1875" y="1609"/>
                </a:lnTo>
                <a:lnTo>
                  <a:pt x="1879" y="1601"/>
                </a:lnTo>
                <a:lnTo>
                  <a:pt x="1882" y="1591"/>
                </a:lnTo>
                <a:lnTo>
                  <a:pt x="1883" y="1587"/>
                </a:lnTo>
                <a:lnTo>
                  <a:pt x="1885" y="1581"/>
                </a:lnTo>
                <a:lnTo>
                  <a:pt x="1886" y="1571"/>
                </a:lnTo>
                <a:lnTo>
                  <a:pt x="1886" y="1559"/>
                </a:lnTo>
                <a:lnTo>
                  <a:pt x="1886" y="1551"/>
                </a:lnTo>
                <a:lnTo>
                  <a:pt x="1885" y="1543"/>
                </a:lnTo>
                <a:lnTo>
                  <a:pt x="1883" y="1535"/>
                </a:lnTo>
                <a:lnTo>
                  <a:pt x="1881" y="1532"/>
                </a:lnTo>
                <a:lnTo>
                  <a:pt x="1880" y="1528"/>
                </a:lnTo>
                <a:lnTo>
                  <a:pt x="1878" y="1525"/>
                </a:lnTo>
                <a:lnTo>
                  <a:pt x="1876" y="1522"/>
                </a:lnTo>
                <a:lnTo>
                  <a:pt x="1871" y="1516"/>
                </a:lnTo>
                <a:lnTo>
                  <a:pt x="1866" y="1510"/>
                </a:lnTo>
                <a:lnTo>
                  <a:pt x="1860" y="1505"/>
                </a:lnTo>
                <a:lnTo>
                  <a:pt x="1852" y="1500"/>
                </a:lnTo>
                <a:lnTo>
                  <a:pt x="1843" y="1495"/>
                </a:lnTo>
                <a:lnTo>
                  <a:pt x="1832" y="1490"/>
                </a:lnTo>
                <a:lnTo>
                  <a:pt x="1820" y="1485"/>
                </a:lnTo>
                <a:lnTo>
                  <a:pt x="1806" y="1479"/>
                </a:lnTo>
                <a:lnTo>
                  <a:pt x="1790" y="1474"/>
                </a:lnTo>
                <a:lnTo>
                  <a:pt x="1773" y="1468"/>
                </a:lnTo>
                <a:lnTo>
                  <a:pt x="1754" y="1463"/>
                </a:lnTo>
                <a:lnTo>
                  <a:pt x="1724" y="1453"/>
                </a:lnTo>
                <a:lnTo>
                  <a:pt x="1710" y="1449"/>
                </a:lnTo>
                <a:lnTo>
                  <a:pt x="1696" y="1444"/>
                </a:lnTo>
                <a:lnTo>
                  <a:pt x="1670" y="1434"/>
                </a:lnTo>
                <a:lnTo>
                  <a:pt x="1647" y="1423"/>
                </a:lnTo>
                <a:lnTo>
                  <a:pt x="1636" y="1418"/>
                </a:lnTo>
                <a:lnTo>
                  <a:pt x="1626" y="1413"/>
                </a:lnTo>
                <a:lnTo>
                  <a:pt x="1607" y="1401"/>
                </a:lnTo>
                <a:lnTo>
                  <a:pt x="1599" y="1396"/>
                </a:lnTo>
                <a:lnTo>
                  <a:pt x="1591" y="1390"/>
                </a:lnTo>
                <a:lnTo>
                  <a:pt x="1577" y="1378"/>
                </a:lnTo>
                <a:lnTo>
                  <a:pt x="1571" y="1371"/>
                </a:lnTo>
                <a:lnTo>
                  <a:pt x="1565" y="1365"/>
                </a:lnTo>
                <a:lnTo>
                  <a:pt x="1559" y="1358"/>
                </a:lnTo>
                <a:lnTo>
                  <a:pt x="1554" y="1350"/>
                </a:lnTo>
                <a:lnTo>
                  <a:pt x="1550" y="1343"/>
                </a:lnTo>
                <a:lnTo>
                  <a:pt x="1546" y="1335"/>
                </a:lnTo>
                <a:lnTo>
                  <a:pt x="1542" y="1327"/>
                </a:lnTo>
                <a:lnTo>
                  <a:pt x="1538" y="1319"/>
                </a:lnTo>
                <a:lnTo>
                  <a:pt x="1535" y="1310"/>
                </a:lnTo>
                <a:lnTo>
                  <a:pt x="1533" y="1301"/>
                </a:lnTo>
                <a:lnTo>
                  <a:pt x="1530" y="1292"/>
                </a:lnTo>
                <a:lnTo>
                  <a:pt x="1529" y="1282"/>
                </a:lnTo>
                <a:lnTo>
                  <a:pt x="1527" y="1272"/>
                </a:lnTo>
                <a:lnTo>
                  <a:pt x="1526" y="1262"/>
                </a:lnTo>
                <a:lnTo>
                  <a:pt x="1526" y="1251"/>
                </a:lnTo>
                <a:lnTo>
                  <a:pt x="1525" y="1240"/>
                </a:lnTo>
                <a:lnTo>
                  <a:pt x="1526" y="1227"/>
                </a:lnTo>
                <a:lnTo>
                  <a:pt x="1526" y="1214"/>
                </a:lnTo>
                <a:lnTo>
                  <a:pt x="1528" y="1201"/>
                </a:lnTo>
                <a:lnTo>
                  <a:pt x="1530" y="1189"/>
                </a:lnTo>
                <a:lnTo>
                  <a:pt x="1532" y="1177"/>
                </a:lnTo>
                <a:lnTo>
                  <a:pt x="1535" y="1165"/>
                </a:lnTo>
                <a:lnTo>
                  <a:pt x="1538" y="1155"/>
                </a:lnTo>
                <a:lnTo>
                  <a:pt x="1542" y="1144"/>
                </a:lnTo>
                <a:lnTo>
                  <a:pt x="1547" y="1134"/>
                </a:lnTo>
                <a:lnTo>
                  <a:pt x="1552" y="1124"/>
                </a:lnTo>
                <a:lnTo>
                  <a:pt x="1557" y="1115"/>
                </a:lnTo>
                <a:lnTo>
                  <a:pt x="1563" y="1106"/>
                </a:lnTo>
                <a:lnTo>
                  <a:pt x="1570" y="1098"/>
                </a:lnTo>
                <a:lnTo>
                  <a:pt x="1577" y="1090"/>
                </a:lnTo>
                <a:lnTo>
                  <a:pt x="1584" y="1083"/>
                </a:lnTo>
                <a:lnTo>
                  <a:pt x="1588" y="1079"/>
                </a:lnTo>
                <a:lnTo>
                  <a:pt x="1593" y="1076"/>
                </a:lnTo>
                <a:lnTo>
                  <a:pt x="1601" y="1069"/>
                </a:lnTo>
                <a:lnTo>
                  <a:pt x="1610" y="1063"/>
                </a:lnTo>
                <a:lnTo>
                  <a:pt x="1620" y="1057"/>
                </a:lnTo>
                <a:lnTo>
                  <a:pt x="1629" y="1052"/>
                </a:lnTo>
                <a:lnTo>
                  <a:pt x="1639" y="1047"/>
                </a:lnTo>
                <a:lnTo>
                  <a:pt x="1650" y="1043"/>
                </a:lnTo>
                <a:lnTo>
                  <a:pt x="1661" y="1039"/>
                </a:lnTo>
                <a:lnTo>
                  <a:pt x="1672" y="1035"/>
                </a:lnTo>
                <a:lnTo>
                  <a:pt x="1684" y="1032"/>
                </a:lnTo>
                <a:lnTo>
                  <a:pt x="1696" y="1029"/>
                </a:lnTo>
                <a:lnTo>
                  <a:pt x="1709" y="1027"/>
                </a:lnTo>
                <a:lnTo>
                  <a:pt x="1721" y="1025"/>
                </a:lnTo>
                <a:lnTo>
                  <a:pt x="1735" y="1023"/>
                </a:lnTo>
                <a:lnTo>
                  <a:pt x="1748" y="1022"/>
                </a:lnTo>
                <a:lnTo>
                  <a:pt x="1762" y="1022"/>
                </a:lnTo>
                <a:lnTo>
                  <a:pt x="1777" y="1022"/>
                </a:lnTo>
                <a:lnTo>
                  <a:pt x="1798" y="1022"/>
                </a:lnTo>
                <a:lnTo>
                  <a:pt x="1820" y="1023"/>
                </a:lnTo>
                <a:lnTo>
                  <a:pt x="1843" y="1025"/>
                </a:lnTo>
                <a:lnTo>
                  <a:pt x="1868" y="1027"/>
                </a:lnTo>
                <a:lnTo>
                  <a:pt x="1894" y="1030"/>
                </a:lnTo>
                <a:lnTo>
                  <a:pt x="1922" y="1034"/>
                </a:lnTo>
                <a:lnTo>
                  <a:pt x="1950" y="1038"/>
                </a:lnTo>
                <a:lnTo>
                  <a:pt x="1981" y="1043"/>
                </a:lnTo>
                <a:lnTo>
                  <a:pt x="2020" y="1051"/>
                </a:lnTo>
                <a:lnTo>
                  <a:pt x="2008" y="1169"/>
                </a:lnTo>
                <a:lnTo>
                  <a:pt x="1971" y="1165"/>
                </a:lnTo>
                <a:lnTo>
                  <a:pt x="1937" y="1161"/>
                </a:lnTo>
                <a:lnTo>
                  <a:pt x="1877" y="1156"/>
                </a:lnTo>
                <a:lnTo>
                  <a:pt x="1852" y="1154"/>
                </a:lnTo>
                <a:lnTo>
                  <a:pt x="1829" y="1153"/>
                </a:lnTo>
                <a:lnTo>
                  <a:pt x="1809" y="1152"/>
                </a:lnTo>
                <a:lnTo>
                  <a:pt x="1792" y="1152"/>
                </a:lnTo>
                <a:close/>
                <a:moveTo>
                  <a:pt x="1158" y="1158"/>
                </a:moveTo>
                <a:lnTo>
                  <a:pt x="1083" y="1508"/>
                </a:lnTo>
                <a:lnTo>
                  <a:pt x="1284" y="1508"/>
                </a:lnTo>
                <a:lnTo>
                  <a:pt x="1210" y="1158"/>
                </a:lnTo>
                <a:lnTo>
                  <a:pt x="1158" y="1158"/>
                </a:lnTo>
                <a:close/>
                <a:moveTo>
                  <a:pt x="876" y="1771"/>
                </a:moveTo>
                <a:lnTo>
                  <a:pt x="1042" y="1035"/>
                </a:lnTo>
                <a:lnTo>
                  <a:pt x="1326" y="1035"/>
                </a:lnTo>
                <a:lnTo>
                  <a:pt x="1491" y="1771"/>
                </a:lnTo>
                <a:lnTo>
                  <a:pt x="1342" y="1771"/>
                </a:lnTo>
                <a:lnTo>
                  <a:pt x="1313" y="1638"/>
                </a:lnTo>
                <a:lnTo>
                  <a:pt x="1055" y="1638"/>
                </a:lnTo>
                <a:lnTo>
                  <a:pt x="1025" y="1771"/>
                </a:lnTo>
                <a:lnTo>
                  <a:pt x="876" y="1771"/>
                </a:lnTo>
                <a:close/>
                <a:moveTo>
                  <a:pt x="838" y="1760"/>
                </a:moveTo>
                <a:lnTo>
                  <a:pt x="809" y="1765"/>
                </a:lnTo>
                <a:lnTo>
                  <a:pt x="782" y="1770"/>
                </a:lnTo>
                <a:lnTo>
                  <a:pt x="755" y="1775"/>
                </a:lnTo>
                <a:lnTo>
                  <a:pt x="729" y="1778"/>
                </a:lnTo>
                <a:lnTo>
                  <a:pt x="703" y="1781"/>
                </a:lnTo>
                <a:lnTo>
                  <a:pt x="678" y="1783"/>
                </a:lnTo>
                <a:lnTo>
                  <a:pt x="654" y="1784"/>
                </a:lnTo>
                <a:lnTo>
                  <a:pt x="631" y="1784"/>
                </a:lnTo>
                <a:lnTo>
                  <a:pt x="608" y="1784"/>
                </a:lnTo>
                <a:lnTo>
                  <a:pt x="587" y="1783"/>
                </a:lnTo>
                <a:lnTo>
                  <a:pt x="567" y="1781"/>
                </a:lnTo>
                <a:lnTo>
                  <a:pt x="548" y="1779"/>
                </a:lnTo>
                <a:lnTo>
                  <a:pt x="530" y="1776"/>
                </a:lnTo>
                <a:lnTo>
                  <a:pt x="513" y="1772"/>
                </a:lnTo>
                <a:lnTo>
                  <a:pt x="498" y="1767"/>
                </a:lnTo>
                <a:lnTo>
                  <a:pt x="483" y="1762"/>
                </a:lnTo>
                <a:lnTo>
                  <a:pt x="470" y="1756"/>
                </a:lnTo>
                <a:lnTo>
                  <a:pt x="457" y="1749"/>
                </a:lnTo>
                <a:lnTo>
                  <a:pt x="445" y="1741"/>
                </a:lnTo>
                <a:lnTo>
                  <a:pt x="434" y="1732"/>
                </a:lnTo>
                <a:lnTo>
                  <a:pt x="424" y="1723"/>
                </a:lnTo>
                <a:lnTo>
                  <a:pt x="414" y="1712"/>
                </a:lnTo>
                <a:lnTo>
                  <a:pt x="405" y="1701"/>
                </a:lnTo>
                <a:lnTo>
                  <a:pt x="397" y="1689"/>
                </a:lnTo>
                <a:lnTo>
                  <a:pt x="389" y="1676"/>
                </a:lnTo>
                <a:lnTo>
                  <a:pt x="382" y="1663"/>
                </a:lnTo>
                <a:lnTo>
                  <a:pt x="376" y="1649"/>
                </a:lnTo>
                <a:lnTo>
                  <a:pt x="370" y="1635"/>
                </a:lnTo>
                <a:lnTo>
                  <a:pt x="365" y="1620"/>
                </a:lnTo>
                <a:lnTo>
                  <a:pt x="361" y="1605"/>
                </a:lnTo>
                <a:lnTo>
                  <a:pt x="357" y="1589"/>
                </a:lnTo>
                <a:lnTo>
                  <a:pt x="353" y="1572"/>
                </a:lnTo>
                <a:lnTo>
                  <a:pt x="351" y="1555"/>
                </a:lnTo>
                <a:lnTo>
                  <a:pt x="348" y="1536"/>
                </a:lnTo>
                <a:lnTo>
                  <a:pt x="346" y="1517"/>
                </a:lnTo>
                <a:lnTo>
                  <a:pt x="344" y="1496"/>
                </a:lnTo>
                <a:lnTo>
                  <a:pt x="343" y="1475"/>
                </a:lnTo>
                <a:lnTo>
                  <a:pt x="341" y="1452"/>
                </a:lnTo>
                <a:lnTo>
                  <a:pt x="341" y="1428"/>
                </a:lnTo>
                <a:lnTo>
                  <a:pt x="340" y="1403"/>
                </a:lnTo>
                <a:lnTo>
                  <a:pt x="341" y="1377"/>
                </a:lnTo>
                <a:lnTo>
                  <a:pt x="341" y="1352"/>
                </a:lnTo>
                <a:lnTo>
                  <a:pt x="344" y="1328"/>
                </a:lnTo>
                <a:lnTo>
                  <a:pt x="345" y="1304"/>
                </a:lnTo>
                <a:lnTo>
                  <a:pt x="347" y="1282"/>
                </a:lnTo>
                <a:lnTo>
                  <a:pt x="350" y="1261"/>
                </a:lnTo>
                <a:lnTo>
                  <a:pt x="353" y="1241"/>
                </a:lnTo>
                <a:lnTo>
                  <a:pt x="357" y="1222"/>
                </a:lnTo>
                <a:lnTo>
                  <a:pt x="361" y="1204"/>
                </a:lnTo>
                <a:lnTo>
                  <a:pt x="365" y="1187"/>
                </a:lnTo>
                <a:lnTo>
                  <a:pt x="370" y="1171"/>
                </a:lnTo>
                <a:lnTo>
                  <a:pt x="375" y="1156"/>
                </a:lnTo>
                <a:lnTo>
                  <a:pt x="381" y="1142"/>
                </a:lnTo>
                <a:lnTo>
                  <a:pt x="388" y="1129"/>
                </a:lnTo>
                <a:lnTo>
                  <a:pt x="394" y="1117"/>
                </a:lnTo>
                <a:lnTo>
                  <a:pt x="402" y="1106"/>
                </a:lnTo>
                <a:lnTo>
                  <a:pt x="410" y="1095"/>
                </a:lnTo>
                <a:lnTo>
                  <a:pt x="418" y="1086"/>
                </a:lnTo>
                <a:lnTo>
                  <a:pt x="428" y="1077"/>
                </a:lnTo>
                <a:lnTo>
                  <a:pt x="438" y="1069"/>
                </a:lnTo>
                <a:lnTo>
                  <a:pt x="449" y="1061"/>
                </a:lnTo>
                <a:lnTo>
                  <a:pt x="461" y="1054"/>
                </a:lnTo>
                <a:lnTo>
                  <a:pt x="474" y="1048"/>
                </a:lnTo>
                <a:lnTo>
                  <a:pt x="487" y="1043"/>
                </a:lnTo>
                <a:lnTo>
                  <a:pt x="501" y="1038"/>
                </a:lnTo>
                <a:lnTo>
                  <a:pt x="516" y="1033"/>
                </a:lnTo>
                <a:lnTo>
                  <a:pt x="532" y="1030"/>
                </a:lnTo>
                <a:lnTo>
                  <a:pt x="549" y="1027"/>
                </a:lnTo>
                <a:lnTo>
                  <a:pt x="557" y="1026"/>
                </a:lnTo>
                <a:lnTo>
                  <a:pt x="566" y="1025"/>
                </a:lnTo>
                <a:lnTo>
                  <a:pt x="584" y="1023"/>
                </a:lnTo>
                <a:lnTo>
                  <a:pt x="603" y="1022"/>
                </a:lnTo>
                <a:lnTo>
                  <a:pt x="623" y="1022"/>
                </a:lnTo>
                <a:lnTo>
                  <a:pt x="647" y="1022"/>
                </a:lnTo>
                <a:lnTo>
                  <a:pt x="672" y="1023"/>
                </a:lnTo>
                <a:lnTo>
                  <a:pt x="697" y="1026"/>
                </a:lnTo>
                <a:lnTo>
                  <a:pt x="724" y="1029"/>
                </a:lnTo>
                <a:lnTo>
                  <a:pt x="751" y="1033"/>
                </a:lnTo>
                <a:lnTo>
                  <a:pt x="780" y="1038"/>
                </a:lnTo>
                <a:lnTo>
                  <a:pt x="809" y="1044"/>
                </a:lnTo>
                <a:lnTo>
                  <a:pt x="839" y="1051"/>
                </a:lnTo>
                <a:lnTo>
                  <a:pt x="835" y="1170"/>
                </a:lnTo>
                <a:lnTo>
                  <a:pt x="808" y="1166"/>
                </a:lnTo>
                <a:lnTo>
                  <a:pt x="783" y="1163"/>
                </a:lnTo>
                <a:lnTo>
                  <a:pt x="759" y="1160"/>
                </a:lnTo>
                <a:lnTo>
                  <a:pt x="736" y="1158"/>
                </a:lnTo>
                <a:lnTo>
                  <a:pt x="694" y="1155"/>
                </a:lnTo>
                <a:lnTo>
                  <a:pt x="675" y="1154"/>
                </a:lnTo>
                <a:lnTo>
                  <a:pt x="656" y="1154"/>
                </a:lnTo>
                <a:lnTo>
                  <a:pt x="639" y="1154"/>
                </a:lnTo>
                <a:lnTo>
                  <a:pt x="623" y="1155"/>
                </a:lnTo>
                <a:lnTo>
                  <a:pt x="609" y="1156"/>
                </a:lnTo>
                <a:lnTo>
                  <a:pt x="595" y="1159"/>
                </a:lnTo>
                <a:lnTo>
                  <a:pt x="583" y="1161"/>
                </a:lnTo>
                <a:lnTo>
                  <a:pt x="573" y="1164"/>
                </a:lnTo>
                <a:lnTo>
                  <a:pt x="563" y="1168"/>
                </a:lnTo>
                <a:lnTo>
                  <a:pt x="559" y="1170"/>
                </a:lnTo>
                <a:lnTo>
                  <a:pt x="555" y="1173"/>
                </a:lnTo>
                <a:lnTo>
                  <a:pt x="551" y="1175"/>
                </a:lnTo>
                <a:lnTo>
                  <a:pt x="548" y="1178"/>
                </a:lnTo>
                <a:lnTo>
                  <a:pt x="544" y="1181"/>
                </a:lnTo>
                <a:lnTo>
                  <a:pt x="541" y="1184"/>
                </a:lnTo>
                <a:lnTo>
                  <a:pt x="538" y="1188"/>
                </a:lnTo>
                <a:lnTo>
                  <a:pt x="534" y="1192"/>
                </a:lnTo>
                <a:lnTo>
                  <a:pt x="529" y="1200"/>
                </a:lnTo>
                <a:lnTo>
                  <a:pt x="523" y="1210"/>
                </a:lnTo>
                <a:lnTo>
                  <a:pt x="518" y="1220"/>
                </a:lnTo>
                <a:lnTo>
                  <a:pt x="514" y="1232"/>
                </a:lnTo>
                <a:lnTo>
                  <a:pt x="510" y="1245"/>
                </a:lnTo>
                <a:lnTo>
                  <a:pt x="507" y="1259"/>
                </a:lnTo>
                <a:lnTo>
                  <a:pt x="504" y="1276"/>
                </a:lnTo>
                <a:lnTo>
                  <a:pt x="501" y="1295"/>
                </a:lnTo>
                <a:lnTo>
                  <a:pt x="499" y="1317"/>
                </a:lnTo>
                <a:lnTo>
                  <a:pt x="498" y="1328"/>
                </a:lnTo>
                <a:lnTo>
                  <a:pt x="497" y="1340"/>
                </a:lnTo>
                <a:lnTo>
                  <a:pt x="496" y="1367"/>
                </a:lnTo>
                <a:lnTo>
                  <a:pt x="496" y="1395"/>
                </a:lnTo>
                <a:lnTo>
                  <a:pt x="495" y="1426"/>
                </a:lnTo>
                <a:lnTo>
                  <a:pt x="496" y="1457"/>
                </a:lnTo>
                <a:lnTo>
                  <a:pt x="496" y="1471"/>
                </a:lnTo>
                <a:lnTo>
                  <a:pt x="497" y="1485"/>
                </a:lnTo>
                <a:lnTo>
                  <a:pt x="498" y="1498"/>
                </a:lnTo>
                <a:lnTo>
                  <a:pt x="500" y="1511"/>
                </a:lnTo>
                <a:lnTo>
                  <a:pt x="503" y="1534"/>
                </a:lnTo>
                <a:lnTo>
                  <a:pt x="507" y="1555"/>
                </a:lnTo>
                <a:lnTo>
                  <a:pt x="512" y="1573"/>
                </a:lnTo>
                <a:lnTo>
                  <a:pt x="515" y="1582"/>
                </a:lnTo>
                <a:lnTo>
                  <a:pt x="518" y="1589"/>
                </a:lnTo>
                <a:lnTo>
                  <a:pt x="522" y="1596"/>
                </a:lnTo>
                <a:lnTo>
                  <a:pt x="525" y="1603"/>
                </a:lnTo>
                <a:lnTo>
                  <a:pt x="529" y="1609"/>
                </a:lnTo>
                <a:lnTo>
                  <a:pt x="534" y="1615"/>
                </a:lnTo>
                <a:lnTo>
                  <a:pt x="538" y="1620"/>
                </a:lnTo>
                <a:lnTo>
                  <a:pt x="544" y="1625"/>
                </a:lnTo>
                <a:lnTo>
                  <a:pt x="550" y="1629"/>
                </a:lnTo>
                <a:lnTo>
                  <a:pt x="556" y="1633"/>
                </a:lnTo>
                <a:lnTo>
                  <a:pt x="563" y="1637"/>
                </a:lnTo>
                <a:lnTo>
                  <a:pt x="570" y="1640"/>
                </a:lnTo>
                <a:lnTo>
                  <a:pt x="586" y="1645"/>
                </a:lnTo>
                <a:lnTo>
                  <a:pt x="594" y="1647"/>
                </a:lnTo>
                <a:lnTo>
                  <a:pt x="603" y="1649"/>
                </a:lnTo>
                <a:lnTo>
                  <a:pt x="613" y="1651"/>
                </a:lnTo>
                <a:lnTo>
                  <a:pt x="623" y="1651"/>
                </a:lnTo>
                <a:lnTo>
                  <a:pt x="633" y="1652"/>
                </a:lnTo>
                <a:lnTo>
                  <a:pt x="644" y="1652"/>
                </a:lnTo>
                <a:lnTo>
                  <a:pt x="667" y="1652"/>
                </a:lnTo>
                <a:lnTo>
                  <a:pt x="690" y="1651"/>
                </a:lnTo>
                <a:lnTo>
                  <a:pt x="713" y="1650"/>
                </a:lnTo>
                <a:lnTo>
                  <a:pt x="737" y="1648"/>
                </a:lnTo>
                <a:lnTo>
                  <a:pt x="761" y="1646"/>
                </a:lnTo>
                <a:lnTo>
                  <a:pt x="785" y="1644"/>
                </a:lnTo>
                <a:lnTo>
                  <a:pt x="810" y="1641"/>
                </a:lnTo>
                <a:lnTo>
                  <a:pt x="835" y="1637"/>
                </a:lnTo>
                <a:lnTo>
                  <a:pt x="838" y="1760"/>
                </a:lnTo>
                <a:close/>
                <a:moveTo>
                  <a:pt x="2133" y="1771"/>
                </a:moveTo>
                <a:lnTo>
                  <a:pt x="2133" y="1035"/>
                </a:lnTo>
                <a:lnTo>
                  <a:pt x="2610" y="1035"/>
                </a:lnTo>
                <a:lnTo>
                  <a:pt x="2610" y="1165"/>
                </a:lnTo>
                <a:lnTo>
                  <a:pt x="2283" y="1165"/>
                </a:lnTo>
                <a:lnTo>
                  <a:pt x="2283" y="1337"/>
                </a:lnTo>
                <a:lnTo>
                  <a:pt x="2545" y="1337"/>
                </a:lnTo>
                <a:lnTo>
                  <a:pt x="2545" y="1465"/>
                </a:lnTo>
                <a:lnTo>
                  <a:pt x="2283" y="1465"/>
                </a:lnTo>
                <a:lnTo>
                  <a:pt x="2283" y="1641"/>
                </a:lnTo>
                <a:lnTo>
                  <a:pt x="2610" y="1641"/>
                </a:lnTo>
                <a:lnTo>
                  <a:pt x="2610" y="1771"/>
                </a:lnTo>
                <a:lnTo>
                  <a:pt x="2133" y="1771"/>
                </a:lnTo>
                <a:close/>
                <a:moveTo>
                  <a:pt x="2667" y="0"/>
                </a:moveTo>
                <a:lnTo>
                  <a:pt x="2564" y="0"/>
                </a:lnTo>
                <a:lnTo>
                  <a:pt x="2024" y="0"/>
                </a:lnTo>
                <a:lnTo>
                  <a:pt x="1486" y="0"/>
                </a:lnTo>
                <a:lnTo>
                  <a:pt x="948" y="0"/>
                </a:lnTo>
                <a:lnTo>
                  <a:pt x="410" y="0"/>
                </a:lnTo>
                <a:lnTo>
                  <a:pt x="0" y="409"/>
                </a:lnTo>
                <a:lnTo>
                  <a:pt x="0" y="946"/>
                </a:lnTo>
                <a:lnTo>
                  <a:pt x="0" y="1482"/>
                </a:lnTo>
                <a:lnTo>
                  <a:pt x="0" y="2018"/>
                </a:lnTo>
                <a:lnTo>
                  <a:pt x="0" y="2555"/>
                </a:lnTo>
                <a:lnTo>
                  <a:pt x="0" y="2667"/>
                </a:lnTo>
                <a:lnTo>
                  <a:pt x="0" y="2950"/>
                </a:lnTo>
                <a:lnTo>
                  <a:pt x="284" y="2950"/>
                </a:lnTo>
                <a:lnTo>
                  <a:pt x="387" y="2950"/>
                </a:lnTo>
                <a:lnTo>
                  <a:pt x="925" y="2950"/>
                </a:lnTo>
                <a:lnTo>
                  <a:pt x="1464" y="2950"/>
                </a:lnTo>
                <a:lnTo>
                  <a:pt x="2002" y="2950"/>
                </a:lnTo>
                <a:lnTo>
                  <a:pt x="2542" y="2950"/>
                </a:lnTo>
                <a:lnTo>
                  <a:pt x="2950" y="2541"/>
                </a:lnTo>
                <a:lnTo>
                  <a:pt x="2950" y="2004"/>
                </a:lnTo>
                <a:lnTo>
                  <a:pt x="2950" y="1468"/>
                </a:lnTo>
                <a:lnTo>
                  <a:pt x="2950" y="932"/>
                </a:lnTo>
                <a:lnTo>
                  <a:pt x="2950" y="395"/>
                </a:lnTo>
                <a:lnTo>
                  <a:pt x="2950" y="283"/>
                </a:lnTo>
                <a:lnTo>
                  <a:pt x="2950" y="0"/>
                </a:lnTo>
                <a:lnTo>
                  <a:pt x="2667" y="0"/>
                </a:lnTo>
                <a:close/>
              </a:path>
            </a:pathLst>
          </a:custGeom>
          <a:solidFill>
            <a:srgbClr val="848895"/>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Text Placeholder 15"/>
          <p:cNvSpPr>
            <a:spLocks noGrp="1"/>
          </p:cNvSpPr>
          <p:nvPr>
            <p:ph type="body" sz="quarter" idx="15"/>
          </p:nvPr>
        </p:nvSpPr>
        <p:spPr>
          <a:xfrm>
            <a:off x="983431" y="2852920"/>
            <a:ext cx="6049193" cy="3312930"/>
          </a:xfrm>
        </p:spPr>
        <p:txBody>
          <a:bodyPr/>
          <a:lstStyle>
            <a:lvl1pPr marL="0" indent="0">
              <a:buFontTx/>
              <a:buNone/>
              <a:defRPr>
                <a:solidFill>
                  <a:schemeClr val="accent4"/>
                </a:solidFill>
              </a:defRPr>
            </a:lvl1pPr>
            <a:lvl2pPr marL="0" indent="0">
              <a:buFontTx/>
              <a:buNone/>
              <a:defRPr sz="1400"/>
            </a:lvl2pPr>
            <a:lvl3pPr marL="182563" indent="-182563">
              <a:defRPr sz="1400"/>
            </a:lvl3pPr>
          </a:lstStyle>
          <a:p>
            <a:pPr lvl="0"/>
            <a:r>
              <a:rPr lang="en-GB"/>
              <a:t>Click to edit Master text styles</a:t>
            </a:r>
          </a:p>
          <a:p>
            <a:pPr lvl="1"/>
            <a:r>
              <a:rPr lang="en-GB"/>
              <a:t>Second level</a:t>
            </a:r>
          </a:p>
          <a:p>
            <a:pPr lvl="2"/>
            <a:r>
              <a:rPr lang="en-GB"/>
              <a:t>Third level</a:t>
            </a:r>
          </a:p>
        </p:txBody>
      </p:sp>
      <p:sp>
        <p:nvSpPr>
          <p:cNvPr id="11" name="Freeform 6">
            <a:extLst>
              <a:ext uri="{C183D7F6-B498-43B3-948B-1728B52AA6E4}">
                <adec:decorative xmlns:adec="http://schemas.microsoft.com/office/drawing/2017/decorative" val="1"/>
              </a:ext>
            </a:extLst>
          </p:cNvPr>
          <p:cNvSpPr>
            <a:spLocks noChangeAspect="1"/>
          </p:cNvSpPr>
          <p:nvPr/>
        </p:nvSpPr>
        <p:spPr bwMode="auto">
          <a:xfrm>
            <a:off x="550863" y="2708900"/>
            <a:ext cx="288000" cy="418108"/>
          </a:xfrm>
          <a:custGeom>
            <a:avLst/>
            <a:gdLst>
              <a:gd name="T0" fmla="*/ 749 w 1139"/>
              <a:gd name="T1" fmla="*/ 872 h 1654"/>
              <a:gd name="T2" fmla="*/ 0 w 1139"/>
              <a:gd name="T3" fmla="*/ 872 h 1654"/>
              <a:gd name="T4" fmla="*/ 0 w 1139"/>
              <a:gd name="T5" fmla="*/ 192 h 1654"/>
              <a:gd name="T6" fmla="*/ 191 w 1139"/>
              <a:gd name="T7" fmla="*/ 0 h 1654"/>
              <a:gd name="T8" fmla="*/ 1139 w 1139"/>
              <a:gd name="T9" fmla="*/ 0 h 1654"/>
              <a:gd name="T10" fmla="*/ 1139 w 1139"/>
              <a:gd name="T11" fmla="*/ 638 h 1654"/>
              <a:gd name="T12" fmla="*/ 1139 w 1139"/>
              <a:gd name="T13" fmla="*/ 681 h 1654"/>
              <a:gd name="T14" fmla="*/ 1139 w 1139"/>
              <a:gd name="T15" fmla="*/ 1463 h 1654"/>
              <a:gd name="T16" fmla="*/ 947 w 1139"/>
              <a:gd name="T17" fmla="*/ 1654 h 1654"/>
              <a:gd name="T18" fmla="*/ 749 w 1139"/>
              <a:gd name="T19" fmla="*/ 1654 h 1654"/>
              <a:gd name="T20" fmla="*/ 749 w 1139"/>
              <a:gd name="T21" fmla="*/ 87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654">
                <a:moveTo>
                  <a:pt x="749" y="872"/>
                </a:moveTo>
                <a:lnTo>
                  <a:pt x="0" y="872"/>
                </a:lnTo>
                <a:lnTo>
                  <a:pt x="0" y="192"/>
                </a:lnTo>
                <a:lnTo>
                  <a:pt x="191" y="0"/>
                </a:lnTo>
                <a:lnTo>
                  <a:pt x="1139" y="0"/>
                </a:lnTo>
                <a:lnTo>
                  <a:pt x="1139" y="638"/>
                </a:lnTo>
                <a:lnTo>
                  <a:pt x="1139" y="681"/>
                </a:lnTo>
                <a:lnTo>
                  <a:pt x="1139" y="1463"/>
                </a:lnTo>
                <a:lnTo>
                  <a:pt x="947" y="1654"/>
                </a:lnTo>
                <a:lnTo>
                  <a:pt x="749" y="1654"/>
                </a:lnTo>
                <a:lnTo>
                  <a:pt x="749" y="8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
        <p:nvSpPr>
          <p:cNvPr id="12" name="Text Placeholder 2"/>
          <p:cNvSpPr>
            <a:spLocks noGrp="1"/>
          </p:cNvSpPr>
          <p:nvPr>
            <p:ph type="body" idx="16" hasCustomPrompt="1"/>
          </p:nvPr>
        </p:nvSpPr>
        <p:spPr>
          <a:xfrm>
            <a:off x="550863" y="476673"/>
            <a:ext cx="1029766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1284969095"/>
      </p:ext>
    </p:extLst>
  </p:cSld>
  <p:clrMapOvr>
    <a:masterClrMapping/>
  </p:clrMapOvr>
  <p:transition spd="med">
    <p:fade/>
  </p:transition>
  <p:hf hdr="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ank you / Contacts">
    <p:bg>
      <p:bgPr>
        <a:solidFill>
          <a:schemeClr val="bg2"/>
        </a:solidFill>
        <a:effectLst/>
      </p:bgPr>
    </p:bg>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6743700" cy="6858000"/>
          </a:xfrm>
          <a:custGeom>
            <a:avLst/>
            <a:gdLst/>
            <a:ahLst/>
            <a:cxnLst/>
            <a:rect l="l" t="t" r="r" b="b"/>
            <a:pathLst>
              <a:path w="6743700" h="6858000">
                <a:moveTo>
                  <a:pt x="0" y="0"/>
                </a:moveTo>
                <a:lnTo>
                  <a:pt x="5448300" y="0"/>
                </a:lnTo>
                <a:lnTo>
                  <a:pt x="6743700" y="0"/>
                </a:lnTo>
                <a:lnTo>
                  <a:pt x="54483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itle 1"/>
          <p:cNvSpPr>
            <a:spLocks noGrp="1"/>
          </p:cNvSpPr>
          <p:nvPr>
            <p:ph type="ctrTitle" hasCustomPrompt="1"/>
          </p:nvPr>
        </p:nvSpPr>
        <p:spPr>
          <a:xfrm>
            <a:off x="550863" y="692671"/>
            <a:ext cx="4897438" cy="4176192"/>
          </a:xfrm>
        </p:spPr>
        <p:txBody>
          <a:bodyPr anchor="t" anchorCtr="0"/>
          <a:lstStyle>
            <a:lvl1pPr algn="l">
              <a:defRPr sz="4800" baseline="0">
                <a:solidFill>
                  <a:schemeClr val="tx1"/>
                </a:solidFill>
              </a:defRPr>
            </a:lvl1pPr>
          </a:lstStyle>
          <a:p>
            <a:r>
              <a:rPr lang="en-US"/>
              <a:t>Add Thank you text.</a:t>
            </a:r>
          </a:p>
        </p:txBody>
      </p:sp>
      <p:sp>
        <p:nvSpPr>
          <p:cNvPr id="13" name="Text Placeholder 11"/>
          <p:cNvSpPr>
            <a:spLocks noGrp="1"/>
          </p:cNvSpPr>
          <p:nvPr>
            <p:ph type="body" sz="quarter" idx="13" hasCustomPrompt="1"/>
          </p:nvPr>
        </p:nvSpPr>
        <p:spPr>
          <a:xfrm>
            <a:off x="550863" y="5013176"/>
            <a:ext cx="4897437" cy="1152674"/>
          </a:xfrm>
        </p:spPr>
        <p:txBody>
          <a:bodyPr anchor="b" anchorCtr="0"/>
          <a:lstStyle>
            <a:lvl1pPr marL="0" indent="0">
              <a:buFontTx/>
              <a:buNone/>
              <a:defRPr sz="1400" baseline="0">
                <a:solidFill>
                  <a:schemeClr val="tx1"/>
                </a:solidFill>
              </a:defRPr>
            </a:lvl1pPr>
          </a:lstStyle>
          <a:p>
            <a:pPr lvl="0"/>
            <a:r>
              <a:rPr lang="en-US"/>
              <a:t>Insert your contact details</a:t>
            </a:r>
            <a:endParaRPr lang="en-GB"/>
          </a:p>
        </p:txBody>
      </p:sp>
      <p:grpSp>
        <p:nvGrpSpPr>
          <p:cNvPr id="18" name="Group 17">
            <a:extLst>
              <a:ext uri="{FF2B5EF4-FFF2-40B4-BE49-F238E27FC236}">
                <a16:creationId xmlns:a16="http://schemas.microsoft.com/office/drawing/2014/main" id="{F3EAF8CA-FC5C-4535-ACA8-5E96E125F5EC}"/>
              </a:ext>
              <a:ext uri="{C183D7F6-B498-43B3-948B-1728B52AA6E4}">
                <adec:decorative xmlns:adec="http://schemas.microsoft.com/office/drawing/2017/decorative" val="1"/>
              </a:ext>
            </a:extLst>
          </p:cNvPr>
          <p:cNvGrpSpPr>
            <a:grpSpLocks noChangeAspect="1"/>
          </p:cNvGrpSpPr>
          <p:nvPr/>
        </p:nvGrpSpPr>
        <p:grpSpPr>
          <a:xfrm>
            <a:off x="10915200" y="5623200"/>
            <a:ext cx="720000" cy="529065"/>
            <a:chOff x="11151163" y="6165850"/>
            <a:chExt cx="489975" cy="360040"/>
          </a:xfrm>
        </p:grpSpPr>
        <p:sp>
          <p:nvSpPr>
            <p:cNvPr id="19" name="Snip Diagonal Corner Rectangle 26">
              <a:extLst>
                <a:ext uri="{FF2B5EF4-FFF2-40B4-BE49-F238E27FC236}">
                  <a16:creationId xmlns:a16="http://schemas.microsoft.com/office/drawing/2014/main" id="{6234985F-FD24-4FA4-84C6-A7D41C43E2BD}"/>
                </a:ext>
              </a:extLst>
            </p:cNvPr>
            <p:cNvSpPr/>
            <p:nvPr/>
          </p:nvSpPr>
          <p:spPr>
            <a:xfrm>
              <a:off x="11151538" y="6165850"/>
              <a:ext cx="489600" cy="360040"/>
            </a:xfrm>
            <a:prstGeom prst="snip2DiagRect">
              <a:avLst>
                <a:gd name="adj1" fmla="val 1960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Freeform 6">
              <a:extLst>
                <a:ext uri="{FF2B5EF4-FFF2-40B4-BE49-F238E27FC236}">
                  <a16:creationId xmlns:a16="http://schemas.microsoft.com/office/drawing/2014/main" id="{B21502A9-5AE3-4B16-BCF8-29771F807EAE}"/>
                </a:ext>
              </a:extLst>
            </p:cNvPr>
            <p:cNvSpPr>
              <a:spLocks noChangeAspect="1" noEditPoints="1"/>
            </p:cNvSpPr>
            <p:nvPr/>
          </p:nvSpPr>
          <p:spPr bwMode="auto">
            <a:xfrm>
              <a:off x="11151163" y="6165850"/>
              <a:ext cx="489975" cy="36000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28671820"/>
      </p:ext>
    </p:extLst>
  </p:cSld>
  <p:clrMapOvr>
    <a:masterClrMapping/>
  </p:clrMapOvr>
  <p:transition spd="med">
    <p:fade/>
  </p:transition>
  <p:hf hdr="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ank you / Contacts [pic]">
    <p:spTree>
      <p:nvGrpSpPr>
        <p:cNvPr id="1" name=""/>
        <p:cNvGrpSpPr/>
        <p:nvPr/>
      </p:nvGrpSpPr>
      <p:grpSpPr>
        <a:xfrm>
          <a:off x="0" y="0"/>
          <a:ext cx="0" cy="0"/>
          <a:chOff x="0" y="0"/>
          <a:chExt cx="0" cy="0"/>
        </a:xfrm>
      </p:grpSpPr>
      <p:sp>
        <p:nvSpPr>
          <p:cNvPr id="10" name="Picture Placeholder 16"/>
          <p:cNvSpPr>
            <a:spLocks noGrp="1"/>
          </p:cNvSpPr>
          <p:nvPr>
            <p:ph type="pic" sz="quarter" idx="16" hasCustomPrompt="1"/>
          </p:nvPr>
        </p:nvSpPr>
        <p:spPr>
          <a:xfrm>
            <a:off x="5448300" y="0"/>
            <a:ext cx="6743700" cy="6858000"/>
          </a:xfrm>
          <a:custGeom>
            <a:avLst/>
            <a:gdLst/>
            <a:ahLst/>
            <a:cxnLst/>
            <a:rect l="l" t="t" r="r" b="b"/>
            <a:pathLst>
              <a:path w="6743700" h="6858000">
                <a:moveTo>
                  <a:pt x="1295772" y="0"/>
                </a:moveTo>
                <a:lnTo>
                  <a:pt x="6743700" y="0"/>
                </a:lnTo>
                <a:lnTo>
                  <a:pt x="6743700" y="6858000"/>
                </a:lnTo>
                <a:lnTo>
                  <a:pt x="0" y="6858000"/>
                </a:lnTo>
                <a:lnTo>
                  <a:pt x="0" y="6856032"/>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 Click icon to change picture (</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10921138" y="5636104"/>
            <a:ext cx="720000" cy="529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
        <p:nvSpPr>
          <p:cNvPr id="13" name="Title 1"/>
          <p:cNvSpPr>
            <a:spLocks noGrp="1"/>
          </p:cNvSpPr>
          <p:nvPr>
            <p:ph type="ctrTitle" hasCustomPrompt="1"/>
          </p:nvPr>
        </p:nvSpPr>
        <p:spPr>
          <a:xfrm>
            <a:off x="550863" y="692671"/>
            <a:ext cx="4897438" cy="4176192"/>
          </a:xfrm>
        </p:spPr>
        <p:txBody>
          <a:bodyPr anchor="t" anchorCtr="0"/>
          <a:lstStyle>
            <a:lvl1pPr algn="l">
              <a:defRPr sz="4800" baseline="0">
                <a:solidFill>
                  <a:schemeClr val="accent3"/>
                </a:solidFill>
              </a:defRPr>
            </a:lvl1pPr>
          </a:lstStyle>
          <a:p>
            <a:r>
              <a:rPr lang="en-US"/>
              <a:t>Add Thank you text.</a:t>
            </a:r>
          </a:p>
        </p:txBody>
      </p:sp>
      <p:sp>
        <p:nvSpPr>
          <p:cNvPr id="15" name="Text Placeholder 11"/>
          <p:cNvSpPr>
            <a:spLocks noGrp="1"/>
          </p:cNvSpPr>
          <p:nvPr>
            <p:ph type="body" sz="quarter" idx="13" hasCustomPrompt="1"/>
          </p:nvPr>
        </p:nvSpPr>
        <p:spPr>
          <a:xfrm>
            <a:off x="550863" y="5013176"/>
            <a:ext cx="4897437" cy="1152674"/>
          </a:xfrm>
        </p:spPr>
        <p:txBody>
          <a:bodyPr anchor="b" anchorCtr="0"/>
          <a:lstStyle>
            <a:lvl1pPr marL="0" indent="0">
              <a:buFontTx/>
              <a:buNone/>
              <a:defRPr sz="1400" baseline="0">
                <a:solidFill>
                  <a:srgbClr val="848895"/>
                </a:solidFill>
              </a:defRPr>
            </a:lvl1pPr>
          </a:lstStyle>
          <a:p>
            <a:pPr lvl="0"/>
            <a:r>
              <a:rPr lang="en-US"/>
              <a:t>Insert your contact details</a:t>
            </a:r>
            <a:endParaRPr lang="en-GB"/>
          </a:p>
        </p:txBody>
      </p:sp>
    </p:spTree>
    <p:extLst>
      <p:ext uri="{BB962C8B-B14F-4D97-AF65-F5344CB8AC3E}">
        <p14:creationId xmlns:p14="http://schemas.microsoft.com/office/powerpoint/2010/main" val="181493683"/>
      </p:ext>
    </p:extLst>
  </p:cSld>
  <p:clrMapOvr>
    <a:masterClrMapping/>
  </p:clrMapOvr>
  <p:transition spd="med">
    <p:fad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Picture Placeholder 7">
            <a:extLst>
              <a:ext uri="{C183D7F6-B498-43B3-948B-1728B52AA6E4}">
                <adec:decorative xmlns:adec="http://schemas.microsoft.com/office/drawing/2017/decorative" val="1"/>
              </a:ext>
            </a:extLst>
          </p:cNvPr>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sz="1200" baseline="0">
                <a:solidFill>
                  <a:schemeClr val="bg1"/>
                </a:solidFill>
              </a:defRPr>
            </a:lvl1pPr>
          </a:lstStyle>
          <a:p>
            <a:r>
              <a:rPr lang="en-GB"/>
              <a:t> Click icon to change picture (</a:t>
            </a:r>
            <a:r>
              <a:rPr lang="en-US"/>
              <a:t>Download more pictures from brand.qt.io</a:t>
            </a:r>
            <a:r>
              <a:rPr lang="en-GB"/>
              <a:t>)</a:t>
            </a:r>
          </a:p>
        </p:txBody>
      </p:sp>
      <p:sp>
        <p:nvSpPr>
          <p:cNvPr id="2" name="Title 1"/>
          <p:cNvSpPr>
            <a:spLocks noGrp="1"/>
          </p:cNvSpPr>
          <p:nvPr>
            <p:ph type="ctrTitle" hasCustomPrompt="1"/>
          </p:nvPr>
        </p:nvSpPr>
        <p:spPr>
          <a:xfrm>
            <a:off x="550862" y="1628775"/>
            <a:ext cx="11090275" cy="1656209"/>
          </a:xfrm>
        </p:spPr>
        <p:txBody>
          <a:bodyPr anchor="t" anchorCtr="0"/>
          <a:lstStyle>
            <a:lvl1pPr algn="l">
              <a:defRPr sz="4800">
                <a:solidFill>
                  <a:schemeClr val="bg1"/>
                </a:solidFill>
                <a:effectLst/>
              </a:defRPr>
            </a:lvl1pPr>
          </a:lstStyle>
          <a:p>
            <a:r>
              <a:rPr lang="en-US"/>
              <a:t>Click to add Presentation title</a:t>
            </a:r>
          </a:p>
        </p:txBody>
      </p:sp>
      <p:sp>
        <p:nvSpPr>
          <p:cNvPr id="3" name="Subtitle 2"/>
          <p:cNvSpPr>
            <a:spLocks noGrp="1"/>
          </p:cNvSpPr>
          <p:nvPr>
            <p:ph type="subTitle" idx="1"/>
          </p:nvPr>
        </p:nvSpPr>
        <p:spPr>
          <a:xfrm>
            <a:off x="550863" y="3428999"/>
            <a:ext cx="4897437" cy="1439863"/>
          </a:xfrm>
        </p:spPr>
        <p:txBody>
          <a:bodyPr/>
          <a:lstStyle>
            <a:lvl1pPr marL="0" indent="0" algn="l">
              <a:buNone/>
              <a:defRPr sz="24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p:cNvSpPr>
            <a:spLocks noGrp="1"/>
          </p:cNvSpPr>
          <p:nvPr>
            <p:ph type="body" sz="quarter" idx="13" hasCustomPrompt="1"/>
          </p:nvPr>
        </p:nvSpPr>
        <p:spPr>
          <a:xfrm>
            <a:off x="550863" y="5805264"/>
            <a:ext cx="4897437" cy="360586"/>
          </a:xfrm>
        </p:spPr>
        <p:txBody>
          <a:bodyPr anchor="b" anchorCtr="0"/>
          <a:lstStyle>
            <a:lvl1pPr marL="0" indent="0">
              <a:buFontTx/>
              <a:buNone/>
              <a:defRPr sz="1400">
                <a:solidFill>
                  <a:schemeClr val="bg1"/>
                </a:solidFill>
                <a:effectLst/>
              </a:defRPr>
            </a:lvl1pPr>
          </a:lstStyle>
          <a:p>
            <a:pPr lvl="0"/>
            <a:r>
              <a:rPr lang="en-US"/>
              <a:t>Insert date</a:t>
            </a:r>
            <a:endParaRPr lang="en-GB"/>
          </a:p>
        </p:txBody>
      </p:sp>
      <p:sp>
        <p:nvSpPr>
          <p:cNvPr id="16" name="Text Placeholder 14">
            <a:extLst>
              <a:ext uri="{C183D7F6-B498-43B3-948B-1728B52AA6E4}">
                <adec:decorative xmlns:adec="http://schemas.microsoft.com/office/drawing/2017/decorative" val="1"/>
              </a:ext>
            </a:extLst>
          </p:cNvPr>
          <p:cNvSpPr>
            <a:spLocks noGrp="1" noChangeAspect="1"/>
          </p:cNvSpPr>
          <p:nvPr>
            <p:ph type="body" sz="quarter" idx="15"/>
          </p:nvPr>
        </p:nvSpPr>
        <p:spPr>
          <a:xfrm>
            <a:off x="550863" y="549275"/>
            <a:ext cx="720000" cy="529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175094913"/>
      </p:ext>
    </p:extLst>
  </p:cSld>
  <p:clrMapOvr>
    <a:masterClrMapping/>
  </p:clrMapOvr>
  <p:transition spd="med">
    <p:fade/>
  </p:transition>
  <p:hf hdr="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50863" y="1844675"/>
            <a:ext cx="5257105"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E7FBD71-E284-497B-977E-BF771565ACD7}" type="datetime3">
              <a:rPr lang="en-US" smtClean="0"/>
              <a:t>15 June 2021</a:t>
            </a:fld>
            <a:endParaRPr lang="en-US"/>
          </a:p>
        </p:txBody>
      </p:sp>
      <p:sp>
        <p:nvSpPr>
          <p:cNvPr id="6" name="Footer Placeholder 5"/>
          <p:cNvSpPr>
            <a:spLocks noGrp="1"/>
          </p:cNvSpPr>
          <p:nvPr>
            <p:ph type="ftr" sz="quarter" idx="11"/>
          </p:nvPr>
        </p:nvSpPr>
        <p:spPr/>
        <p:txBody>
          <a:bodyPr/>
          <a:lstStyle/>
          <a:p>
            <a:r>
              <a:rPr lang="en-US"/>
              <a:t>© The Qt Company</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sz="1200"/>
            </a:lvl1pPr>
          </a:lstStyle>
          <a:p>
            <a:r>
              <a:rPr lang="en-GB"/>
              <a:t>Click icon to add picture</a:t>
            </a:r>
          </a:p>
        </p:txBody>
      </p:sp>
    </p:spTree>
    <p:extLst>
      <p:ext uri="{BB962C8B-B14F-4D97-AF65-F5344CB8AC3E}">
        <p14:creationId xmlns:p14="http://schemas.microsoft.com/office/powerpoint/2010/main" val="19807551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ontent and 1/2 Picture 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609600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p:spPr>
        <p:txBody>
          <a:bodyPr/>
          <a:lstStyle>
            <a:lvl1pPr marL="0" indent="0" algn="r">
              <a:buFontTx/>
              <a:buNone/>
              <a:defRPr sz="1200"/>
            </a:lvl1pPr>
          </a:lstStyle>
          <a:p>
            <a:r>
              <a:rPr lang="en-GB"/>
              <a:t>Click icon to add picture (</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A17F8A53-741F-45A6-91A4-2FFAC281D160}"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551557"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1"/>
          <p:cNvSpPr>
            <a:spLocks noGrp="1"/>
          </p:cNvSpPr>
          <p:nvPr>
            <p:ph type="title"/>
          </p:nvPr>
        </p:nvSpPr>
        <p:spPr>
          <a:xfrm>
            <a:off x="550863" y="692149"/>
            <a:ext cx="5257799" cy="936626"/>
          </a:xfrm>
        </p:spPr>
        <p:txBody>
          <a:bodyPr/>
          <a:lstStyle/>
          <a:p>
            <a:r>
              <a:rPr lang="en-GB"/>
              <a:t>Click to edit Master title style</a:t>
            </a:r>
          </a:p>
        </p:txBody>
      </p:sp>
    </p:spTree>
    <p:extLst>
      <p:ext uri="{BB962C8B-B14F-4D97-AF65-F5344CB8AC3E}">
        <p14:creationId xmlns:p14="http://schemas.microsoft.com/office/powerpoint/2010/main" val="392660134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A717914-6757-43ED-8757-DFDFC05A67C3}"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15419822"/>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519C26-2C23-48DB-BFFE-CE2F60C10364}" type="datetime1">
              <a:rPr lang="en-US" smtClean="0"/>
              <a:t>6/15/2021</a:t>
            </a:fld>
            <a:endParaRPr lang="en-US"/>
          </a:p>
        </p:txBody>
      </p:sp>
      <p:sp>
        <p:nvSpPr>
          <p:cNvPr id="8" name="Footer Placeholder 7"/>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3859495"/>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550862" y="1628775"/>
            <a:ext cx="11090275" cy="792113"/>
          </a:xfrm>
        </p:spPr>
        <p:txBody>
          <a:bodyPr anchor="t" anchorCtr="0"/>
          <a:lstStyle>
            <a:lvl1pPr algn="l">
              <a:defRPr sz="6000"/>
            </a:lvl1pPr>
          </a:lstStyle>
          <a:p>
            <a:r>
              <a:rPr lang="en-US"/>
              <a:t>Click to edit Master title style</a:t>
            </a:r>
          </a:p>
        </p:txBody>
      </p:sp>
      <p:sp>
        <p:nvSpPr>
          <p:cNvPr id="3" name="Subtitle 2"/>
          <p:cNvSpPr>
            <a:spLocks noGrp="1"/>
          </p:cNvSpPr>
          <p:nvPr>
            <p:ph type="subTitle" idx="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392D07-F8B4-40C9-963F-94623D52E310}" type="datetime1">
              <a:rPr lang="en-US" smtClean="0"/>
              <a:t>6/15/2021</a:t>
            </a:fld>
            <a:endParaRPr lang="en-US"/>
          </a:p>
        </p:txBody>
      </p:sp>
      <p:sp>
        <p:nvSpPr>
          <p:cNvPr id="5" name="Footer Placeholder 4"/>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rgbClr val="3BD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accent2"/>
                </a:solidFill>
              </a:defRPr>
            </a:lvl1pPr>
          </a:lstStyle>
          <a:p>
            <a:pPr lvl="0"/>
            <a:r>
              <a:rPr lang="en-US"/>
              <a:t>Insert date</a:t>
            </a:r>
            <a:endParaRPr lang="en-GB"/>
          </a:p>
        </p:txBody>
      </p:sp>
    </p:spTree>
    <p:extLst>
      <p:ext uri="{BB962C8B-B14F-4D97-AF65-F5344CB8AC3E}">
        <p14:creationId xmlns:p14="http://schemas.microsoft.com/office/powerpoint/2010/main" val="210813417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4D299B35-4756-4D16-B5D1-2559B23D5215}" type="datetime1">
              <a:rPr lang="en-US" smtClean="0"/>
              <a:t>6/15/2021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7"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marR="0" indent="0" algn="r" defTabSz="914400" rtl="0" eaLnBrk="1" fontAlgn="auto" latinLnBrk="0" hangingPunct="1">
              <a:lnSpc>
                <a:spcPct val="100000"/>
              </a:lnSpc>
              <a:spcBef>
                <a:spcPts val="600"/>
              </a:spcBef>
              <a:spcAft>
                <a:spcPts val="0"/>
              </a:spcAft>
              <a:buClrTx/>
              <a:buSzTx/>
              <a:buFontTx/>
              <a:buNone/>
              <a:tabLst/>
              <a:defRPr baseline="0">
                <a:solidFill>
                  <a:schemeClr val="bg1"/>
                </a:solidFill>
              </a:defRPr>
            </a:lvl1pPr>
          </a:lstStyle>
          <a:p>
            <a:r>
              <a:rPr lang="en-GB"/>
              <a:t> </a:t>
            </a:r>
          </a:p>
        </p:txBody>
      </p:sp>
      <p:sp>
        <p:nvSpPr>
          <p:cNvPr id="2" name="Title 1"/>
          <p:cNvSpPr>
            <a:spLocks noGrp="1"/>
          </p:cNvSpPr>
          <p:nvPr>
            <p:ph type="ctrTitle"/>
          </p:nvPr>
        </p:nvSpPr>
        <p:spPr>
          <a:xfrm>
            <a:off x="550862" y="1628775"/>
            <a:ext cx="11090275" cy="792113"/>
          </a:xfrm>
        </p:spPr>
        <p:txBody>
          <a:bodyPr anchor="t" anchorCtr="0"/>
          <a:lstStyle>
            <a:lvl1pPr algn="l">
              <a:defRPr sz="6000">
                <a:solidFill>
                  <a:schemeClr val="bg1"/>
                </a:solidFill>
                <a:effectLst>
                  <a:outerShdw blurRad="190500" algn="ctr" rotWithShape="0">
                    <a:prstClr val="black">
                      <a:alpha val="30000"/>
                    </a:prstClr>
                  </a:outerShdw>
                </a:effectLst>
              </a:defRPr>
            </a:lvl1pPr>
          </a:lstStyle>
          <a:p>
            <a:r>
              <a:rPr lang="en-US"/>
              <a:t>Click to edit Master title style</a:t>
            </a:r>
          </a:p>
        </p:txBody>
      </p:sp>
      <p:sp>
        <p:nvSpPr>
          <p:cNvPr id="3" name="Subtitle 2"/>
          <p:cNvSpPr>
            <a:spLocks noGrp="1"/>
          </p:cNvSpPr>
          <p:nvPr>
            <p:ph type="subTitle" idx="1"/>
          </p:nvPr>
        </p:nvSpPr>
        <p:spPr>
          <a:xfrm>
            <a:off x="550863" y="2492896"/>
            <a:ext cx="11090275" cy="936104"/>
          </a:xfrm>
        </p:spPr>
        <p:txBody>
          <a:bodyPr/>
          <a:lstStyle>
            <a:lvl1pPr marL="0" indent="0" algn="l">
              <a:buNone/>
              <a:defRPr sz="2000">
                <a:solidFill>
                  <a:schemeClr val="bg1"/>
                </a:solidFill>
                <a:effectLst>
                  <a:outerShdw blurRad="1905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a:solidFill>
                  <a:schemeClr val="bg1"/>
                </a:solidFill>
                <a:effectLst>
                  <a:outerShdw blurRad="190500" algn="ctr" rotWithShape="0">
                    <a:prstClr val="black">
                      <a:alpha val="30000"/>
                    </a:prstClr>
                  </a:outerShdw>
                </a:effectLst>
              </a:defRPr>
            </a:lvl1pPr>
          </a:lstStyle>
          <a:p>
            <a:pPr lvl="0"/>
            <a:r>
              <a:rPr lang="en-US"/>
              <a:t>Insert date</a:t>
            </a:r>
            <a:endParaRPr lang="en-GB"/>
          </a:p>
        </p:txBody>
      </p:sp>
      <p:sp>
        <p:nvSpPr>
          <p:cNvPr id="16" name="Text Placeholder 14"/>
          <p:cNvSpPr>
            <a:spLocks noGrp="1" noChangeAspect="1"/>
          </p:cNvSpPr>
          <p:nvPr>
            <p:ph type="body" sz="quarter" idx="15"/>
          </p:nvPr>
        </p:nvSpPr>
        <p:spPr>
          <a:xfrm>
            <a:off x="550863" y="549275"/>
            <a:ext cx="720000" cy="529200"/>
          </a:xfrm>
          <a:blipFill>
            <a:blip r:embed="rId3"/>
            <a:stretch>
              <a:fillRect/>
            </a:stretch>
          </a:blipFill>
        </p:spPr>
        <p:txBody>
          <a:bodyPr/>
          <a:lstStyle>
            <a:lvl1pPr marL="0" indent="0">
              <a:buFontTx/>
              <a:buNone/>
              <a:defRPr sz="200">
                <a:noFill/>
              </a:defRPr>
            </a:lvl1pPr>
          </a:lstStyle>
          <a:p>
            <a:pPr lvl="0"/>
            <a:r>
              <a:rPr lang="en-US"/>
              <a:t>Click to edit Master text styles</a:t>
            </a:r>
          </a:p>
        </p:txBody>
      </p:sp>
    </p:spTree>
    <p:extLst>
      <p:ext uri="{BB962C8B-B14F-4D97-AF65-F5344CB8AC3E}">
        <p14:creationId xmlns:p14="http://schemas.microsoft.com/office/powerpoint/2010/main" val="333803365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519C26-2C23-48DB-BFFE-CE2F60C10364}" type="datetime1">
              <a:rPr lang="en-US" smtClean="0"/>
              <a:t>6/15/2021</a:t>
            </a:fld>
            <a:endParaRPr lang="en-US"/>
          </a:p>
        </p:txBody>
      </p:sp>
      <p:sp>
        <p:nvSpPr>
          <p:cNvPr id="8" name="Footer Placeholder 7"/>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5482983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4F3A8B38-34F6-4095-935B-CC514B26EDA6}" type="datetime1">
              <a:rPr lang="en-US" smtClean="0"/>
              <a:t>6/15/2021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0" name="Title 1"/>
          <p:cNvSpPr>
            <a:spLocks noGrp="1"/>
          </p:cNvSpPr>
          <p:nvPr>
            <p:ph type="ctrTitle"/>
          </p:nvPr>
        </p:nvSpPr>
        <p:spPr>
          <a:xfrm>
            <a:off x="550862" y="1628775"/>
            <a:ext cx="11090275" cy="792113"/>
          </a:xfrm>
        </p:spPr>
        <p:txBody>
          <a:bodyPr anchor="t" anchorCtr="0"/>
          <a:lstStyle>
            <a:lvl1pPr algn="l">
              <a:defRPr sz="6000">
                <a:solidFill>
                  <a:schemeClr val="bg1"/>
                </a:solidFill>
              </a:defRPr>
            </a:lvl1pPr>
          </a:lstStyle>
          <a:p>
            <a:r>
              <a:rPr lang="en-US"/>
              <a:t>Click to edit Master title style</a:t>
            </a:r>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Right Triangle 14"/>
          <p:cNvSpPr/>
          <p:nvPr userDrawn="1"/>
        </p:nvSpPr>
        <p:spPr>
          <a:xfrm flipV="1">
            <a:off x="-10968" y="0"/>
            <a:ext cx="490393" cy="49039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flipH="1">
            <a:off x="11712574" y="6378574"/>
            <a:ext cx="479425" cy="4794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312006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2DFC51E5-1CA5-4B76-946F-7A412E3760CB}" type="datetime1">
              <a:rPr lang="en-US" smtClean="0"/>
              <a:t>6/15/2021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blipFill>
            <a:blip r:embed="rId2"/>
            <a:stretch>
              <a:fillRect/>
            </a:stretch>
          </a:blipFill>
        </p:spPr>
        <p:txBody>
          <a:bodyPr/>
          <a:lstStyle>
            <a:lvl1pPr marL="0" indent="0" algn="r">
              <a:buFontTx/>
              <a:buNone/>
              <a:defRPr>
                <a:solidFill>
                  <a:schemeClr val="bg1"/>
                </a:solidFill>
              </a:defRPr>
            </a:lvl1pPr>
          </a:lstStyle>
          <a:p>
            <a:r>
              <a:rPr lang="en-GB"/>
              <a:t> </a:t>
            </a:r>
          </a:p>
        </p:txBody>
      </p:sp>
      <p:sp>
        <p:nvSpPr>
          <p:cNvPr id="9" name="Text Placeholder 14"/>
          <p:cNvSpPr>
            <a:spLocks noGrp="1" noChangeAspect="1"/>
          </p:cNvSpPr>
          <p:nvPr>
            <p:ph type="body" sz="quarter" idx="15"/>
          </p:nvPr>
        </p:nvSpPr>
        <p:spPr>
          <a:xfrm>
            <a:off x="550863" y="549275"/>
            <a:ext cx="720000" cy="529200"/>
          </a:xfrm>
          <a:blipFill>
            <a:blip r:embed="rId3"/>
            <a:stretch>
              <a:fillRect/>
            </a:stretch>
          </a:blipFill>
        </p:spPr>
        <p:txBody>
          <a:bodyPr/>
          <a:lstStyle>
            <a:lvl1pPr marL="0" indent="0">
              <a:buFontTx/>
              <a:buNone/>
              <a:defRPr sz="200">
                <a:noFill/>
              </a:defRPr>
            </a:lvl1pPr>
          </a:lstStyle>
          <a:p>
            <a:pPr lvl="0"/>
            <a:r>
              <a:rPr lang="en-US"/>
              <a:t>Click to edit Master text styles</a:t>
            </a:r>
          </a:p>
        </p:txBody>
      </p:sp>
      <p:sp>
        <p:nvSpPr>
          <p:cNvPr id="10" name="Title 1"/>
          <p:cNvSpPr>
            <a:spLocks noGrp="1"/>
          </p:cNvSpPr>
          <p:nvPr>
            <p:ph type="ctrTitle"/>
          </p:nvPr>
        </p:nvSpPr>
        <p:spPr>
          <a:xfrm>
            <a:off x="550862" y="1628775"/>
            <a:ext cx="11090275" cy="792113"/>
          </a:xfrm>
        </p:spPr>
        <p:txBody>
          <a:bodyPr anchor="t" anchorCtr="0"/>
          <a:lstStyle>
            <a:lvl1pPr algn="l">
              <a:defRPr sz="6000">
                <a:solidFill>
                  <a:schemeClr val="bg1"/>
                </a:solidFill>
                <a:effectLst>
                  <a:outerShdw blurRad="190500" algn="ctr" rotWithShape="0">
                    <a:prstClr val="black">
                      <a:alpha val="30000"/>
                    </a:prstClr>
                  </a:outerShdw>
                </a:effectLst>
              </a:defRPr>
            </a:lvl1pPr>
          </a:lstStyle>
          <a:p>
            <a:r>
              <a:rPr lang="en-US"/>
              <a:t>Click to edit Master title style</a:t>
            </a:r>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bg1"/>
                </a:solidFill>
                <a:effectLst>
                  <a:outerShdw blurRad="190500" algn="ctr" rotWithShape="0">
                    <a:prstClr val="black">
                      <a:alpha val="30000"/>
                    </a:prstClr>
                  </a:outerShdw>
                </a:effectLst>
              </a:defRPr>
            </a:lvl1pPr>
            <a:lvl2pPr>
              <a:defRPr sz="2800">
                <a:solidFill>
                  <a:schemeClr val="bg1"/>
                </a:solidFill>
                <a:effectLst>
                  <a:outerShdw blurRad="190500" algn="ctr" rotWithShape="0">
                    <a:prstClr val="black">
                      <a:alpha val="30000"/>
                    </a:prstClr>
                  </a:outerShdw>
                </a:effectLst>
              </a:defRPr>
            </a:lvl2pPr>
            <a:lvl3pPr>
              <a:defRPr sz="2400">
                <a:solidFill>
                  <a:schemeClr val="bg1"/>
                </a:solidFill>
                <a:effectLst>
                  <a:outerShdw blurRad="190500" algn="ctr" rotWithShape="0">
                    <a:prstClr val="black">
                      <a:alpha val="30000"/>
                    </a:prstClr>
                  </a:outerShdw>
                </a:effectLst>
              </a:defRPr>
            </a:lvl3pPr>
            <a:lvl4pPr>
              <a:defRPr sz="2000">
                <a:solidFill>
                  <a:schemeClr val="bg1"/>
                </a:solidFill>
                <a:effectLst>
                  <a:outerShdw blurRad="190500" algn="ctr" rotWithShape="0">
                    <a:prstClr val="black">
                      <a:alpha val="30000"/>
                    </a:prstClr>
                  </a:outerShdw>
                </a:effectLst>
              </a:defRPr>
            </a:lvl4pPr>
            <a:lvl5pPr>
              <a:defRPr sz="2000">
                <a:solidFill>
                  <a:schemeClr val="bg1"/>
                </a:solidFill>
                <a:effectLst>
                  <a:outerShdw blurRad="190500" algn="ctr" rotWithShape="0">
                    <a:prstClr val="black">
                      <a:alpha val="30000"/>
                    </a:prstClr>
                  </a:outerShdw>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6830395"/>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10" name="Title 1"/>
          <p:cNvSpPr>
            <a:spLocks noGrp="1"/>
          </p:cNvSpPr>
          <p:nvPr>
            <p:ph type="ctrTitle"/>
          </p:nvPr>
        </p:nvSpPr>
        <p:spPr>
          <a:xfrm>
            <a:off x="550862" y="1628775"/>
            <a:ext cx="11090275" cy="792113"/>
          </a:xfrm>
        </p:spPr>
        <p:txBody>
          <a:bodyPr anchor="t" anchorCtr="0"/>
          <a:lstStyle>
            <a:lvl1pPr algn="l">
              <a:defRPr sz="6000">
                <a:solidFill>
                  <a:schemeClr val="tx1"/>
                </a:solidFill>
                <a:effectLst/>
              </a:defRPr>
            </a:lvl1pPr>
          </a:lstStyle>
          <a:p>
            <a:r>
              <a:rPr lang="en-US"/>
              <a:t>Click to edit Master title style</a:t>
            </a:r>
          </a:p>
        </p:txBody>
      </p:sp>
      <p:sp>
        <p:nvSpPr>
          <p:cNvPr id="12" name="Text Placeholder 11"/>
          <p:cNvSpPr>
            <a:spLocks noGrp="1"/>
          </p:cNvSpPr>
          <p:nvPr>
            <p:ph type="body" sz="quarter" idx="16"/>
          </p:nvPr>
        </p:nvSpPr>
        <p:spPr>
          <a:xfrm>
            <a:off x="550863" y="2852936"/>
            <a:ext cx="11090275" cy="3312914"/>
          </a:xfrm>
        </p:spPr>
        <p:txBody>
          <a:bodyPr/>
          <a:lstStyle>
            <a:lvl1pPr>
              <a:defRPr sz="3200">
                <a:solidFill>
                  <a:schemeClr val="tx1"/>
                </a:solidFill>
                <a:effectLst/>
              </a:defRPr>
            </a:lvl1pPr>
            <a:lvl2pPr>
              <a:defRPr sz="2800">
                <a:solidFill>
                  <a:schemeClr val="tx1"/>
                </a:solidFill>
                <a:effectLst/>
              </a:defRPr>
            </a:lvl2pPr>
            <a:lvl3pPr>
              <a:defRPr sz="2400">
                <a:solidFill>
                  <a:schemeClr val="tx1"/>
                </a:solidFill>
                <a:effectLst/>
              </a:defRPr>
            </a:lvl3pPr>
            <a:lvl4pPr>
              <a:defRPr sz="2000">
                <a:solidFill>
                  <a:schemeClr val="tx1"/>
                </a:solidFill>
                <a:effectLst/>
              </a:defRPr>
            </a:lvl4pPr>
            <a:lvl5pPr>
              <a:defRPr sz="2000">
                <a:solidFill>
                  <a:schemeClr val="tx1"/>
                </a:solidFill>
                <a:effectLst/>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Date Placeholder 1"/>
          <p:cNvSpPr>
            <a:spLocks noGrp="1"/>
          </p:cNvSpPr>
          <p:nvPr>
            <p:ph type="dt" sz="half" idx="17"/>
          </p:nvPr>
        </p:nvSpPr>
        <p:spPr/>
        <p:txBody>
          <a:bodyPr/>
          <a:lstStyle/>
          <a:p>
            <a:fld id="{55862D0A-ED17-41BB-922F-AD8C119A0C2D}" type="datetime1">
              <a:rPr lang="en-US" smtClean="0"/>
              <a:t>6/15/2021</a:t>
            </a:fld>
            <a:endParaRPr lang="en-US"/>
          </a:p>
        </p:txBody>
      </p:sp>
      <p:sp>
        <p:nvSpPr>
          <p:cNvPr id="3" name="Footer Placeholder 2"/>
          <p:cNvSpPr>
            <a:spLocks noGrp="1"/>
          </p:cNvSpPr>
          <p:nvPr>
            <p:ph type="ftr" sz="quarter" idx="18"/>
          </p:nvPr>
        </p:nvSpPr>
        <p:spPr/>
        <p:txBody>
          <a:bodyPr/>
          <a:lstStyle/>
          <a:p>
            <a:r>
              <a:rPr lang="en-US"/>
              <a:t>Introducing Qt Quick Ultralight 'Qt Quick for Microcontrollers' - The Qt Company - www.qt.io - aurindam.jana@qt.io</a:t>
            </a:r>
          </a:p>
        </p:txBody>
      </p:sp>
      <p:sp>
        <p:nvSpPr>
          <p:cNvPr id="7" name="Slide Number Placeholder 6"/>
          <p:cNvSpPr>
            <a:spLocks noGrp="1"/>
          </p:cNvSpPr>
          <p:nvPr>
            <p:ph type="sldNum" sz="quarter" idx="19"/>
          </p:nvPr>
        </p:nvSpPr>
        <p:spPr/>
        <p:txBody>
          <a:bodyPr/>
          <a:lstStyle/>
          <a:p>
            <a:fld id="{A683D178-98AA-4574-9EAA-8EB007C55176}" type="slidenum">
              <a:rPr lang="en-US" smtClean="0"/>
              <a:pPr/>
              <a:t>‹#›</a:t>
            </a:fld>
            <a:endParaRPr lang="en-US"/>
          </a:p>
        </p:txBody>
      </p:sp>
    </p:spTree>
    <p:extLst>
      <p:ext uri="{BB962C8B-B14F-4D97-AF65-F5344CB8AC3E}">
        <p14:creationId xmlns:p14="http://schemas.microsoft.com/office/powerpoint/2010/main" val="5340443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2" y="1844824"/>
            <a:ext cx="11090275" cy="4321025"/>
          </a:xfrm>
        </p:spPr>
        <p:txBody>
          <a:bodyPr/>
          <a:lstStyle>
            <a:lvl1pPr>
              <a:defRPr sz="20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74D56EB-9AD8-48D7-84B0-1A78B762FDFF}"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GB"/>
              <a:t>Click to edit Master title style</a:t>
            </a:r>
          </a:p>
        </p:txBody>
      </p:sp>
      <p:sp>
        <p:nvSpPr>
          <p:cNvPr id="11" name="Text Placeholder 2"/>
          <p:cNvSpPr>
            <a:spLocks noGrp="1"/>
          </p:cNvSpPr>
          <p:nvPr>
            <p:ph type="body" idx="13"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Tree>
    <p:extLst>
      <p:ext uri="{BB962C8B-B14F-4D97-AF65-F5344CB8AC3E}">
        <p14:creationId xmlns:p14="http://schemas.microsoft.com/office/powerpoint/2010/main" val="4146515127"/>
      </p:ext>
    </p:extLst>
  </p:cSld>
  <p:clrMapOvr>
    <a:masterClrMapping/>
  </p:clrMapOvr>
  <p:transition spd="med">
    <p:fade/>
  </p:transition>
  <p:hf hdr="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9" name="Rectangle 8"/>
          <p:cNvSpPr/>
          <p:nvPr userDrawn="1"/>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550863" y="692149"/>
            <a:ext cx="5257106" cy="936626"/>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50863" y="1844675"/>
            <a:ext cx="5257105" cy="4321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67FBA-4390-4A54-A84F-2002FAF5896A}" type="datetime1">
              <a:rPr lang="en-US" smtClean="0"/>
              <a:t>6/15/2021</a:t>
            </a:fld>
            <a:endParaRPr lang="en-US"/>
          </a:p>
        </p:txBody>
      </p:sp>
      <p:sp>
        <p:nvSpPr>
          <p:cNvPr id="6" name="Footer Placeholder 5"/>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364072030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3" y="1844675"/>
            <a:ext cx="5257105"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0864" y="2276871"/>
            <a:ext cx="5257104"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84032" y="1844675"/>
            <a:ext cx="5257106" cy="360189"/>
          </a:xfrm>
        </p:spPr>
        <p:txBody>
          <a:bodyPr anchor="t" anchorCtr="0"/>
          <a:lstStyle>
            <a:lvl1pPr marL="0" indent="0">
              <a:spcBef>
                <a:spcPts val="0"/>
              </a:spcBef>
              <a:buNone/>
              <a:defRPr sz="20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276871"/>
            <a:ext cx="5257106" cy="3888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85A097-1EBB-4AA7-99B3-1246237A2CD7}" type="datetime1">
              <a:rPr lang="en-US" smtClean="0"/>
              <a:t>6/15/2021</a:t>
            </a:fld>
            <a:endParaRPr lang="en-US"/>
          </a:p>
        </p:txBody>
      </p:sp>
      <p:sp>
        <p:nvSpPr>
          <p:cNvPr id="8" name="Footer Placeholder 7"/>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6712037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273874-954A-41EF-B096-01FDDF0B8A4A}" type="datetime1">
              <a:rPr lang="en-US" smtClean="0"/>
              <a:t>6/15/2021</a:t>
            </a:fld>
            <a:endParaRPr lang="en-US"/>
          </a:p>
        </p:txBody>
      </p:sp>
      <p:sp>
        <p:nvSpPr>
          <p:cNvPr id="4" name="Footer Placeholder 3"/>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67524851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94DD8C-0E97-4FAA-BE6F-FEEC44368535}" type="datetime1">
              <a:rPr lang="en-US" smtClean="0"/>
              <a:t>6/15/2021</a:t>
            </a:fld>
            <a:endParaRPr lang="en-US"/>
          </a:p>
        </p:txBody>
      </p:sp>
      <p:sp>
        <p:nvSpPr>
          <p:cNvPr id="4" name="Footer Placeholder 3"/>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8" name="Text Placeholder 7"/>
          <p:cNvSpPr>
            <a:spLocks noGrp="1"/>
          </p:cNvSpPr>
          <p:nvPr>
            <p:ph type="body" sz="quarter" idx="13" hasCustomPrompt="1"/>
          </p:nvPr>
        </p:nvSpPr>
        <p:spPr>
          <a:xfrm>
            <a:off x="911424"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a:t>No</a:t>
            </a:r>
          </a:p>
        </p:txBody>
      </p:sp>
      <p:sp>
        <p:nvSpPr>
          <p:cNvPr id="9" name="Text Placeholder 7"/>
          <p:cNvSpPr>
            <a:spLocks noGrp="1"/>
          </p:cNvSpPr>
          <p:nvPr>
            <p:ph type="body" sz="quarter" idx="14"/>
          </p:nvPr>
        </p:nvSpPr>
        <p:spPr>
          <a:xfrm>
            <a:off x="911424" y="4221088"/>
            <a:ext cx="2376487" cy="1728788"/>
          </a:xfrm>
        </p:spPr>
        <p:txBody>
          <a:bodyPr/>
          <a:lstStyle>
            <a:lvl1pPr marL="0" indent="0" algn="ctr">
              <a:buFontTx/>
              <a:buNone/>
              <a:defRPr/>
            </a:lvl1pPr>
          </a:lstStyle>
          <a:p>
            <a:pPr lvl="0"/>
            <a:r>
              <a:rPr lang="en-US"/>
              <a:t>Click to edit Master text styles</a:t>
            </a:r>
          </a:p>
        </p:txBody>
      </p:sp>
      <p:sp>
        <p:nvSpPr>
          <p:cNvPr id="10" name="Text Placeholder 7"/>
          <p:cNvSpPr>
            <a:spLocks noGrp="1"/>
          </p:cNvSpPr>
          <p:nvPr>
            <p:ph type="body" sz="quarter" idx="15" hasCustomPrompt="1"/>
          </p:nvPr>
        </p:nvSpPr>
        <p:spPr>
          <a:xfrm>
            <a:off x="3575497"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a:t>No</a:t>
            </a:r>
          </a:p>
        </p:txBody>
      </p:sp>
      <p:sp>
        <p:nvSpPr>
          <p:cNvPr id="11" name="Text Placeholder 7"/>
          <p:cNvSpPr>
            <a:spLocks noGrp="1"/>
          </p:cNvSpPr>
          <p:nvPr>
            <p:ph type="body" sz="quarter" idx="16" hasCustomPrompt="1"/>
          </p:nvPr>
        </p:nvSpPr>
        <p:spPr>
          <a:xfrm>
            <a:off x="6239793"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a:t>No</a:t>
            </a:r>
          </a:p>
        </p:txBody>
      </p:sp>
      <p:sp>
        <p:nvSpPr>
          <p:cNvPr id="12" name="Text Placeholder 7"/>
          <p:cNvSpPr>
            <a:spLocks noGrp="1"/>
          </p:cNvSpPr>
          <p:nvPr>
            <p:ph type="body" sz="quarter" idx="17" hasCustomPrompt="1"/>
          </p:nvPr>
        </p:nvSpPr>
        <p:spPr>
          <a:xfrm>
            <a:off x="8904089" y="2348682"/>
            <a:ext cx="2376487" cy="1584374"/>
          </a:xfrm>
          <a:prstGeom prst="snip2DiagRect">
            <a:avLst>
              <a:gd name="adj1" fmla="val 12501"/>
              <a:gd name="adj2" fmla="val 799"/>
            </a:avLst>
          </a:prstGeom>
          <a:solidFill>
            <a:schemeClr val="accent1"/>
          </a:solidFill>
        </p:spPr>
        <p:txBody>
          <a:bodyPr anchor="ctr" anchorCtr="0"/>
          <a:lstStyle>
            <a:lvl1pPr marL="0" indent="0" algn="ctr">
              <a:buFontTx/>
              <a:buNone/>
              <a:defRPr sz="6000">
                <a:solidFill>
                  <a:schemeClr val="bg1"/>
                </a:solidFill>
              </a:defRPr>
            </a:lvl1pPr>
          </a:lstStyle>
          <a:p>
            <a:pPr lvl="0"/>
            <a:r>
              <a:rPr lang="en-US"/>
              <a:t>No</a:t>
            </a:r>
          </a:p>
        </p:txBody>
      </p:sp>
      <p:sp>
        <p:nvSpPr>
          <p:cNvPr id="13" name="Text Placeholder 7"/>
          <p:cNvSpPr>
            <a:spLocks noGrp="1"/>
          </p:cNvSpPr>
          <p:nvPr>
            <p:ph type="body" sz="quarter" idx="18"/>
          </p:nvPr>
        </p:nvSpPr>
        <p:spPr>
          <a:xfrm>
            <a:off x="3575720" y="4221088"/>
            <a:ext cx="2376487" cy="1728788"/>
          </a:xfrm>
        </p:spPr>
        <p:txBody>
          <a:bodyPr/>
          <a:lstStyle>
            <a:lvl1pPr marL="0" indent="0" algn="ctr">
              <a:buFontTx/>
              <a:buNone/>
              <a:defRPr/>
            </a:lvl1pPr>
          </a:lstStyle>
          <a:p>
            <a:pPr lvl="0"/>
            <a:r>
              <a:rPr lang="en-US"/>
              <a:t>Click to edit Master text styles</a:t>
            </a:r>
          </a:p>
        </p:txBody>
      </p:sp>
      <p:sp>
        <p:nvSpPr>
          <p:cNvPr id="14" name="Text Placeholder 7"/>
          <p:cNvSpPr>
            <a:spLocks noGrp="1"/>
          </p:cNvSpPr>
          <p:nvPr>
            <p:ph type="body" sz="quarter" idx="19"/>
          </p:nvPr>
        </p:nvSpPr>
        <p:spPr>
          <a:xfrm>
            <a:off x="6240016" y="4221088"/>
            <a:ext cx="2376487" cy="1728788"/>
          </a:xfrm>
        </p:spPr>
        <p:txBody>
          <a:bodyPr/>
          <a:lstStyle>
            <a:lvl1pPr marL="0" indent="0" algn="ctr">
              <a:buFontTx/>
              <a:buNone/>
              <a:defRPr/>
            </a:lvl1pPr>
          </a:lstStyle>
          <a:p>
            <a:pPr lvl="0"/>
            <a:r>
              <a:rPr lang="en-US"/>
              <a:t>Click to edit Master text styles</a:t>
            </a:r>
          </a:p>
        </p:txBody>
      </p:sp>
      <p:sp>
        <p:nvSpPr>
          <p:cNvPr id="15" name="Text Placeholder 7"/>
          <p:cNvSpPr>
            <a:spLocks noGrp="1"/>
          </p:cNvSpPr>
          <p:nvPr>
            <p:ph type="body" sz="quarter" idx="20"/>
          </p:nvPr>
        </p:nvSpPr>
        <p:spPr>
          <a:xfrm>
            <a:off x="8904312" y="4221088"/>
            <a:ext cx="2376487" cy="1728788"/>
          </a:xfr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17211183"/>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5257105"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4A1C0B-CE77-4CC1-8358-EAEE75C3CF88}" type="datetime1">
              <a:rPr lang="en-US" smtClean="0"/>
              <a:t>6/15/2021</a:t>
            </a:fld>
            <a:endParaRPr lang="en-US"/>
          </a:p>
        </p:txBody>
      </p:sp>
      <p:sp>
        <p:nvSpPr>
          <p:cNvPr id="6" name="Footer Placeholder 5"/>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6384031" y="1844675"/>
            <a:ext cx="5257105" cy="4321175"/>
          </a:xfrm>
          <a:prstGeom prst="snip2DiagRect">
            <a:avLst>
              <a:gd name="adj1" fmla="val 2308"/>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2474385333"/>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and 1/4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844675"/>
            <a:ext cx="8281441"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C7063-59C7-411B-9684-7DAB4F0A59AD}" type="datetime1">
              <a:rPr lang="en-US" smtClean="0"/>
              <a:t>6/15/2021</a:t>
            </a:fld>
            <a:endParaRPr lang="en-US"/>
          </a:p>
        </p:txBody>
      </p:sp>
      <p:sp>
        <p:nvSpPr>
          <p:cNvPr id="6" name="Footer Placeholder 5"/>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7" name="Slide Number Placeholder 6"/>
          <p:cNvSpPr>
            <a:spLocks noGrp="1"/>
          </p:cNvSpPr>
          <p:nvPr>
            <p:ph type="sldNum" sz="quarter" idx="12"/>
          </p:nvPr>
        </p:nvSpPr>
        <p:spPr/>
        <p:txBody>
          <a:bodyPr/>
          <a:lstStyle/>
          <a:p>
            <a:fld id="{A683D178-98AA-4574-9EAA-8EB007C55176}" type="slidenum">
              <a:rPr lang="en-US" smtClean="0"/>
              <a:t>‹#›</a:t>
            </a:fld>
            <a:endParaRPr lang="en-US"/>
          </a:p>
        </p:txBody>
      </p:sp>
      <p:sp>
        <p:nvSpPr>
          <p:cNvPr id="8" name="Picture Placeholder 6"/>
          <p:cNvSpPr>
            <a:spLocks noGrp="1"/>
          </p:cNvSpPr>
          <p:nvPr>
            <p:ph type="pic" sz="quarter" idx="13"/>
          </p:nvPr>
        </p:nvSpPr>
        <p:spPr>
          <a:xfrm>
            <a:off x="9120336" y="1844675"/>
            <a:ext cx="2520800" cy="4321175"/>
          </a:xfrm>
          <a:prstGeom prst="snip2DiagRect">
            <a:avLst>
              <a:gd name="adj1" fmla="val 3911"/>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60674603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C6DA96-5B54-4DBF-90B6-8AD6A16D7787}" type="datetime1">
              <a:rPr lang="en-US" smtClean="0"/>
              <a:t>6/15/2021</a:t>
            </a:fld>
            <a:endParaRPr lang="en-US"/>
          </a:p>
        </p:txBody>
      </p:sp>
      <p:sp>
        <p:nvSpPr>
          <p:cNvPr id="4" name="Footer Placeholder 3"/>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5" name="Slide Number Placeholder 4"/>
          <p:cNvSpPr>
            <a:spLocks noGrp="1"/>
          </p:cNvSpPr>
          <p:nvPr>
            <p:ph type="sldNum" sz="quarter" idx="12"/>
          </p:nvPr>
        </p:nvSpPr>
        <p:spPr/>
        <p:txBody>
          <a:bodyPr/>
          <a:lstStyle/>
          <a:p>
            <a:fld id="{A683D178-98AA-4574-9EAA-8EB007C55176}" type="slidenum">
              <a:rPr lang="en-US" smtClean="0"/>
              <a:t>‹#›</a:t>
            </a:fld>
            <a:endParaRPr lang="en-US"/>
          </a:p>
        </p:txBody>
      </p:sp>
      <p:sp>
        <p:nvSpPr>
          <p:cNvPr id="7" name="Picture Placeholder 6"/>
          <p:cNvSpPr>
            <a:spLocks noGrp="1"/>
          </p:cNvSpPr>
          <p:nvPr>
            <p:ph type="pic" sz="quarter" idx="13"/>
          </p:nvPr>
        </p:nvSpPr>
        <p:spPr>
          <a:xfrm>
            <a:off x="550862" y="1844675"/>
            <a:ext cx="11090275" cy="4321175"/>
          </a:xfrm>
          <a:prstGeom prst="snip2DiagRect">
            <a:avLst>
              <a:gd name="adj1" fmla="val 2308"/>
              <a:gd name="adj2" fmla="val 0"/>
            </a:avLst>
          </a:prstGeom>
        </p:spPr>
        <p:txBody>
          <a:bodyPr/>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10024110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noFill/>
              </a:defRPr>
            </a:lvl1pPr>
          </a:lstStyle>
          <a:p>
            <a:fld id="{CD1C9D2A-41CD-4996-91AE-E4B6AC7AD608}" type="datetime1">
              <a:rPr lang="en-US" smtClean="0"/>
              <a:t>6/15/2021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8" name="Picture Placeholder 7"/>
          <p:cNvSpPr>
            <a:spLocks noGrp="1"/>
          </p:cNvSpPr>
          <p:nvPr>
            <p:ph type="pic" sz="quarter" idx="14" hasCustomPrompt="1"/>
          </p:nvPr>
        </p:nvSpPr>
        <p:spPr>
          <a:xfrm>
            <a:off x="0" y="0"/>
            <a:ext cx="12192000" cy="6858000"/>
          </a:xfrm>
          <a:custGeom>
            <a:avLst/>
            <a:gdLst/>
            <a:ahLst/>
            <a:cxnLst/>
            <a:rect l="l" t="t" r="r" b="b"/>
            <a:pathLst>
              <a:path w="12192000" h="6858000">
                <a:moveTo>
                  <a:pt x="479425" y="0"/>
                </a:moveTo>
                <a:lnTo>
                  <a:pt x="12192000" y="0"/>
                </a:lnTo>
                <a:lnTo>
                  <a:pt x="12192000" y="6378572"/>
                </a:lnTo>
                <a:lnTo>
                  <a:pt x="11712572" y="6858000"/>
                </a:lnTo>
                <a:lnTo>
                  <a:pt x="0" y="6858000"/>
                </a:lnTo>
                <a:lnTo>
                  <a:pt x="0" y="479425"/>
                </a:lnTo>
                <a:close/>
              </a:path>
            </a:pathLst>
          </a:custGeom>
          <a:solidFill>
            <a:schemeClr val="bg2"/>
          </a:solidFill>
        </p:spPr>
        <p:txBody>
          <a:bodyPr/>
          <a:lstStyle>
            <a:lvl1pPr marL="0" indent="0" algn="r">
              <a:buFontTx/>
              <a:buNone/>
              <a:defRPr/>
            </a:lvl1pPr>
          </a:lstStyle>
          <a:p>
            <a:r>
              <a:rPr lang="en-GB"/>
              <a:t>Insert Picture</a:t>
            </a:r>
          </a:p>
        </p:txBody>
      </p:sp>
    </p:spTree>
    <p:extLst>
      <p:ext uri="{BB962C8B-B14F-4D97-AF65-F5344CB8AC3E}">
        <p14:creationId xmlns:p14="http://schemas.microsoft.com/office/powerpoint/2010/main" val="16177932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1/2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custGeom>
            <a:avLst/>
            <a:gdLst/>
            <a:ahLst/>
            <a:cxnLst/>
            <a:rect l="l" t="t" r="r" b="b"/>
            <a:pathLst>
              <a:path w="6096000" h="6858000">
                <a:moveTo>
                  <a:pt x="479425" y="0"/>
                </a:moveTo>
                <a:lnTo>
                  <a:pt x="6096000" y="0"/>
                </a:lnTo>
                <a:lnTo>
                  <a:pt x="6096000" y="6378574"/>
                </a:lnTo>
                <a:lnTo>
                  <a:pt x="5616575" y="6857999"/>
                </a:lnTo>
                <a:lnTo>
                  <a:pt x="6096000" y="6857999"/>
                </a:lnTo>
                <a:lnTo>
                  <a:pt x="6096000" y="6858000"/>
                </a:lnTo>
                <a:lnTo>
                  <a:pt x="0" y="6858000"/>
                </a:lnTo>
                <a:lnTo>
                  <a:pt x="0" y="479425"/>
                </a:lnTo>
                <a:close/>
              </a:path>
            </a:pathLst>
          </a:custGeom>
          <a:solidFill>
            <a:schemeClr val="bg2"/>
          </a:solidFill>
        </p:spPr>
        <p:txBody>
          <a:bodyPr/>
          <a:lstStyle>
            <a:lvl1pPr marL="0" indent="0" algn="r">
              <a:buFontTx/>
              <a:buNone/>
              <a:defRPr/>
            </a:lvl1pPr>
          </a:lstStyle>
          <a:p>
            <a:r>
              <a:rPr lang="en-GB"/>
              <a:t>Insert Picture</a:t>
            </a:r>
          </a:p>
        </p:txBody>
      </p:sp>
      <p:sp>
        <p:nvSpPr>
          <p:cNvPr id="4" name="Date Placeholder 3"/>
          <p:cNvSpPr>
            <a:spLocks noGrp="1"/>
          </p:cNvSpPr>
          <p:nvPr>
            <p:ph type="dt" sz="half" idx="10"/>
          </p:nvPr>
        </p:nvSpPr>
        <p:spPr/>
        <p:txBody>
          <a:bodyPr/>
          <a:lstStyle>
            <a:lvl1pPr>
              <a:defRPr>
                <a:noFill/>
              </a:defRPr>
            </a:lvl1pPr>
          </a:lstStyle>
          <a:p>
            <a:fld id="{AE2E401C-480F-4A56-A875-33361BFC4426}" type="datetime1">
              <a:rPr lang="en-US" smtClean="0"/>
              <a:t>6/15/2021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1" name="Content Placeholder 3"/>
          <p:cNvSpPr>
            <a:spLocks noGrp="1"/>
          </p:cNvSpPr>
          <p:nvPr>
            <p:ph sz="half" idx="2"/>
          </p:nvPr>
        </p:nvSpPr>
        <p:spPr>
          <a:xfrm>
            <a:off x="6384032" y="1844675"/>
            <a:ext cx="5257106"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6383338" y="692149"/>
            <a:ext cx="5257799" cy="936626"/>
          </a:xfrm>
        </p:spPr>
        <p:txBody>
          <a:bodyPr/>
          <a:lstStyle/>
          <a:p>
            <a:r>
              <a:rPr lang="en-US"/>
              <a:t>Click to edit Master title style</a:t>
            </a:r>
            <a:endParaRPr lang="en-GB"/>
          </a:p>
        </p:txBody>
      </p:sp>
    </p:spTree>
    <p:extLst>
      <p:ext uri="{BB962C8B-B14F-4D97-AF65-F5344CB8AC3E}">
        <p14:creationId xmlns:p14="http://schemas.microsoft.com/office/powerpoint/2010/main" val="2812445497"/>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8F4FC9-3A54-4248-BA82-B529B8C6A170}" type="datetime1">
              <a:rPr lang="en-US" smtClean="0"/>
              <a:t>6/15/2021</a:t>
            </a:fld>
            <a:endParaRPr lang="en-US"/>
          </a:p>
        </p:txBody>
      </p:sp>
      <p:sp>
        <p:nvSpPr>
          <p:cNvPr id="3" name="Footer Placeholder 2"/>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4" name="Slide Number Placeholder 3"/>
          <p:cNvSpPr>
            <a:spLocks noGrp="1"/>
          </p:cNvSpPr>
          <p:nvPr>
            <p:ph type="sldNum" sz="quarter" idx="12"/>
          </p:nvPr>
        </p:nvSpPr>
        <p:spPr/>
        <p:txBody>
          <a:bodyPr/>
          <a:lstStyle/>
          <a:p>
            <a:fld id="{A683D178-98AA-4574-9EAA-8EB007C55176}" type="slidenum">
              <a:rPr lang="en-US" smtClean="0"/>
              <a:t>‹#›</a:t>
            </a:fld>
            <a:endParaRPr lang="en-US"/>
          </a:p>
        </p:txBody>
      </p:sp>
    </p:spTree>
    <p:extLst>
      <p:ext uri="{BB962C8B-B14F-4D97-AF65-F5344CB8AC3E}">
        <p14:creationId xmlns:p14="http://schemas.microsoft.com/office/powerpoint/2010/main" val="234338253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7" name="Picture Placeholder 16">
            <a:extLst>
              <a:ext uri="{C183D7F6-B498-43B3-948B-1728B52AA6E4}">
                <adec:decorative xmlns:adec="http://schemas.microsoft.com/office/drawing/2017/decorative" val="0"/>
              </a:ext>
            </a:extLst>
          </p:cNvPr>
          <p:cNvSpPr>
            <a:spLocks noGrp="1"/>
          </p:cNvSpPr>
          <p:nvPr>
            <p:ph type="pic" sz="quarter" idx="13" hasCustomPrompt="1"/>
          </p:nvPr>
        </p:nvSpPr>
        <p:spPr>
          <a:xfrm>
            <a:off x="5448300" y="1412776"/>
            <a:ext cx="6743700" cy="5445224"/>
          </a:xfrm>
          <a:custGeom>
            <a:avLst/>
            <a:gdLst/>
            <a:ahLst/>
            <a:cxnLst/>
            <a:rect l="l" t="t" r="r" b="b"/>
            <a:pathLst>
              <a:path w="6743700" h="5445224">
                <a:moveTo>
                  <a:pt x="6743699" y="4965798"/>
                </a:moveTo>
                <a:lnTo>
                  <a:pt x="6264274" y="5445223"/>
                </a:lnTo>
                <a:lnTo>
                  <a:pt x="6743699" y="5445223"/>
                </a:lnTo>
                <a:close/>
                <a:moveTo>
                  <a:pt x="6743669" y="0"/>
                </a:moveTo>
                <a:lnTo>
                  <a:pt x="6743700" y="0"/>
                </a:lnTo>
                <a:lnTo>
                  <a:pt x="6743700" y="5445224"/>
                </a:lnTo>
                <a:lnTo>
                  <a:pt x="0" y="5445224"/>
                </a:lnTo>
                <a:lnTo>
                  <a:pt x="0" y="5443256"/>
                </a:lnTo>
                <a:lnTo>
                  <a:pt x="990241" y="203814"/>
                </a:lnTo>
                <a:close/>
              </a:path>
            </a:pathLst>
          </a:custGeom>
          <a:solidFill>
            <a:schemeClr val="accent2"/>
          </a:solidFill>
        </p:spPr>
        <p:txBody>
          <a:bodyPr tIns="216000"/>
          <a:lstStyle>
            <a:lvl1pPr marL="0" indent="0" algn="r">
              <a:buFontTx/>
              <a:buNone/>
              <a:defRPr sz="1200">
                <a:solidFill>
                  <a:schemeClr val="bg1"/>
                </a:solidFill>
              </a:defRPr>
            </a:lvl1pPr>
          </a:lstStyle>
          <a:p>
            <a:r>
              <a:rPr lang="en-GB"/>
              <a:t>Click icon to change picture (</a:t>
            </a:r>
            <a:r>
              <a:rPr lang="en-US"/>
              <a:t>Download more pictures from brand.qt.io</a:t>
            </a:r>
            <a:endParaRPr lang="en-GB"/>
          </a:p>
        </p:txBody>
      </p:sp>
      <p:sp>
        <p:nvSpPr>
          <p:cNvPr id="19" name="Rectangle 5">
            <a:extLst>
              <a:ext uri="{C183D7F6-B498-43B3-948B-1728B52AA6E4}">
                <adec:decorative xmlns:adec="http://schemas.microsoft.com/office/drawing/2017/decorative" val="1"/>
              </a:ext>
            </a:extLst>
          </p:cNvPr>
          <p:cNvSpPr/>
          <p:nvPr/>
        </p:nvSpPr>
        <p:spPr>
          <a:xfrm>
            <a:off x="0" y="0"/>
            <a:ext cx="12192000" cy="1844673"/>
          </a:xfrm>
          <a:custGeom>
            <a:avLst/>
            <a:gdLst/>
            <a:ahLst/>
            <a:cxnLst/>
            <a:rect l="l" t="t" r="r" b="b"/>
            <a:pathLst>
              <a:path w="12192000" h="1844673">
                <a:moveTo>
                  <a:pt x="0" y="0"/>
                </a:moveTo>
                <a:lnTo>
                  <a:pt x="12192000" y="0"/>
                </a:lnTo>
                <a:lnTo>
                  <a:pt x="12192000" y="1412775"/>
                </a:lnTo>
                <a:lnTo>
                  <a:pt x="12192000" y="1412776"/>
                </a:lnTo>
                <a:lnTo>
                  <a:pt x="12191969" y="1412776"/>
                </a:lnTo>
                <a:lnTo>
                  <a:pt x="0" y="1844673"/>
                </a:lnTo>
                <a:lnTo>
                  <a:pt x="0" y="1412776"/>
                </a:lnTo>
                <a:lnTo>
                  <a:pt x="0" y="141277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Date Placeholder 6"/>
          <p:cNvSpPr>
            <a:spLocks noGrp="1"/>
          </p:cNvSpPr>
          <p:nvPr>
            <p:ph type="dt" sz="half" idx="10"/>
          </p:nvPr>
        </p:nvSpPr>
        <p:spPr/>
        <p:txBody>
          <a:bodyPr/>
          <a:lstStyle/>
          <a:p>
            <a:fld id="{974D56EB-9AD8-48D7-84B0-1A78B762FDFF}"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 The Qt Company</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GB"/>
              <a:t>Click to edit Master title style</a:t>
            </a:r>
          </a:p>
        </p:txBody>
      </p:sp>
      <p:sp>
        <p:nvSpPr>
          <p:cNvPr id="13" name="Text Placeholder 2"/>
          <p:cNvSpPr>
            <a:spLocks noGrp="1"/>
          </p:cNvSpPr>
          <p:nvPr>
            <p:ph type="body" idx="1" hasCustomPrompt="1"/>
          </p:nvPr>
        </p:nvSpPr>
        <p:spPr>
          <a:xfrm>
            <a:off x="550863" y="476673"/>
            <a:ext cx="11090275" cy="216024"/>
          </a:xfrm>
        </p:spPr>
        <p:txBody>
          <a:bodyPr anchor="ctr" anchorCtr="0"/>
          <a:lstStyle>
            <a:lvl1pPr marL="0" indent="0">
              <a:spcBef>
                <a:spcPts val="0"/>
              </a:spcBef>
              <a:buNone/>
              <a:defRPr sz="12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a:t>
            </a:r>
          </a:p>
        </p:txBody>
      </p:sp>
      <p:sp>
        <p:nvSpPr>
          <p:cNvPr id="21" name="Text Placeholder 20"/>
          <p:cNvSpPr>
            <a:spLocks noGrp="1"/>
          </p:cNvSpPr>
          <p:nvPr>
            <p:ph type="body" sz="quarter" idx="14"/>
          </p:nvPr>
        </p:nvSpPr>
        <p:spPr>
          <a:xfrm>
            <a:off x="1127125" y="2852936"/>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23" name="Text Placeholder 22"/>
          <p:cNvSpPr>
            <a:spLocks noGrp="1" noChangeAspect="1"/>
          </p:cNvSpPr>
          <p:nvPr>
            <p:ph type="body" sz="quarter" idx="15" hasCustomPrompt="1"/>
          </p:nvPr>
        </p:nvSpPr>
        <p:spPr>
          <a:xfrm>
            <a:off x="550863" y="2854254"/>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1</a:t>
            </a:r>
            <a:endParaRPr lang="fi-FI"/>
          </a:p>
        </p:txBody>
      </p:sp>
      <p:sp>
        <p:nvSpPr>
          <p:cNvPr id="24" name="Text Placeholder 22"/>
          <p:cNvSpPr>
            <a:spLocks noGrp="1" noChangeAspect="1"/>
          </p:cNvSpPr>
          <p:nvPr>
            <p:ph type="body" sz="quarter" idx="16" hasCustomPrompt="1"/>
          </p:nvPr>
        </p:nvSpPr>
        <p:spPr>
          <a:xfrm>
            <a:off x="550863" y="3429817"/>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2</a:t>
            </a:r>
            <a:endParaRPr lang="fi-FI"/>
          </a:p>
        </p:txBody>
      </p:sp>
      <p:sp>
        <p:nvSpPr>
          <p:cNvPr id="25" name="Text Placeholder 22"/>
          <p:cNvSpPr>
            <a:spLocks noGrp="1" noChangeAspect="1"/>
          </p:cNvSpPr>
          <p:nvPr>
            <p:ph type="body" sz="quarter" idx="17" hasCustomPrompt="1"/>
          </p:nvPr>
        </p:nvSpPr>
        <p:spPr>
          <a:xfrm>
            <a:off x="550863" y="4005833"/>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3</a:t>
            </a:r>
            <a:endParaRPr lang="fi-FI"/>
          </a:p>
        </p:txBody>
      </p:sp>
      <p:sp>
        <p:nvSpPr>
          <p:cNvPr id="26" name="Text Placeholder 22"/>
          <p:cNvSpPr>
            <a:spLocks noGrp="1" noChangeAspect="1"/>
          </p:cNvSpPr>
          <p:nvPr>
            <p:ph type="body" sz="quarter" idx="18" hasCustomPrompt="1"/>
          </p:nvPr>
        </p:nvSpPr>
        <p:spPr>
          <a:xfrm>
            <a:off x="550863" y="4581624"/>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4</a:t>
            </a:r>
            <a:endParaRPr lang="fi-FI"/>
          </a:p>
        </p:txBody>
      </p:sp>
      <p:sp>
        <p:nvSpPr>
          <p:cNvPr id="27" name="Text Placeholder 22"/>
          <p:cNvSpPr>
            <a:spLocks noGrp="1" noChangeAspect="1"/>
          </p:cNvSpPr>
          <p:nvPr>
            <p:ph type="body" sz="quarter" idx="19" hasCustomPrompt="1"/>
          </p:nvPr>
        </p:nvSpPr>
        <p:spPr>
          <a:xfrm>
            <a:off x="550863" y="5157961"/>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5</a:t>
            </a:r>
            <a:endParaRPr lang="fi-FI"/>
          </a:p>
        </p:txBody>
      </p:sp>
      <p:sp>
        <p:nvSpPr>
          <p:cNvPr id="28" name="Text Placeholder 20"/>
          <p:cNvSpPr>
            <a:spLocks noGrp="1"/>
          </p:cNvSpPr>
          <p:nvPr>
            <p:ph type="body" sz="quarter" idx="20"/>
          </p:nvPr>
        </p:nvSpPr>
        <p:spPr>
          <a:xfrm>
            <a:off x="1127125" y="3429769"/>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29" name="Text Placeholder 20"/>
          <p:cNvSpPr>
            <a:spLocks noGrp="1"/>
          </p:cNvSpPr>
          <p:nvPr>
            <p:ph type="body" sz="quarter" idx="21"/>
          </p:nvPr>
        </p:nvSpPr>
        <p:spPr>
          <a:xfrm>
            <a:off x="1127125" y="4005833"/>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30" name="Text Placeholder 20"/>
          <p:cNvSpPr>
            <a:spLocks noGrp="1"/>
          </p:cNvSpPr>
          <p:nvPr>
            <p:ph type="body" sz="quarter" idx="22"/>
          </p:nvPr>
        </p:nvSpPr>
        <p:spPr>
          <a:xfrm>
            <a:off x="1127125" y="4581215"/>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31" name="Text Placeholder 20"/>
          <p:cNvSpPr>
            <a:spLocks noGrp="1"/>
          </p:cNvSpPr>
          <p:nvPr>
            <p:ph type="body" sz="quarter" idx="23"/>
          </p:nvPr>
        </p:nvSpPr>
        <p:spPr>
          <a:xfrm>
            <a:off x="1127125" y="5157961"/>
            <a:ext cx="4321175" cy="432817"/>
          </a:xfrm>
        </p:spPr>
        <p:txBody>
          <a:bodyPr anchor="ctr" anchorCtr="0"/>
          <a:lstStyle>
            <a:lvl1pPr marL="0" indent="0">
              <a:buFontTx/>
              <a:buNone/>
              <a:defRPr/>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Tree>
    <p:extLst>
      <p:ext uri="{BB962C8B-B14F-4D97-AF65-F5344CB8AC3E}">
        <p14:creationId xmlns:p14="http://schemas.microsoft.com/office/powerpoint/2010/main" val="1516207178"/>
      </p:ext>
    </p:extLst>
  </p:cSld>
  <p:clrMapOvr>
    <a:masterClrMapping/>
  </p:clrMapOvr>
  <p:transition spd="med">
    <p:fade/>
  </p:transition>
  <p:hf hd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 Contac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0862" y="1628775"/>
            <a:ext cx="11090275" cy="792113"/>
          </a:xfrm>
        </p:spPr>
        <p:txBody>
          <a:bodyPr anchor="t" anchorCtr="0"/>
          <a:lstStyle>
            <a:lvl1pPr algn="l">
              <a:defRPr sz="6000" baseline="0"/>
            </a:lvl1pPr>
          </a:lstStyle>
          <a:p>
            <a:r>
              <a:rPr lang="en-US"/>
              <a:t>Add Thank you text.</a:t>
            </a:r>
          </a:p>
        </p:txBody>
      </p:sp>
      <p:sp>
        <p:nvSpPr>
          <p:cNvPr id="3" name="Subtitle 2"/>
          <p:cNvSpPr>
            <a:spLocks noGrp="1"/>
          </p:cNvSpPr>
          <p:nvPr>
            <p:ph type="subTitle" idx="1" hasCustomPrompt="1"/>
          </p:nvPr>
        </p:nvSpPr>
        <p:spPr>
          <a:xfrm>
            <a:off x="550863" y="2492896"/>
            <a:ext cx="11090275" cy="93610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4" name="Date Placeholder 3"/>
          <p:cNvSpPr>
            <a:spLocks noGrp="1"/>
          </p:cNvSpPr>
          <p:nvPr>
            <p:ph type="dt" sz="half" idx="10"/>
          </p:nvPr>
        </p:nvSpPr>
        <p:spPr/>
        <p:txBody>
          <a:bodyPr/>
          <a:lstStyle/>
          <a:p>
            <a:fld id="{5042910F-BBCB-4E95-98D3-EE520508F317}" type="datetime1">
              <a:rPr lang="en-US" smtClean="0"/>
              <a:t>6/15/2021</a:t>
            </a:fld>
            <a:endParaRPr lang="en-US"/>
          </a:p>
        </p:txBody>
      </p:sp>
      <p:sp>
        <p:nvSpPr>
          <p:cNvPr id="5" name="Footer Placeholder 4"/>
          <p:cNvSpPr>
            <a:spLocks noGrp="1"/>
          </p:cNvSpPr>
          <p:nvPr>
            <p:ph type="ftr" sz="quarter" idx="11"/>
          </p:nvPr>
        </p:nvSpPr>
        <p:spPr/>
        <p:txBody>
          <a:body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12"/>
          </p:nvPr>
        </p:nvSpPr>
        <p:spPr/>
        <p:txBody>
          <a:bodyPr/>
          <a:lstStyle/>
          <a:p>
            <a:fld id="{A683D178-98AA-4574-9EAA-8EB007C55176}" type="slidenum">
              <a:rPr lang="en-US" smtClean="0"/>
              <a:t>‹#›</a:t>
            </a:fld>
            <a:endParaRPr lang="en-US"/>
          </a:p>
        </p:txBody>
      </p:sp>
      <p:sp>
        <p:nvSpPr>
          <p:cNvPr id="10" name="Freeform 6"/>
          <p:cNvSpPr>
            <a:spLocks noChangeAspect="1" noEditPoints="1"/>
          </p:cNvSpPr>
          <p:nvPr userDrawn="1"/>
        </p:nvSpPr>
        <p:spPr bwMode="auto">
          <a:xfrm>
            <a:off x="550863" y="549275"/>
            <a:ext cx="720000" cy="529006"/>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rgbClr val="3BD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Text Placeholder 11"/>
          <p:cNvSpPr>
            <a:spLocks noGrp="1"/>
          </p:cNvSpPr>
          <p:nvPr>
            <p:ph type="body" sz="quarter" idx="13" hasCustomPrompt="1"/>
          </p:nvPr>
        </p:nvSpPr>
        <p:spPr>
          <a:xfrm>
            <a:off x="550863" y="5805264"/>
            <a:ext cx="11090275" cy="360586"/>
          </a:xfrm>
        </p:spPr>
        <p:txBody>
          <a:bodyPr anchor="b" anchorCtr="0"/>
          <a:lstStyle>
            <a:lvl1pPr marL="0" indent="0">
              <a:buFontTx/>
              <a:buNone/>
              <a:defRPr baseline="0">
                <a:solidFill>
                  <a:schemeClr val="accent2"/>
                </a:solidFill>
              </a:defRPr>
            </a:lvl1pPr>
          </a:lstStyle>
          <a:p>
            <a:pPr lvl="0"/>
            <a:r>
              <a:rPr lang="en-US"/>
              <a:t>Insert your contact details</a:t>
            </a:r>
            <a:endParaRPr lang="en-GB"/>
          </a:p>
        </p:txBody>
      </p:sp>
    </p:spTree>
    <p:extLst>
      <p:ext uri="{BB962C8B-B14F-4D97-AF65-F5344CB8AC3E}">
        <p14:creationId xmlns:p14="http://schemas.microsoft.com/office/powerpoint/2010/main" val="1599687642"/>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tart 1">
    <p:spTree>
      <p:nvGrpSpPr>
        <p:cNvPr id="1" name=""/>
        <p:cNvGrpSpPr/>
        <p:nvPr/>
      </p:nvGrpSpPr>
      <p:grpSpPr>
        <a:xfrm>
          <a:off x="0" y="0"/>
          <a:ext cx="0" cy="0"/>
          <a:chOff x="0" y="0"/>
          <a:chExt cx="0" cy="0"/>
        </a:xfrm>
      </p:grpSpPr>
      <p:sp>
        <p:nvSpPr>
          <p:cNvPr id="7" name="Title 1"/>
          <p:cNvSpPr>
            <a:spLocks noGrp="1"/>
          </p:cNvSpPr>
          <p:nvPr>
            <p:ph type="ctrTitle"/>
          </p:nvPr>
        </p:nvSpPr>
        <p:spPr>
          <a:xfrm>
            <a:off x="317212" y="1469320"/>
            <a:ext cx="11557576" cy="1039964"/>
          </a:xfrm>
        </p:spPr>
        <p:txBody>
          <a:bodyPr>
            <a:normAutofit/>
          </a:bodyPr>
          <a:lstStyle>
            <a:lvl1pPr algn="ctr">
              <a:defRPr sz="6480" spc="-168"/>
            </a:lvl1pPr>
          </a:lstStyle>
          <a:p>
            <a:r>
              <a:rPr lang="en-US"/>
              <a:t>Click to edit Master title style</a:t>
            </a:r>
          </a:p>
        </p:txBody>
      </p:sp>
      <p:sp>
        <p:nvSpPr>
          <p:cNvPr id="8" name="Subtitle 2"/>
          <p:cNvSpPr>
            <a:spLocks noGrp="1"/>
          </p:cNvSpPr>
          <p:nvPr>
            <p:ph type="subTitle" idx="1"/>
          </p:nvPr>
        </p:nvSpPr>
        <p:spPr>
          <a:xfrm>
            <a:off x="317212" y="2564904"/>
            <a:ext cx="11557576" cy="708660"/>
          </a:xfrm>
          <a:prstGeom prst="rect">
            <a:avLst/>
          </a:prstGeom>
        </p:spPr>
        <p:txBody>
          <a:bodyPr>
            <a:normAutofit/>
          </a:bodyPr>
          <a:lstStyle>
            <a:lvl1pPr marL="0" indent="0" algn="ctr">
              <a:spcBef>
                <a:spcPts val="0"/>
              </a:spcBef>
              <a:buNone/>
              <a:defRPr sz="1680">
                <a:solidFill>
                  <a:schemeClr val="tx1"/>
                </a:solidFill>
                <a:latin typeface="Open Sans"/>
                <a:cs typeface="Open Sans"/>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pic>
        <p:nvPicPr>
          <p:cNvPr id="2" name="Picture 1"/>
          <p:cNvPicPr>
            <a:picLocks noChangeAspect="1"/>
          </p:cNvPicPr>
          <p:nvPr/>
        </p:nvPicPr>
        <p:blipFill>
          <a:blip r:embed="rId2"/>
          <a:stretch>
            <a:fillRect/>
          </a:stretch>
        </p:blipFill>
        <p:spPr>
          <a:xfrm>
            <a:off x="5058347" y="3912095"/>
            <a:ext cx="2074863" cy="834095"/>
          </a:xfrm>
          <a:prstGeom prst="rect">
            <a:avLst/>
          </a:prstGeom>
        </p:spPr>
      </p:pic>
      <p:sp>
        <p:nvSpPr>
          <p:cNvPr id="24" name="Text Placeholder 23"/>
          <p:cNvSpPr>
            <a:spLocks noGrp="1"/>
          </p:cNvSpPr>
          <p:nvPr>
            <p:ph type="body" sz="quarter" idx="10" hasCustomPrompt="1"/>
          </p:nvPr>
        </p:nvSpPr>
        <p:spPr>
          <a:xfrm>
            <a:off x="317212" y="5627177"/>
            <a:ext cx="11557288" cy="338728"/>
          </a:xfrm>
        </p:spPr>
        <p:txBody>
          <a:bodyPr tIns="0" bIns="0">
            <a:normAutofit/>
          </a:bodyPr>
          <a:lstStyle>
            <a:lvl1pPr marL="0" indent="0" algn="ctr">
              <a:spcBef>
                <a:spcPts val="0"/>
              </a:spcBef>
              <a:buFontTx/>
              <a:buNone/>
              <a:defRPr sz="1920">
                <a:latin typeface="Open Sans"/>
                <a:cs typeface="Open Sans"/>
              </a:defRPr>
            </a:lvl1pPr>
            <a:lvl2pPr marL="548640" indent="0" algn="ctr">
              <a:buFontTx/>
              <a:buNone/>
              <a:defRPr/>
            </a:lvl2pPr>
            <a:lvl3pPr marL="1097280" indent="0" algn="ctr">
              <a:buFontTx/>
              <a:buNone/>
              <a:defRPr/>
            </a:lvl3pPr>
            <a:lvl4pPr marL="1645920" indent="0" algn="ctr">
              <a:buFontTx/>
              <a:buNone/>
              <a:defRPr/>
            </a:lvl4pPr>
            <a:lvl5pPr marL="2194560" indent="0" algn="ctr">
              <a:buFontTx/>
              <a:buNone/>
              <a:defRPr/>
            </a:lvl5pPr>
          </a:lstStyle>
          <a:p>
            <a:pPr lvl="0"/>
            <a:r>
              <a:rPr lang="fi-FI" err="1"/>
              <a:t>Name</a:t>
            </a:r>
            <a:r>
              <a:rPr lang="fi-FI"/>
              <a:t> of the </a:t>
            </a:r>
            <a:r>
              <a:rPr lang="fi-FI" err="1"/>
              <a:t>Presenters</a:t>
            </a:r>
            <a:endParaRPr lang="en-US"/>
          </a:p>
        </p:txBody>
      </p:sp>
      <p:sp>
        <p:nvSpPr>
          <p:cNvPr id="27" name="Text Placeholder 26"/>
          <p:cNvSpPr>
            <a:spLocks noGrp="1"/>
          </p:cNvSpPr>
          <p:nvPr>
            <p:ph type="body" sz="quarter" idx="11" hasCustomPrompt="1"/>
          </p:nvPr>
        </p:nvSpPr>
        <p:spPr>
          <a:xfrm>
            <a:off x="317500" y="5965907"/>
            <a:ext cx="11557288" cy="436756"/>
          </a:xfrm>
        </p:spPr>
        <p:txBody>
          <a:bodyPr tIns="0" bIns="0">
            <a:normAutofit/>
          </a:bodyPr>
          <a:lstStyle>
            <a:lvl1pPr marL="0" indent="0" algn="ctr">
              <a:spcBef>
                <a:spcPts val="0"/>
              </a:spcBef>
              <a:buFontTx/>
              <a:buNone/>
              <a:defRPr sz="1920">
                <a:latin typeface="Open Sans Light"/>
                <a:cs typeface="Open Sans Light"/>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fi-FI"/>
              <a:t>Job </a:t>
            </a:r>
            <a:r>
              <a:rPr lang="fi-FI" err="1"/>
              <a:t>titles</a:t>
            </a:r>
            <a:endParaRPr lang="en-US"/>
          </a:p>
        </p:txBody>
      </p:sp>
    </p:spTree>
    <p:extLst>
      <p:ext uri="{BB962C8B-B14F-4D97-AF65-F5344CB8AC3E}">
        <p14:creationId xmlns:p14="http://schemas.microsoft.com/office/powerpoint/2010/main" val="3205908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wo Conten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0864" y="1844675"/>
            <a:ext cx="5257104"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6384032" y="1844675"/>
            <a:ext cx="5257106" cy="4321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289E454-DA8B-437E-A572-E9AF04C10DBC}" type="datetime3">
              <a:rPr lang="en-US" smtClean="0"/>
              <a:t>15 June 2021</a:t>
            </a:fld>
            <a:endParaRPr lang="en-US"/>
          </a:p>
        </p:txBody>
      </p:sp>
      <p:sp>
        <p:nvSpPr>
          <p:cNvPr id="8" name="Footer Placeholder 7"/>
          <p:cNvSpPr>
            <a:spLocks noGrp="1"/>
          </p:cNvSpPr>
          <p:nvPr>
            <p:ph type="ftr" sz="quarter" idx="11"/>
          </p:nvPr>
        </p:nvSpPr>
        <p:spPr/>
        <p:txBody>
          <a:bodyPr/>
          <a:lstStyle/>
          <a:p>
            <a:r>
              <a:rPr lang="en-US"/>
              <a:t>Qt for MCUs</a:t>
            </a:r>
          </a:p>
        </p:txBody>
      </p:sp>
      <p:sp>
        <p:nvSpPr>
          <p:cNvPr id="9" name="Slide Number Placeholder 8"/>
          <p:cNvSpPr>
            <a:spLocks noGrp="1"/>
          </p:cNvSpPr>
          <p:nvPr>
            <p:ph type="sldNum" sz="quarter" idx="12"/>
          </p:nvPr>
        </p:nvSpPr>
        <p:spPr/>
        <p:txBody>
          <a:bodyPr/>
          <a:lstStyle/>
          <a:p>
            <a:fld id="{A683D178-98AA-4574-9EAA-8EB007C55176}"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6341833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3" y="1844750"/>
            <a:ext cx="11090274" cy="4046203"/>
          </a:xfrm>
        </p:spPr>
        <p:txBody>
          <a:bodyPr/>
          <a:lstStyle>
            <a:lvl1pPr>
              <a:defRPr sz="20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r>
              <a:rPr lang="de-DE"/>
              <a:t>13 May 2020</a:t>
            </a:r>
            <a:endParaRPr lang="en-US"/>
          </a:p>
        </p:txBody>
      </p:sp>
      <p:sp>
        <p:nvSpPr>
          <p:cNvPr id="8" name="Footer Placeholder 7"/>
          <p:cNvSpPr>
            <a:spLocks noGrp="1"/>
          </p:cNvSpPr>
          <p:nvPr>
            <p:ph type="ftr" sz="quarter" idx="11"/>
          </p:nvPr>
        </p:nvSpPr>
        <p:spPr/>
        <p:txBody>
          <a:bodyPr/>
          <a:lstStyle>
            <a:lvl1pPr>
              <a:defRPr/>
            </a:lvl1pPr>
          </a:lstStyle>
          <a:p>
            <a:r>
              <a:rPr lang="en-US"/>
              <a:t>Creating User Interfaces on MCUs / Aurindam Jana</a:t>
            </a:r>
          </a:p>
        </p:txBody>
      </p:sp>
      <p:sp>
        <p:nvSpPr>
          <p:cNvPr id="9" name="Slide Number Placeholder 8"/>
          <p:cNvSpPr>
            <a:spLocks noGrp="1"/>
          </p:cNvSpPr>
          <p:nvPr>
            <p:ph type="sldNum" sz="quarter" idx="12"/>
          </p:nvPr>
        </p:nvSpPr>
        <p:spPr/>
        <p:txBody>
          <a:bodyPr/>
          <a:lstStyle/>
          <a:p>
            <a:fld id="{A683D178-98AA-4574-9EAA-8EB007C55176}" type="slidenum">
              <a:rPr lang="en-US" smtClean="0"/>
              <a:pPr/>
              <a:t>‹#›</a:t>
            </a:fld>
            <a:endParaRPr lang="en-US"/>
          </a:p>
        </p:txBody>
      </p:sp>
      <p:sp>
        <p:nvSpPr>
          <p:cNvPr id="10" name="Title 9"/>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969381516"/>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EA3098-09C6-B94A-9A9E-89F4F55860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D94A109-AB89-0341-A82D-06AF0ABA7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E2DFAC8-4C9C-2042-981B-9D3731CE9F4F}"/>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1EBC0923-9FD5-CF43-9E1F-427D7474706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80B7E3B5-A6F1-B34E-9B06-45F531BC62C7}"/>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8983391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ABEAEB-204C-8545-B8E7-359F92EF6A06}"/>
              </a:ext>
            </a:extLst>
          </p:cNvPr>
          <p:cNvSpPr>
            <a:spLocks noGrp="1"/>
          </p:cNvSpPr>
          <p:nvPr>
            <p:ph type="title"/>
          </p:nvPr>
        </p:nvSpPr>
        <p:spPr>
          <a:xfrm>
            <a:off x="838200" y="909637"/>
            <a:ext cx="10515600" cy="1325563"/>
          </a:xfrm>
          <a:prstGeom prst="rect">
            <a:avLst/>
          </a:prstGeo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146278E4-2D75-F148-8A74-49100DACBF7A}"/>
              </a:ext>
            </a:extLst>
          </p:cNvPr>
          <p:cNvSpPr>
            <a:spLocks noGrp="1"/>
          </p:cNvSpPr>
          <p:nvPr>
            <p:ph idx="1"/>
          </p:nvPr>
        </p:nvSpPr>
        <p:spPr>
          <a:xfrm>
            <a:off x="838200" y="2370137"/>
            <a:ext cx="10515600" cy="371261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260133A-BDC7-484E-99AD-7DB4C6213DB3}"/>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53C03B24-00A3-DE4E-9C3C-16DF4387662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40A27BF-C033-F043-BE45-6B8248DA17F3}"/>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011887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542F6A-3E31-D44D-BC52-4C99AF198E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5AF7DC43-7431-234F-8EC9-803FE679D2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D4148F5-039E-5943-ACB6-B6CBC55D3355}"/>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2C70AB78-88A6-0E41-8B89-A221E9151153}"/>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2640E025-2724-994D-B2DB-650EDFB8AD59}"/>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40668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99B290-34D2-B84B-B08D-C5DE9E20CBC3}"/>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5736A39-960D-604F-84B8-1F2911153CF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AF28A1C-11E7-0F4F-B64D-D8BBBB1CD10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7802502-922F-684A-BAE4-46FDD725A405}"/>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FDA3BC1C-D2A4-A74C-9F4D-6D33E1CA1E0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8994179A-F397-5648-B374-75F248A76B28}"/>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307538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F12753-6AE5-2B48-8E17-EB02CDC9CF7F}"/>
              </a:ext>
            </a:extLst>
          </p:cNvPr>
          <p:cNvSpPr>
            <a:spLocks noGrp="1"/>
          </p:cNvSpPr>
          <p:nvPr>
            <p:ph type="title"/>
          </p:nvPr>
        </p:nvSpPr>
        <p:spPr>
          <a:xfrm>
            <a:off x="839788" y="365125"/>
            <a:ext cx="10515600" cy="1325563"/>
          </a:xfrm>
          <a:prstGeom prst="rect">
            <a:avLst/>
          </a:prstGeo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5241EC9-B351-CB42-9938-F6709CC59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FE8AF02-6C18-5049-9B4D-E2F842511F6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B08ADF7-A4EF-B947-86D3-724AA2CD3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32C6D0B-C970-5E4F-ABD6-6AA25A7400CE}"/>
              </a:ext>
            </a:extLst>
          </p:cNvPr>
          <p:cNvSpPr>
            <a:spLocks noGrp="1"/>
          </p:cNvSpPr>
          <p:nvPr>
            <p:ph sz="quarter" idx="4"/>
          </p:nvPr>
        </p:nvSpPr>
        <p:spPr>
          <a:xfrm>
            <a:off x="6172200" y="2505075"/>
            <a:ext cx="5183188" cy="3684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98805C52-F02F-384F-9AC5-69AACD43D76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8" name="Platshållare för sidfot 7">
            <a:extLst>
              <a:ext uri="{FF2B5EF4-FFF2-40B4-BE49-F238E27FC236}">
                <a16:creationId xmlns:a16="http://schemas.microsoft.com/office/drawing/2014/main" id="{332F0E84-F535-7B4C-A587-B6D8560A589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3B26D275-4609-C841-96B5-119BF6E6EF98}"/>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59881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CE715C-00C8-F843-A136-949248D7FA78}"/>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E7F13CB-9C1F-5747-8DEA-92311EB1F5E1}"/>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4" name="Platshållare för sidfot 3">
            <a:extLst>
              <a:ext uri="{FF2B5EF4-FFF2-40B4-BE49-F238E27FC236}">
                <a16:creationId xmlns:a16="http://schemas.microsoft.com/office/drawing/2014/main" id="{ABA0F4E3-A219-DB4E-A353-744C6701C871}"/>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8B1580B1-0A68-0A4D-B879-E5462B1871E8}"/>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33324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
    <p:bg>
      <p:bgPr>
        <a:solidFill>
          <a:schemeClr val="bg2"/>
        </a:solidFill>
        <a:effectLst/>
      </p:bgPr>
    </p:bg>
    <p:spTree>
      <p:nvGrpSpPr>
        <p:cNvPr id="1" name=""/>
        <p:cNvGrpSpPr/>
        <p:nvPr/>
      </p:nvGrpSpPr>
      <p:grpSpPr>
        <a:xfrm>
          <a:off x="0" y="0"/>
          <a:ext cx="0" cy="0"/>
          <a:chOff x="0" y="0"/>
          <a:chExt cx="0" cy="0"/>
        </a:xfrm>
      </p:grpSpPr>
      <p:sp>
        <p:nvSpPr>
          <p:cNvPr id="24" name="Picture Placeholder 23"/>
          <p:cNvSpPr>
            <a:spLocks noGrp="1"/>
          </p:cNvSpPr>
          <p:nvPr>
            <p:ph type="pic" sz="quarter" idx="17" hasCustomPrompt="1"/>
          </p:nvPr>
        </p:nvSpPr>
        <p:spPr>
          <a:xfrm>
            <a:off x="0" y="2"/>
            <a:ext cx="12192000" cy="5877271"/>
          </a:xfrm>
          <a:custGeom>
            <a:avLst/>
            <a:gdLst/>
            <a:ahLst/>
            <a:cxnLst/>
            <a:rect l="l" t="t" r="r" b="b"/>
            <a:pathLst>
              <a:path w="12192000" h="5877271">
                <a:moveTo>
                  <a:pt x="0" y="0"/>
                </a:moveTo>
                <a:lnTo>
                  <a:pt x="12192000" y="0"/>
                </a:lnTo>
                <a:lnTo>
                  <a:pt x="12192000" y="4580284"/>
                </a:lnTo>
                <a:lnTo>
                  <a:pt x="0" y="5877271"/>
                </a:lnTo>
                <a:close/>
              </a:path>
            </a:pathLst>
          </a:custGeom>
          <a:solidFill>
            <a:schemeClr val="accent2"/>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200">
                <a:solidFill>
                  <a:schemeClr val="bg1"/>
                </a:solidFill>
              </a:defRPr>
            </a:lvl1pPr>
          </a:lstStyle>
          <a:p>
            <a:r>
              <a:rPr lang="en-GB"/>
              <a:t>Click icon to change picture (</a:t>
            </a:r>
            <a:r>
              <a:rPr lang="en-US"/>
              <a:t>Download more pictures from brand.qt.io</a:t>
            </a:r>
            <a:r>
              <a:rPr lang="en-GB"/>
              <a:t>)</a:t>
            </a:r>
          </a:p>
        </p:txBody>
      </p:sp>
      <p:sp>
        <p:nvSpPr>
          <p:cNvPr id="4" name="Date Placeholder 3"/>
          <p:cNvSpPr>
            <a:spLocks noGrp="1"/>
          </p:cNvSpPr>
          <p:nvPr>
            <p:ph type="dt" sz="half" idx="10"/>
          </p:nvPr>
        </p:nvSpPr>
        <p:spPr/>
        <p:txBody>
          <a:bodyPr/>
          <a:lstStyle>
            <a:lvl1pPr>
              <a:defRPr>
                <a:no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The Qt Company</a:t>
            </a:r>
          </a:p>
        </p:txBody>
      </p:sp>
      <p:sp>
        <p:nvSpPr>
          <p:cNvPr id="6" name="Slide Number Placeholder 5"/>
          <p:cNvSpPr>
            <a:spLocks noGrp="1"/>
          </p:cNvSpPr>
          <p:nvPr>
            <p:ph type="sldNum" sz="quarter" idx="12"/>
          </p:nvPr>
        </p:nvSpPr>
        <p:spPr/>
        <p:txBody>
          <a:bodyPr/>
          <a:lstStyle>
            <a:lvl1pPr>
              <a:defRPr>
                <a:noFill/>
              </a:defRPr>
            </a:lvl1pPr>
          </a:lstStyle>
          <a:p>
            <a:fld id="{A683D178-98AA-4574-9EAA-8EB007C55176}" type="slidenum">
              <a:rPr lang="en-US" smtClean="0"/>
              <a:pPr/>
              <a:t>‹#›</a:t>
            </a:fld>
            <a:endParaRPr lang="en-US"/>
          </a:p>
        </p:txBody>
      </p:sp>
      <p:sp>
        <p:nvSpPr>
          <p:cNvPr id="19" name="Text Placeholder 20"/>
          <p:cNvSpPr>
            <a:spLocks noGrp="1"/>
          </p:cNvSpPr>
          <p:nvPr>
            <p:ph type="body" sz="quarter" idx="14"/>
          </p:nvPr>
        </p:nvSpPr>
        <p:spPr>
          <a:xfrm>
            <a:off x="6743700" y="5733627"/>
            <a:ext cx="4897437" cy="432817"/>
          </a:xfrm>
        </p:spPr>
        <p:txBody>
          <a:bodyPr anchor="ctr" anchorCtr="0"/>
          <a:lstStyle>
            <a:lvl1pPr marL="0" indent="0">
              <a:buFontTx/>
              <a:buNone/>
              <a:defRPr sz="2400"/>
            </a:lvl1pPr>
            <a:lvl2pPr marL="0" indent="0">
              <a:buFontTx/>
              <a:buNone/>
              <a:defRPr/>
            </a:lvl2pPr>
            <a:lvl3pPr marL="0" indent="0">
              <a:buFontTx/>
              <a:buNone/>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en-GB"/>
              <a:t>Click to edit Master text styles</a:t>
            </a:r>
          </a:p>
        </p:txBody>
      </p:sp>
      <p:sp>
        <p:nvSpPr>
          <p:cNvPr id="20" name="Text Placeholder 22"/>
          <p:cNvSpPr>
            <a:spLocks noGrp="1" noChangeAspect="1"/>
          </p:cNvSpPr>
          <p:nvPr>
            <p:ph type="body" sz="quarter" idx="15" hasCustomPrompt="1"/>
          </p:nvPr>
        </p:nvSpPr>
        <p:spPr>
          <a:xfrm>
            <a:off x="6096000" y="5734945"/>
            <a:ext cx="432000" cy="432000"/>
          </a:xfrm>
          <a:prstGeom prst="snip2DiagRect">
            <a:avLst>
              <a:gd name="adj1" fmla="val 17009"/>
              <a:gd name="adj2" fmla="val 0"/>
            </a:avLst>
          </a:prstGeom>
          <a:solidFill>
            <a:schemeClr val="accent1"/>
          </a:solidFill>
        </p:spPr>
        <p:txBody>
          <a:bodyPr anchor="ctr" anchorCtr="0"/>
          <a:lstStyle>
            <a:lvl1pPr marL="0" indent="0" algn="ctr">
              <a:lnSpc>
                <a:spcPct val="100000"/>
              </a:lnSpc>
              <a:buFontTx/>
              <a:buNone/>
              <a:defRPr sz="1800" b="1">
                <a:solidFill>
                  <a:schemeClr val="bg1"/>
                </a:solidFill>
              </a:defRPr>
            </a:lvl1pPr>
            <a:lvl2pPr marL="0" indent="0">
              <a:lnSpc>
                <a:spcPct val="100000"/>
              </a:lnSpc>
              <a:buFontTx/>
              <a:buNone/>
              <a:defRPr sz="2000" b="1"/>
            </a:lvl2pPr>
            <a:lvl3pPr marL="0" indent="0">
              <a:lnSpc>
                <a:spcPct val="100000"/>
              </a:lnSpc>
              <a:buFontTx/>
              <a:buNone/>
              <a:defRPr sz="2000" b="1"/>
            </a:lvl3pPr>
            <a:lvl4pPr marL="0" indent="0">
              <a:lnSpc>
                <a:spcPct val="100000"/>
              </a:lnSpc>
              <a:buFontTx/>
              <a:buNone/>
              <a:defRPr sz="2000" b="1"/>
            </a:lvl4pPr>
            <a:lvl5pPr marL="0" indent="0">
              <a:lnSpc>
                <a:spcPct val="100000"/>
              </a:lnSpc>
              <a:buFontTx/>
              <a:buNone/>
              <a:defRPr sz="2000" b="1"/>
            </a:lvl5pPr>
            <a:lvl6pPr marL="0" indent="0">
              <a:lnSpc>
                <a:spcPct val="100000"/>
              </a:lnSpc>
              <a:buFontTx/>
              <a:buNone/>
              <a:defRPr sz="2000" b="1"/>
            </a:lvl6pPr>
            <a:lvl7pPr marL="0" indent="0">
              <a:lnSpc>
                <a:spcPct val="100000"/>
              </a:lnSpc>
              <a:buFontTx/>
              <a:buNone/>
              <a:defRPr sz="2000" b="1"/>
            </a:lvl7pPr>
            <a:lvl8pPr marL="0" indent="0">
              <a:lnSpc>
                <a:spcPct val="100000"/>
              </a:lnSpc>
              <a:buFontTx/>
              <a:buNone/>
              <a:defRPr sz="2000" b="1"/>
            </a:lvl8pPr>
            <a:lvl9pPr marL="0" indent="0">
              <a:lnSpc>
                <a:spcPct val="100000"/>
              </a:lnSpc>
              <a:buFontTx/>
              <a:buNone/>
              <a:defRPr sz="2000" b="1"/>
            </a:lvl9pPr>
          </a:lstStyle>
          <a:p>
            <a:pPr lvl="0"/>
            <a:r>
              <a:rPr lang="en-US"/>
              <a:t>#</a:t>
            </a:r>
            <a:endParaRPr lang="fi-FI"/>
          </a:p>
        </p:txBody>
      </p:sp>
      <p:sp>
        <p:nvSpPr>
          <p:cNvPr id="21" name="Text Placeholder 14"/>
          <p:cNvSpPr>
            <a:spLocks noGrp="1" noChangeAspect="1"/>
          </p:cNvSpPr>
          <p:nvPr>
            <p:ph type="body" sz="quarter" idx="16"/>
          </p:nvPr>
        </p:nvSpPr>
        <p:spPr>
          <a:xfrm>
            <a:off x="550863" y="549275"/>
            <a:ext cx="720000" cy="5292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Tx/>
              <a:buNone/>
              <a:defRPr sz="200">
                <a:noFill/>
              </a:defRPr>
            </a:lvl1pPr>
          </a:lstStyle>
          <a:p>
            <a:pPr lvl="0"/>
            <a:r>
              <a:rPr lang="en-GB"/>
              <a:t>Click to edit Master text styles</a:t>
            </a:r>
          </a:p>
        </p:txBody>
      </p:sp>
    </p:spTree>
    <p:extLst>
      <p:ext uri="{BB962C8B-B14F-4D97-AF65-F5344CB8AC3E}">
        <p14:creationId xmlns:p14="http://schemas.microsoft.com/office/powerpoint/2010/main" val="2130543334"/>
      </p:ext>
    </p:extLst>
  </p:cSld>
  <p:clrMapOvr>
    <a:masterClrMapping/>
  </p:clrMapOvr>
  <p:transition spd="med">
    <p:fade/>
  </p:transition>
  <p:hf hdr="0"/>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1993201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
        <p:nvSpPr>
          <p:cNvPr id="5" name="Platshållare för bild 2">
            <a:extLst>
              <a:ext uri="{FF2B5EF4-FFF2-40B4-BE49-F238E27FC236}">
                <a16:creationId xmlns:a16="http://schemas.microsoft.com/office/drawing/2014/main" id="{D3BCF0BB-E1AF-BF44-9351-75DCC64CFBAB}"/>
              </a:ext>
            </a:extLst>
          </p:cNvPr>
          <p:cNvSpPr>
            <a:spLocks noGrp="1"/>
          </p:cNvSpPr>
          <p:nvPr>
            <p:ph type="pic" idx="1"/>
          </p:nvPr>
        </p:nvSpPr>
        <p:spPr>
          <a:xfrm>
            <a:off x="838200" y="606287"/>
            <a:ext cx="10517188" cy="56653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1793733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639BDE-5717-A343-8FB1-A6334F228ED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3" name="Platshållare för sidfot 2">
            <a:extLst>
              <a:ext uri="{FF2B5EF4-FFF2-40B4-BE49-F238E27FC236}">
                <a16:creationId xmlns:a16="http://schemas.microsoft.com/office/drawing/2014/main" id="{4F1774DC-54DD-064F-9163-6249364DB50F}"/>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E5239AB7-3539-5E40-9186-2F19A06269F4}"/>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
        <p:nvSpPr>
          <p:cNvPr id="5" name="Platshållare för bild 2">
            <a:extLst>
              <a:ext uri="{FF2B5EF4-FFF2-40B4-BE49-F238E27FC236}">
                <a16:creationId xmlns:a16="http://schemas.microsoft.com/office/drawing/2014/main" id="{9AF7E07B-80FE-1C42-9F7E-0D247FC71A87}"/>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Tree>
    <p:extLst>
      <p:ext uri="{BB962C8B-B14F-4D97-AF65-F5344CB8AC3E}">
        <p14:creationId xmlns:p14="http://schemas.microsoft.com/office/powerpoint/2010/main" val="2545984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23ECC6-9C86-334E-85F8-B8F52B35A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677CFB3-9C30-B044-AE50-B64B2EDE2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04D7A56F-5EE5-6A47-B9E8-0D74EA6FF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3CB2113-F54D-B44A-9224-395F0A331A52}"/>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414BF96B-F620-6447-BE6D-8EB7B8903088}"/>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9FDDE28-3B7E-484E-9EE3-5B09F2177C51}"/>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4064266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BA638-F4E1-F34D-8996-492DF85738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91BD0E6-2233-D54B-9290-2C33EC776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7FAB1CC-538E-DD4F-84BE-FFEEE4EF0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BC2965A-572F-474F-AF22-D1AB65ABA9FD}"/>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6" name="Platshållare för sidfot 5">
            <a:extLst>
              <a:ext uri="{FF2B5EF4-FFF2-40B4-BE49-F238E27FC236}">
                <a16:creationId xmlns:a16="http://schemas.microsoft.com/office/drawing/2014/main" id="{6F54EC94-6812-B141-9756-EE9466E9041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3CA51E10-50FD-C84F-BF94-084A0F729E15}"/>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6680850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128D35-27F5-9940-BF53-47BD485B297D}"/>
              </a:ext>
            </a:extLst>
          </p:cNvPr>
          <p:cNvSpPr>
            <a:spLocks noGrp="1"/>
          </p:cNvSpPr>
          <p:nvPr>
            <p:ph type="title"/>
          </p:nvPr>
        </p:nvSpPr>
        <p:spPr>
          <a:xfrm>
            <a:off x="838200" y="365125"/>
            <a:ext cx="10515600" cy="1325563"/>
          </a:xfrm>
          <a:prstGeom prst="rect">
            <a:avLst/>
          </a:prstGeom>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364D007-73C3-7244-8BD2-03615EDAF02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758B5A4-4236-E54A-9D9F-31699B5D2AEA}"/>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4EE5DC30-EC95-FF4E-A56D-D9F826B7843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25FDF53-626A-314C-B82E-DAE75987D74A}"/>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5072814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80BF88A-4833-6249-AAB0-A4C5634943E1}"/>
              </a:ext>
            </a:extLst>
          </p:cNvPr>
          <p:cNvSpPr>
            <a:spLocks noGrp="1"/>
          </p:cNvSpPr>
          <p:nvPr>
            <p:ph type="title" orient="vert"/>
          </p:nvPr>
        </p:nvSpPr>
        <p:spPr>
          <a:xfrm>
            <a:off x="8724900" y="365125"/>
            <a:ext cx="2628900" cy="5811838"/>
          </a:xfrm>
          <a:prstGeom prst="rect">
            <a:avLst/>
          </a:prstGeo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ECE7B96-3F7B-334B-AB49-FE517944A30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C744D5D-3658-CF42-BD7E-B01AAACC2FA6}"/>
              </a:ext>
            </a:extLst>
          </p:cNvPr>
          <p:cNvSpPr>
            <a:spLocks noGrp="1"/>
          </p:cNvSpPr>
          <p:nvPr>
            <p:ph type="dt" sz="half" idx="10"/>
          </p:nvPr>
        </p:nvSpPr>
        <p:spPr/>
        <p:txBody>
          <a:bodyPr/>
          <a:lstStyle/>
          <a:p>
            <a:fld id="{4B3F9150-9F91-FD48-805D-C9126B96FAB5}" type="datetimeFigureOut">
              <a:rPr lang="sv-SE" smtClean="0"/>
              <a:t>2021-06-15</a:t>
            </a:fld>
            <a:endParaRPr lang="sv-SE"/>
          </a:p>
        </p:txBody>
      </p:sp>
      <p:sp>
        <p:nvSpPr>
          <p:cNvPr id="5" name="Platshållare för sidfot 4">
            <a:extLst>
              <a:ext uri="{FF2B5EF4-FFF2-40B4-BE49-F238E27FC236}">
                <a16:creationId xmlns:a16="http://schemas.microsoft.com/office/drawing/2014/main" id="{43E2CF43-D9BB-6345-8E45-F60CB92A763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F4E2CDDA-9F43-354A-93E4-6B85AFD4D05F}"/>
              </a:ext>
            </a:extLst>
          </p:cNvPr>
          <p:cNvSpPr>
            <a:spLocks noGrp="1"/>
          </p:cNvSpPr>
          <p:nvPr>
            <p:ph type="sldNum" sz="quarter" idx="12"/>
          </p:nvPr>
        </p:nvSpPr>
        <p:spPr>
          <a:xfrm>
            <a:off x="8610600" y="6356350"/>
            <a:ext cx="2743200" cy="365125"/>
          </a:xfrm>
          <a:prstGeom prst="rect">
            <a:avLst/>
          </a:prstGeom>
        </p:spPr>
        <p:txBody>
          <a:bodyPr/>
          <a:lstStyle/>
          <a:p>
            <a:fld id="{AB348EAE-D1CA-7C43-8140-CC21FC613192}" type="slidenum">
              <a:rPr lang="sv-SE" smtClean="0"/>
              <a:t>‹#›</a:t>
            </a:fld>
            <a:endParaRPr lang="sv-SE"/>
          </a:p>
        </p:txBody>
      </p:sp>
    </p:spTree>
    <p:extLst>
      <p:ext uri="{BB962C8B-B14F-4D97-AF65-F5344CB8AC3E}">
        <p14:creationId xmlns:p14="http://schemas.microsoft.com/office/powerpoint/2010/main" val="24830675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560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E48E9E1-9948-CC49-BC5E-AEDFEAD4BF2A}"/>
              </a:ext>
            </a:extLst>
          </p:cNvPr>
          <p:cNvPicPr>
            <a:picLocks noChangeAspect="1"/>
          </p:cNvPicPr>
          <p:nvPr userDrawn="1"/>
        </p:nvPicPr>
        <p:blipFill>
          <a:blip r:embed="rId2"/>
          <a:stretch>
            <a:fillRect/>
          </a:stretch>
        </p:blipFill>
        <p:spPr>
          <a:xfrm>
            <a:off x="10446024" y="6149954"/>
            <a:ext cx="1745976" cy="708046"/>
          </a:xfrm>
          <a:prstGeom prst="rect">
            <a:avLst/>
          </a:prstGeom>
        </p:spPr>
      </p:pic>
    </p:spTree>
    <p:extLst>
      <p:ext uri="{BB962C8B-B14F-4D97-AF65-F5344CB8AC3E}">
        <p14:creationId xmlns:p14="http://schemas.microsoft.com/office/powerpoint/2010/main" val="3982100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sv-SE"/>
              <a:t>Klicka här för att ändra mall för rubrikformat</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sv-SE"/>
              <a:t>Klicka här för att ändra mall för underrubrikformat</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143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2.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10.png"/><Relationship Id="rId2" Type="http://schemas.openxmlformats.org/officeDocument/2006/relationships/slideLayout" Target="../slideLayouts/slideLayout85.xml"/><Relationship Id="rId16"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image" Target="../media/image12.jpg"/><Relationship Id="rId2" Type="http://schemas.openxmlformats.org/officeDocument/2006/relationships/slideLayout" Target="../slideLayouts/slideLayout111.xml"/><Relationship Id="rId16" Type="http://schemas.openxmlformats.org/officeDocument/2006/relationships/theme" Target="../theme/theme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theme" Target="../theme/theme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41" Type="http://schemas.openxmlformats.org/officeDocument/2006/relationships/slideLayout" Target="../slideLayouts/slideLayout177.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rgbClr val="848895"/>
                </a:solidFill>
              </a:defRPr>
            </a:lvl1pPr>
          </a:lstStyle>
          <a:p>
            <a:fld id="{974D56EB-9AD8-48D7-84B0-1A78B762FDFF}" type="datetime3">
              <a:rPr lang="en-US" smtClean="0"/>
              <a:t>15 June 2021</a:t>
            </a:fld>
            <a:endParaRPr lang="en-US"/>
          </a:p>
        </p:txBody>
      </p:sp>
      <p:sp>
        <p:nvSpPr>
          <p:cNvPr id="5" name="Footer Placeholder 4"/>
          <p:cNvSpPr>
            <a:spLocks noGrp="1"/>
          </p:cNvSpPr>
          <p:nvPr>
            <p:ph type="ftr" sz="quarter" idx="3"/>
          </p:nvPr>
        </p:nvSpPr>
        <p:spPr>
          <a:xfrm>
            <a:off x="2855912" y="6381750"/>
            <a:ext cx="8785225" cy="142875"/>
          </a:xfrm>
          <a:prstGeom prst="rect">
            <a:avLst/>
          </a:prstGeom>
        </p:spPr>
        <p:txBody>
          <a:bodyPr vert="horz" lIns="0" tIns="0" rIns="0" bIns="0" rtlCol="0" anchor="ctr" anchorCtr="0">
            <a:noAutofit/>
          </a:bodyPr>
          <a:lstStyle>
            <a:lvl1pPr algn="l">
              <a:defRPr sz="900">
                <a:solidFill>
                  <a:srgbClr val="848895"/>
                </a:solidFill>
              </a:defRPr>
            </a:lvl1pPr>
          </a:lstStyle>
          <a:p>
            <a:r>
              <a:rPr lang="en-US"/>
              <a:t>© The Qt Company</a:t>
            </a:r>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rgbClr val="848895"/>
                </a:solidFill>
              </a:defRPr>
            </a:lvl1pPr>
          </a:lstStyle>
          <a:p>
            <a:fld id="{A683D178-98AA-4574-9EAA-8EB007C55176}" type="slidenum">
              <a:rPr lang="en-US" smtClean="0"/>
              <a:pPr/>
              <a:t>‹#›</a:t>
            </a:fld>
            <a:endParaRPr lang="en-US"/>
          </a:p>
        </p:txBody>
      </p:sp>
      <p:sp>
        <p:nvSpPr>
          <p:cNvPr id="8" name="Right Triangle 7">
            <a:extLst>
              <a:ext uri="{C183D7F6-B498-43B3-948B-1728B52AA6E4}">
                <adec:decorative xmlns:adec="http://schemas.microsoft.com/office/drawing/2017/decorative" val="1"/>
              </a:ext>
            </a:extLst>
          </p:cNvPr>
          <p:cNvSpPr/>
          <p:nvPr/>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C183D7F6-B498-43B3-948B-1728B52AA6E4}">
                <adec:decorative xmlns:adec="http://schemas.microsoft.com/office/drawing/2017/decorative" val="1"/>
              </a:ext>
            </a:extLst>
          </p:cNvPr>
          <p:cNvSpPr/>
          <p:nvPr/>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 hidden="1">
            <a:extLst>
              <a:ext uri="{FF2B5EF4-FFF2-40B4-BE49-F238E27FC236}">
                <a16:creationId xmlns:a16="http://schemas.microsoft.com/office/drawing/2014/main" id="{7663D930-5DA0-4A6B-853E-BFCE7001B254}"/>
              </a:ext>
            </a:extLst>
          </p:cNvPr>
          <p:cNvSpPr txBox="1"/>
          <p:nvPr/>
        </p:nvSpPr>
        <p:spPr>
          <a:xfrm>
            <a:off x="11940030" y="6891795"/>
            <a:ext cx="24526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a:t>
            </a:r>
            <a:r>
              <a:rPr lang="fi-FI" sz="200" baseline="0" err="1">
                <a:solidFill>
                  <a:schemeClr val="bg1"/>
                </a:solidFill>
                <a:latin typeface="+mn-lt"/>
              </a:rPr>
              <a:t>qt</a:t>
            </a:r>
            <a:r>
              <a:rPr lang="fi-FI" sz="200" baseline="0">
                <a:solidFill>
                  <a:schemeClr val="bg1"/>
                </a:solidFill>
                <a:latin typeface="+mn-lt"/>
              </a:rPr>
              <a:t> </a:t>
            </a:r>
            <a:r>
              <a:rPr lang="fi-FI" sz="200" baseline="0" err="1">
                <a:solidFill>
                  <a:schemeClr val="bg1"/>
                </a:solidFill>
                <a:latin typeface="+mn-lt"/>
              </a:rPr>
              <a:t>company</a:t>
            </a:r>
            <a:endParaRPr lang="en-GB" sz="200" err="1">
              <a:solidFill>
                <a:schemeClr val="bg1"/>
              </a:solidFill>
              <a:latin typeface="+mn-lt"/>
            </a:endParaRPr>
          </a:p>
        </p:txBody>
      </p:sp>
      <p:pic>
        <p:nvPicPr>
          <p:cNvPr id="11" name="(logo)" descr="Z:\GRW (grow)\logot\copyright_grow.png" hidden="1">
            <a:extLst>
              <a:ext uri="{FF2B5EF4-FFF2-40B4-BE49-F238E27FC236}">
                <a16:creationId xmlns:a16="http://schemas.microsoft.com/office/drawing/2014/main" id="{E601D979-B9D8-4376-8EDA-B75676E7E0DA}"/>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290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 id="2147483753" r:id="rId55"/>
    <p:sldLayoutId id="2147483754" r:id="rId56"/>
    <p:sldLayoutId id="2147483755" r:id="rId57"/>
    <p:sldLayoutId id="2147483756" r:id="rId58"/>
    <p:sldLayoutId id="2147483757" r:id="rId59"/>
    <p:sldLayoutId id="2147483763" r:id="rId60"/>
    <p:sldLayoutId id="2147483764" r:id="rId61"/>
    <p:sldLayoutId id="2147483765" r:id="rId62"/>
    <p:sldLayoutId id="2147483788" r:id="rId63"/>
  </p:sldLayoutIdLst>
  <p:transition spd="med">
    <p:fade/>
  </p:transition>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chemeClr val="accent2"/>
                </a:solidFill>
              </a:defRPr>
            </a:lvl1pPr>
          </a:lstStyle>
          <a:p>
            <a:fld id="{3C20B233-B68B-4EDB-A584-2A4AA6C1B7E5}" type="datetime1">
              <a:rPr lang="en-US" smtClean="0"/>
              <a:t>6/15/2021</a:t>
            </a:fld>
            <a:endParaRPr lang="en-US"/>
          </a:p>
        </p:txBody>
      </p:sp>
      <p:sp>
        <p:nvSpPr>
          <p:cNvPr id="5" name="Footer Placeholder 4"/>
          <p:cNvSpPr>
            <a:spLocks noGrp="1"/>
          </p:cNvSpPr>
          <p:nvPr>
            <p:ph type="ftr" sz="quarter" idx="3"/>
          </p:nvPr>
        </p:nvSpPr>
        <p:spPr>
          <a:xfrm>
            <a:off x="2855912" y="6381750"/>
            <a:ext cx="8785225" cy="142875"/>
          </a:xfrm>
          <a:prstGeom prst="rect">
            <a:avLst/>
          </a:prstGeom>
        </p:spPr>
        <p:txBody>
          <a:bodyPr vert="horz" lIns="0" tIns="0" rIns="0" bIns="0" rtlCol="0" anchor="ctr" anchorCtr="0">
            <a:noAutofit/>
          </a:bodyPr>
          <a:lstStyle>
            <a:lvl1pPr algn="l">
              <a:defRPr sz="900">
                <a:solidFill>
                  <a:schemeClr val="accent2"/>
                </a:solidFill>
              </a:defRPr>
            </a:lvl1pPr>
          </a:lstStyle>
          <a:p>
            <a:r>
              <a:rPr lang="en-US"/>
              <a:t>Introducing Qt Quick Ultralight 'Qt Quick for Microcontrollers' - The Qt Company - www.qt.io - aurindam.jana@qt.io</a:t>
            </a:r>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chemeClr val="accent2"/>
                </a:solidFill>
              </a:defRPr>
            </a:lvl1pPr>
          </a:lstStyle>
          <a:p>
            <a:fld id="{A683D178-98AA-4574-9EAA-8EB007C55176}" type="slidenum">
              <a:rPr lang="en-US" smtClean="0"/>
              <a:pPr/>
              <a:t>‹#›</a:t>
            </a:fld>
            <a:endParaRPr lang="en-US"/>
          </a:p>
        </p:txBody>
      </p:sp>
      <p:sp>
        <p:nvSpPr>
          <p:cNvPr id="8" name="Right Triangle 7"/>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4329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Lst>
  <p:transition spd="med">
    <p:fade/>
  </p:transition>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197CA93-28CB-934A-A6B8-4CE44CC7465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110AB791-894C-3F43-B363-4AB174C97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940BCDF4-1069-3647-83CC-0B357BD76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F9150-9F91-FD48-805D-C9126B96FAB5}" type="datetimeFigureOut">
              <a:rPr lang="sv-SE" smtClean="0"/>
              <a:t>2021-06-15</a:t>
            </a:fld>
            <a:endParaRPr lang="sv-SE"/>
          </a:p>
        </p:txBody>
      </p:sp>
      <p:sp>
        <p:nvSpPr>
          <p:cNvPr id="16" name="Platshållare för rubrik 15">
            <a:extLst>
              <a:ext uri="{FF2B5EF4-FFF2-40B4-BE49-F238E27FC236}">
                <a16:creationId xmlns:a16="http://schemas.microsoft.com/office/drawing/2014/main" id="{5F3F12DE-EEE1-7F4D-A85C-F242AA0AF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7" name="Platshållare för sidfot 16">
            <a:extLst>
              <a:ext uri="{FF2B5EF4-FFF2-40B4-BE49-F238E27FC236}">
                <a16:creationId xmlns:a16="http://schemas.microsoft.com/office/drawing/2014/main" id="{0D4A1C07-170C-3E48-A595-68BAFD2B6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9" name="Bildobjekt 8">
            <a:extLst>
              <a:ext uri="{FF2B5EF4-FFF2-40B4-BE49-F238E27FC236}">
                <a16:creationId xmlns:a16="http://schemas.microsoft.com/office/drawing/2014/main" id="{54CF7CAD-6D53-AE48-A4D0-038EAC1483D2}"/>
              </a:ext>
            </a:extLst>
          </p:cNvPr>
          <p:cNvPicPr>
            <a:picLocks noChangeAspect="1"/>
          </p:cNvPicPr>
          <p:nvPr userDrawn="1"/>
        </p:nvPicPr>
        <p:blipFill>
          <a:blip r:embed="rId17"/>
          <a:stretch>
            <a:fillRect/>
          </a:stretch>
        </p:blipFill>
        <p:spPr>
          <a:xfrm>
            <a:off x="10446024" y="6149955"/>
            <a:ext cx="1745975" cy="708045"/>
          </a:xfrm>
          <a:prstGeom prst="rect">
            <a:avLst/>
          </a:prstGeom>
        </p:spPr>
      </p:pic>
    </p:spTree>
    <p:extLst>
      <p:ext uri="{BB962C8B-B14F-4D97-AF65-F5344CB8AC3E}">
        <p14:creationId xmlns:p14="http://schemas.microsoft.com/office/powerpoint/2010/main" val="74726240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txStyles>
    <p:titleStyle>
      <a:lvl1pPr algn="l" defTabSz="914400" rtl="0" eaLnBrk="1" latinLnBrk="0" hangingPunct="1">
        <a:lnSpc>
          <a:spcPct val="90000"/>
        </a:lnSpc>
        <a:spcBef>
          <a:spcPct val="0"/>
        </a:spcBef>
        <a:buNone/>
        <a:defRPr sz="4400" kern="1200" baseline="0">
          <a:solidFill>
            <a:schemeClr val="bg1"/>
          </a:solidFill>
          <a:latin typeface="Jost* 500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Jost* 300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Jost* 300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Jost* 300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Jost* 300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Jost* 300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6/15/2021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4159681"/>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descr="En bild som visar växt&#10;&#10;Automatiskt genererad beskrivning">
            <a:extLst>
              <a:ext uri="{FF2B5EF4-FFF2-40B4-BE49-F238E27FC236}">
                <a16:creationId xmlns:a16="http://schemas.microsoft.com/office/drawing/2014/main" id="{AFD55A62-CEB1-3E4C-B537-E37DE529219A}"/>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110AB791-894C-3F43-B363-4AB174C97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940BCDF4-1069-3647-83CC-0B357BD76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F9150-9F91-FD48-805D-C9126B96FAB5}" type="datetimeFigureOut">
              <a:rPr lang="sv-SE" smtClean="0"/>
              <a:t>2021-06-15</a:t>
            </a:fld>
            <a:endParaRPr lang="sv-SE"/>
          </a:p>
        </p:txBody>
      </p:sp>
      <p:sp>
        <p:nvSpPr>
          <p:cNvPr id="6" name="Platshållare för bildnummer 5">
            <a:extLst>
              <a:ext uri="{FF2B5EF4-FFF2-40B4-BE49-F238E27FC236}">
                <a16:creationId xmlns:a16="http://schemas.microsoft.com/office/drawing/2014/main" id="{A73DF991-46DE-6241-B29C-2A192E477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48EAE-D1CA-7C43-8140-CC21FC613192}" type="slidenum">
              <a:rPr lang="sv-SE" smtClean="0"/>
              <a:t>‹#›</a:t>
            </a:fld>
            <a:endParaRPr lang="sv-SE"/>
          </a:p>
        </p:txBody>
      </p:sp>
      <p:sp>
        <p:nvSpPr>
          <p:cNvPr id="16" name="Platshållare för rubrik 15">
            <a:extLst>
              <a:ext uri="{FF2B5EF4-FFF2-40B4-BE49-F238E27FC236}">
                <a16:creationId xmlns:a16="http://schemas.microsoft.com/office/drawing/2014/main" id="{5F3F12DE-EEE1-7F4D-A85C-F242AA0AF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7" name="Platshållare för sidfot 16">
            <a:extLst>
              <a:ext uri="{FF2B5EF4-FFF2-40B4-BE49-F238E27FC236}">
                <a16:creationId xmlns:a16="http://schemas.microsoft.com/office/drawing/2014/main" id="{0D4A1C07-170C-3E48-A595-68BAFD2B6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Tree>
    <p:extLst>
      <p:ext uri="{BB962C8B-B14F-4D97-AF65-F5344CB8AC3E}">
        <p14:creationId xmlns:p14="http://schemas.microsoft.com/office/powerpoint/2010/main" val="26541002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Lst>
  <p:txStyles>
    <p:titleStyle>
      <a:lvl1pPr algn="l" defTabSz="914400" rtl="0" eaLnBrk="1" latinLnBrk="0" hangingPunct="1">
        <a:lnSpc>
          <a:spcPct val="90000"/>
        </a:lnSpc>
        <a:spcBef>
          <a:spcPct val="0"/>
        </a:spcBef>
        <a:buNone/>
        <a:defRPr sz="4400" kern="1200" baseline="0">
          <a:solidFill>
            <a:schemeClr val="bg1"/>
          </a:solidFill>
          <a:latin typeface="Jost* 500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Jost* 300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Jost* 300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Jost* 300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Jost* 300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Jost* 300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CECBE-9ABE-468E-B50E-9429A85A038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37BF9FF-B9F8-4E7E-B475-769341FCA721}"/>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F4B8A43-3A98-4ED6-8330-72DEDBF76B9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36C4A-1079-4DE9-9BA1-AA3666BF3AB9}" type="datetimeFigureOut">
              <a:rPr lang="sv-SE" smtClean="0"/>
              <a:t>2021-06-15</a:t>
            </a:fld>
            <a:endParaRPr lang="sv-SE"/>
          </a:p>
        </p:txBody>
      </p:sp>
      <p:sp>
        <p:nvSpPr>
          <p:cNvPr id="5" name="Footer Placeholder 4">
            <a:extLst>
              <a:ext uri="{FF2B5EF4-FFF2-40B4-BE49-F238E27FC236}">
                <a16:creationId xmlns:a16="http://schemas.microsoft.com/office/drawing/2014/main" id="{DA16F7C2-B6E1-442F-B36A-FD11C09850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Jost* 300 Light" pitchFamily="2" charset="0"/>
                <a:ea typeface="Jost* 300 Light" pitchFamily="2" charset="0"/>
              </a:defRPr>
            </a:lvl1pPr>
          </a:lstStyle>
          <a:p>
            <a:r>
              <a:rPr lang="en-GB"/>
              <a:t>Confidential. Only intended for named recipients. </a:t>
            </a:r>
          </a:p>
          <a:p>
            <a:r>
              <a:rPr lang="en-GB"/>
              <a:t>Copyright Ekkono Solutions AB, 2021</a:t>
            </a:r>
            <a:endParaRPr lang="sv-SE">
              <a:latin typeface="Jost* 300 Light" pitchFamily="2" charset="0"/>
              <a:ea typeface="Jost* 300 Light" pitchFamily="2" charset="0"/>
            </a:endParaRPr>
          </a:p>
        </p:txBody>
      </p:sp>
      <p:sp>
        <p:nvSpPr>
          <p:cNvPr id="6" name="Slide Number Placeholder 5">
            <a:extLst>
              <a:ext uri="{FF2B5EF4-FFF2-40B4-BE49-F238E27FC236}">
                <a16:creationId xmlns:a16="http://schemas.microsoft.com/office/drawing/2014/main" id="{63E4DF71-F945-49F0-929E-31FD0B0F9E8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7D260-AF51-4605-A596-AB58CFB25C73}" type="slidenum">
              <a:rPr lang="sv-SE" smtClean="0"/>
              <a:t>‹#›</a:t>
            </a:fld>
            <a:endParaRPr lang="sv-SE"/>
          </a:p>
        </p:txBody>
      </p:sp>
      <p:pic>
        <p:nvPicPr>
          <p:cNvPr id="9" name="Picture 8" descr="A black and white logo&#10;&#10;Description automatically generated with medium confidence">
            <a:extLst>
              <a:ext uri="{FF2B5EF4-FFF2-40B4-BE49-F238E27FC236}">
                <a16:creationId xmlns:a16="http://schemas.microsoft.com/office/drawing/2014/main" id="{A8E2DA92-1A56-44CE-8087-CD1B63C0F8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7225" y="6332084"/>
            <a:ext cx="1293151" cy="365125"/>
          </a:xfrm>
          <a:prstGeom prst="rect">
            <a:avLst/>
          </a:prstGeom>
        </p:spPr>
      </p:pic>
    </p:spTree>
    <p:extLst>
      <p:ext uri="{BB962C8B-B14F-4D97-AF65-F5344CB8AC3E}">
        <p14:creationId xmlns:p14="http://schemas.microsoft.com/office/powerpoint/2010/main" val="228450612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46" rtl="0" eaLnBrk="1" latinLnBrk="0" hangingPunct="1">
        <a:lnSpc>
          <a:spcPct val="90000"/>
        </a:lnSpc>
        <a:spcBef>
          <a:spcPct val="0"/>
        </a:spcBef>
        <a:buNone/>
        <a:defRPr sz="4400" b="0" kern="1200">
          <a:solidFill>
            <a:schemeClr val="bg2"/>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000" kern="1200">
          <a:solidFill>
            <a:schemeClr val="bg2"/>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2" y="692149"/>
            <a:ext cx="11090275" cy="936626"/>
          </a:xfrm>
          <a:prstGeom prst="rect">
            <a:avLst/>
          </a:prstGeom>
        </p:spPr>
        <p:txBody>
          <a:bodyPr vert="horz" lIns="0" tIns="0" rIns="0" bIns="0" rtlCol="0" anchor="t" anchorCtr="0">
            <a:noAutofit/>
          </a:bodyPr>
          <a:lstStyle/>
          <a:p>
            <a:r>
              <a:rPr lang="fi-FI"/>
              <a:t>Muokkaa ots. perustyyl. napsautt.</a:t>
            </a:r>
            <a:endParaRPr lang="en-US" dirty="0"/>
          </a:p>
        </p:txBody>
      </p:sp>
      <p:sp>
        <p:nvSpPr>
          <p:cNvPr id="3" name="Text Placeholder 2"/>
          <p:cNvSpPr>
            <a:spLocks noGrp="1"/>
          </p:cNvSpPr>
          <p:nvPr>
            <p:ph type="body" idx="1"/>
          </p:nvPr>
        </p:nvSpPr>
        <p:spPr>
          <a:xfrm>
            <a:off x="550862" y="1844675"/>
            <a:ext cx="11090275" cy="4321175"/>
          </a:xfrm>
          <a:prstGeom prst="rect">
            <a:avLst/>
          </a:prstGeom>
        </p:spPr>
        <p:txBody>
          <a:bodyPr vert="horz" lIns="0" tIns="0" rIns="0" bIns="0" rtlCol="0" anchor="t" anchorCtr="0">
            <a:noAutofit/>
          </a:bodyPr>
          <a:lstStyle/>
          <a:p>
            <a:pPr lvl="0"/>
            <a:r>
              <a:rPr lang="fi-FI"/>
              <a:t>Muokkaa tekstin perustyylejä
toinen taso
kolmas taso
neljäs taso
viides taso</a:t>
            </a:r>
            <a:endParaRPr lang="en-US" dirty="0"/>
          </a:p>
        </p:txBody>
      </p:sp>
      <p:sp>
        <p:nvSpPr>
          <p:cNvPr id="4" name="Date Placeholder 3"/>
          <p:cNvSpPr>
            <a:spLocks noGrp="1"/>
          </p:cNvSpPr>
          <p:nvPr>
            <p:ph type="dt" sz="half" idx="2"/>
          </p:nvPr>
        </p:nvSpPr>
        <p:spPr>
          <a:xfrm>
            <a:off x="1055688" y="6381750"/>
            <a:ext cx="1800225" cy="142875"/>
          </a:xfrm>
          <a:prstGeom prst="rect">
            <a:avLst/>
          </a:prstGeom>
        </p:spPr>
        <p:txBody>
          <a:bodyPr vert="horz" lIns="0" tIns="0" rIns="0" bIns="0" rtlCol="0" anchor="ctr" anchorCtr="0">
            <a:noAutofit/>
          </a:bodyPr>
          <a:lstStyle>
            <a:lvl1pPr algn="l">
              <a:defRPr sz="900">
                <a:solidFill>
                  <a:schemeClr val="accent2"/>
                </a:solidFill>
              </a:defRPr>
            </a:lvl1pPr>
          </a:lstStyle>
          <a:p>
            <a:fld id="{974D56EB-9AD8-48D7-84B0-1A78B762FDFF}" type="datetime3">
              <a:rPr lang="en-US" smtClean="0"/>
              <a:t>15 June 2021</a:t>
            </a:fld>
            <a:endParaRPr lang="en-US" dirty="0"/>
          </a:p>
        </p:txBody>
      </p:sp>
      <p:sp>
        <p:nvSpPr>
          <p:cNvPr id="5" name="Footer Placeholder 4"/>
          <p:cNvSpPr>
            <a:spLocks noGrp="1"/>
          </p:cNvSpPr>
          <p:nvPr>
            <p:ph type="ftr" sz="quarter" idx="3"/>
          </p:nvPr>
        </p:nvSpPr>
        <p:spPr>
          <a:xfrm>
            <a:off x="2855912" y="6381750"/>
            <a:ext cx="8785225" cy="142875"/>
          </a:xfrm>
          <a:prstGeom prst="rect">
            <a:avLst/>
          </a:prstGeom>
        </p:spPr>
        <p:txBody>
          <a:bodyPr vert="horz" lIns="0" tIns="0" rIns="0" bIns="0" rtlCol="0" anchor="ctr" anchorCtr="0">
            <a:noAutofit/>
          </a:bodyPr>
          <a:lstStyle>
            <a:lvl1pPr algn="l">
              <a:defRPr sz="900">
                <a:solidFill>
                  <a:schemeClr val="accent2"/>
                </a:solidFill>
              </a:defRPr>
            </a:lvl1pPr>
          </a:lstStyle>
          <a:p>
            <a:r>
              <a:rPr lang="en-US"/>
              <a:t>© The Qt Company</a:t>
            </a:r>
            <a:endParaRPr lang="en-US" dirty="0"/>
          </a:p>
        </p:txBody>
      </p:sp>
      <p:sp>
        <p:nvSpPr>
          <p:cNvPr id="6" name="Slide Number Placeholder 5"/>
          <p:cNvSpPr>
            <a:spLocks noGrp="1"/>
          </p:cNvSpPr>
          <p:nvPr>
            <p:ph type="sldNum" sz="quarter" idx="4"/>
          </p:nvPr>
        </p:nvSpPr>
        <p:spPr>
          <a:xfrm>
            <a:off x="550863" y="6381750"/>
            <a:ext cx="504825" cy="142875"/>
          </a:xfrm>
          <a:prstGeom prst="rect">
            <a:avLst/>
          </a:prstGeom>
        </p:spPr>
        <p:txBody>
          <a:bodyPr vert="horz" lIns="0" tIns="0" rIns="0" bIns="0" rtlCol="0" anchor="ctr" anchorCtr="0">
            <a:noAutofit/>
          </a:bodyPr>
          <a:lstStyle>
            <a:lvl1pPr algn="l">
              <a:defRPr sz="900">
                <a:solidFill>
                  <a:schemeClr val="accent2"/>
                </a:solidFill>
              </a:defRPr>
            </a:lvl1pPr>
          </a:lstStyle>
          <a:p>
            <a:fld id="{A683D178-98AA-4574-9EAA-8EB007C55176}" type="slidenum">
              <a:rPr lang="en-US" smtClean="0"/>
              <a:pPr/>
              <a:t>‹#›</a:t>
            </a:fld>
            <a:endParaRPr lang="en-US" dirty="0"/>
          </a:p>
        </p:txBody>
      </p:sp>
      <p:sp>
        <p:nvSpPr>
          <p:cNvPr id="8" name="Right Triangle 7"/>
          <p:cNvSpPr/>
          <p:nvPr userDrawn="1"/>
        </p:nvSpPr>
        <p:spPr>
          <a:xfrm flipV="1">
            <a:off x="-10968" y="0"/>
            <a:ext cx="490393" cy="49039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flipH="1">
            <a:off x="11712574" y="6378574"/>
            <a:ext cx="479425" cy="4794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147389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Lst>
  <p:transition spd="med">
    <p:fade/>
  </p:transition>
  <p:hf hdr="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10.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6.png"/><Relationship Id="rId1" Type="http://schemas.openxmlformats.org/officeDocument/2006/relationships/slideLayout" Target="../slideLayouts/slideLayout131.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1.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9.png"/><Relationship Id="rId7" Type="http://schemas.openxmlformats.org/officeDocument/2006/relationships/image" Target="../media/image50.png"/><Relationship Id="rId2" Type="http://schemas.openxmlformats.org/officeDocument/2006/relationships/image" Target="../media/image68.jpeg"/><Relationship Id="rId1" Type="http://schemas.openxmlformats.org/officeDocument/2006/relationships/slideLayout" Target="../slideLayouts/slideLayout1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4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8" Type="http://schemas.openxmlformats.org/officeDocument/2006/relationships/image" Target="../media/image83.tiff"/><Relationship Id="rId13" Type="http://schemas.openxmlformats.org/officeDocument/2006/relationships/image" Target="../media/image88.tiff"/><Relationship Id="rId18" Type="http://schemas.openxmlformats.org/officeDocument/2006/relationships/image" Target="../media/image93.tiff"/><Relationship Id="rId26" Type="http://schemas.openxmlformats.org/officeDocument/2006/relationships/image" Target="../media/image101.tiff"/><Relationship Id="rId39" Type="http://schemas.openxmlformats.org/officeDocument/2006/relationships/image" Target="../media/image114.tiff"/><Relationship Id="rId3" Type="http://schemas.openxmlformats.org/officeDocument/2006/relationships/image" Target="../media/image78.png"/><Relationship Id="rId21" Type="http://schemas.openxmlformats.org/officeDocument/2006/relationships/image" Target="../media/image96.tiff"/><Relationship Id="rId34" Type="http://schemas.openxmlformats.org/officeDocument/2006/relationships/image" Target="../media/image109.tiff"/><Relationship Id="rId7" Type="http://schemas.openxmlformats.org/officeDocument/2006/relationships/image" Target="../media/image82.tiff"/><Relationship Id="rId12" Type="http://schemas.openxmlformats.org/officeDocument/2006/relationships/image" Target="../media/image87.tiff"/><Relationship Id="rId17" Type="http://schemas.openxmlformats.org/officeDocument/2006/relationships/image" Target="../media/image92.png"/><Relationship Id="rId25" Type="http://schemas.openxmlformats.org/officeDocument/2006/relationships/image" Target="../media/image100.tiff"/><Relationship Id="rId33" Type="http://schemas.openxmlformats.org/officeDocument/2006/relationships/image" Target="../media/image108.tiff"/><Relationship Id="rId38" Type="http://schemas.openxmlformats.org/officeDocument/2006/relationships/image" Target="../media/image113.tiff"/><Relationship Id="rId2" Type="http://schemas.openxmlformats.org/officeDocument/2006/relationships/notesSlide" Target="../notesSlides/notesSlide6.xml"/><Relationship Id="rId16" Type="http://schemas.openxmlformats.org/officeDocument/2006/relationships/image" Target="../media/image91.tiff"/><Relationship Id="rId20" Type="http://schemas.openxmlformats.org/officeDocument/2006/relationships/image" Target="../media/image95.tiff"/><Relationship Id="rId29" Type="http://schemas.openxmlformats.org/officeDocument/2006/relationships/image" Target="../media/image104.tiff"/><Relationship Id="rId1" Type="http://schemas.openxmlformats.org/officeDocument/2006/relationships/slideLayout" Target="../slideLayouts/slideLayout146.xml"/><Relationship Id="rId6" Type="http://schemas.openxmlformats.org/officeDocument/2006/relationships/image" Target="../media/image81.svg"/><Relationship Id="rId11" Type="http://schemas.openxmlformats.org/officeDocument/2006/relationships/image" Target="../media/image86.tiff"/><Relationship Id="rId24" Type="http://schemas.openxmlformats.org/officeDocument/2006/relationships/image" Target="../media/image99.tiff"/><Relationship Id="rId32" Type="http://schemas.openxmlformats.org/officeDocument/2006/relationships/image" Target="../media/image107.tiff"/><Relationship Id="rId37" Type="http://schemas.openxmlformats.org/officeDocument/2006/relationships/image" Target="../media/image112.tiff"/><Relationship Id="rId40" Type="http://schemas.openxmlformats.org/officeDocument/2006/relationships/image" Target="../media/image115.tiff"/><Relationship Id="rId5" Type="http://schemas.openxmlformats.org/officeDocument/2006/relationships/image" Target="../media/image80.png"/><Relationship Id="rId15" Type="http://schemas.openxmlformats.org/officeDocument/2006/relationships/image" Target="../media/image90.tiff"/><Relationship Id="rId23" Type="http://schemas.openxmlformats.org/officeDocument/2006/relationships/image" Target="../media/image98.tiff"/><Relationship Id="rId28" Type="http://schemas.openxmlformats.org/officeDocument/2006/relationships/image" Target="../media/image103.tiff"/><Relationship Id="rId36" Type="http://schemas.openxmlformats.org/officeDocument/2006/relationships/image" Target="../media/image111.tiff"/><Relationship Id="rId10" Type="http://schemas.openxmlformats.org/officeDocument/2006/relationships/image" Target="../media/image85.tiff"/><Relationship Id="rId19" Type="http://schemas.openxmlformats.org/officeDocument/2006/relationships/image" Target="../media/image94.tiff"/><Relationship Id="rId31" Type="http://schemas.openxmlformats.org/officeDocument/2006/relationships/image" Target="../media/image106.tiff"/><Relationship Id="rId4" Type="http://schemas.openxmlformats.org/officeDocument/2006/relationships/image" Target="../media/image79.svg"/><Relationship Id="rId9" Type="http://schemas.openxmlformats.org/officeDocument/2006/relationships/image" Target="../media/image84.tiff"/><Relationship Id="rId14" Type="http://schemas.openxmlformats.org/officeDocument/2006/relationships/image" Target="../media/image89.tiff"/><Relationship Id="rId22" Type="http://schemas.openxmlformats.org/officeDocument/2006/relationships/image" Target="../media/image97.tiff"/><Relationship Id="rId27" Type="http://schemas.openxmlformats.org/officeDocument/2006/relationships/image" Target="../media/image102.tiff"/><Relationship Id="rId30" Type="http://schemas.openxmlformats.org/officeDocument/2006/relationships/image" Target="../media/image105.tiff"/><Relationship Id="rId35" Type="http://schemas.openxmlformats.org/officeDocument/2006/relationships/image" Target="../media/image110.tiff"/></Relationships>
</file>

<file path=ppt/slides/_rels/slide25.xml.rels><?xml version="1.0" encoding="UTF-8" standalone="yes"?>
<Relationships xmlns="http://schemas.openxmlformats.org/package/2006/relationships"><Relationship Id="rId8" Type="http://schemas.openxmlformats.org/officeDocument/2006/relationships/image" Target="../media/image94.tiff"/><Relationship Id="rId13" Type="http://schemas.openxmlformats.org/officeDocument/2006/relationships/image" Target="../media/image117.png"/><Relationship Id="rId3" Type="http://schemas.openxmlformats.org/officeDocument/2006/relationships/image" Target="../media/image78.png"/><Relationship Id="rId7" Type="http://schemas.openxmlformats.org/officeDocument/2006/relationships/image" Target="../media/image101.tiff"/><Relationship Id="rId12" Type="http://schemas.openxmlformats.org/officeDocument/2006/relationships/image" Target="../media/image116.png"/><Relationship Id="rId2" Type="http://schemas.openxmlformats.org/officeDocument/2006/relationships/notesSlide" Target="../notesSlides/notesSlide7.xml"/><Relationship Id="rId16" Type="http://schemas.openxmlformats.org/officeDocument/2006/relationships/image" Target="../media/image120.svg"/><Relationship Id="rId1" Type="http://schemas.openxmlformats.org/officeDocument/2006/relationships/slideLayout" Target="../slideLayouts/slideLayout146.xml"/><Relationship Id="rId6" Type="http://schemas.openxmlformats.org/officeDocument/2006/relationships/image" Target="../media/image81.svg"/><Relationship Id="rId11" Type="http://schemas.openxmlformats.org/officeDocument/2006/relationships/image" Target="../media/image92.png"/><Relationship Id="rId5" Type="http://schemas.openxmlformats.org/officeDocument/2006/relationships/image" Target="../media/image80.png"/><Relationship Id="rId15" Type="http://schemas.openxmlformats.org/officeDocument/2006/relationships/image" Target="../media/image119.png"/><Relationship Id="rId10" Type="http://schemas.openxmlformats.org/officeDocument/2006/relationships/image" Target="../media/image100.tiff"/><Relationship Id="rId4" Type="http://schemas.openxmlformats.org/officeDocument/2006/relationships/image" Target="../media/image79.svg"/><Relationship Id="rId9" Type="http://schemas.openxmlformats.org/officeDocument/2006/relationships/image" Target="../media/image103.tiff"/><Relationship Id="rId14" Type="http://schemas.openxmlformats.org/officeDocument/2006/relationships/image" Target="../media/image118.svg"/></Relationships>
</file>

<file path=ppt/slides/_rels/slide26.xml.rels><?xml version="1.0" encoding="UTF-8" standalone="yes"?>
<Relationships xmlns="http://schemas.openxmlformats.org/package/2006/relationships"><Relationship Id="rId8" Type="http://schemas.openxmlformats.org/officeDocument/2006/relationships/image" Target="../media/image100.tiff"/><Relationship Id="rId13" Type="http://schemas.openxmlformats.org/officeDocument/2006/relationships/image" Target="../media/image78.png"/><Relationship Id="rId18" Type="http://schemas.openxmlformats.org/officeDocument/2006/relationships/image" Target="../media/image128.png"/><Relationship Id="rId3" Type="http://schemas.openxmlformats.org/officeDocument/2006/relationships/image" Target="../media/image121.png"/><Relationship Id="rId7" Type="http://schemas.openxmlformats.org/officeDocument/2006/relationships/image" Target="../media/image103.tiff"/><Relationship Id="rId12" Type="http://schemas.openxmlformats.org/officeDocument/2006/relationships/image" Target="../media/image81.svg"/><Relationship Id="rId17" Type="http://schemas.openxmlformats.org/officeDocument/2006/relationships/image" Target="../media/image127.png"/><Relationship Id="rId2" Type="http://schemas.openxmlformats.org/officeDocument/2006/relationships/notesSlide" Target="../notesSlides/notesSlide8.xml"/><Relationship Id="rId16" Type="http://schemas.openxmlformats.org/officeDocument/2006/relationships/image" Target="../media/image126.png"/><Relationship Id="rId1" Type="http://schemas.openxmlformats.org/officeDocument/2006/relationships/slideLayout" Target="../slideLayouts/slideLayout146.xml"/><Relationship Id="rId6" Type="http://schemas.openxmlformats.org/officeDocument/2006/relationships/image" Target="../media/image122.png"/><Relationship Id="rId11" Type="http://schemas.openxmlformats.org/officeDocument/2006/relationships/image" Target="../media/image80.png"/><Relationship Id="rId5" Type="http://schemas.openxmlformats.org/officeDocument/2006/relationships/image" Target="../media/image92.png"/><Relationship Id="rId15" Type="http://schemas.openxmlformats.org/officeDocument/2006/relationships/image" Target="../media/image125.png"/><Relationship Id="rId10" Type="http://schemas.openxmlformats.org/officeDocument/2006/relationships/image" Target="../media/image124.png"/><Relationship Id="rId4" Type="http://schemas.openxmlformats.org/officeDocument/2006/relationships/image" Target="../media/image101.tiff"/><Relationship Id="rId9" Type="http://schemas.openxmlformats.org/officeDocument/2006/relationships/image" Target="../media/image123.png"/><Relationship Id="rId14" Type="http://schemas.openxmlformats.org/officeDocument/2006/relationships/image" Target="../media/image79.sv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9.png"/><Relationship Id="rId7"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142.xml"/><Relationship Id="rId6" Type="http://schemas.openxmlformats.org/officeDocument/2006/relationships/image" Target="../media/image9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hyperlink" Target="https://www.qt.io/contact-us/sales-contact-request" TargetMode="External"/><Relationship Id="rId2" Type="http://schemas.openxmlformats.org/officeDocument/2006/relationships/notesSlide" Target="../notesSlides/notesSlide10.xml"/><Relationship Id="rId1" Type="http://schemas.openxmlformats.org/officeDocument/2006/relationships/slideLayout" Target="../slideLayouts/slideLayout177.xml"/><Relationship Id="rId5" Type="http://schemas.openxmlformats.org/officeDocument/2006/relationships/image" Target="../media/image133.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www.qt.io/contact-us/sales-contact-request"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0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99B7C1-1276-5548-945A-528E30E54333}"/>
              </a:ext>
            </a:extLst>
          </p:cNvPr>
          <p:cNvSpPr>
            <a:spLocks noGrp="1"/>
          </p:cNvSpPr>
          <p:nvPr>
            <p:ph type="pic" sz="quarter" idx="14"/>
          </p:nvPr>
        </p:nvSpPr>
        <p:spPr/>
      </p:sp>
      <p:sp>
        <p:nvSpPr>
          <p:cNvPr id="8" name="Title 7">
            <a:extLst>
              <a:ext uri="{FF2B5EF4-FFF2-40B4-BE49-F238E27FC236}">
                <a16:creationId xmlns:a16="http://schemas.microsoft.com/office/drawing/2014/main" id="{98F93157-0679-7247-B70B-E061F537EBE3}"/>
              </a:ext>
            </a:extLst>
          </p:cNvPr>
          <p:cNvSpPr>
            <a:spLocks noGrp="1"/>
          </p:cNvSpPr>
          <p:nvPr>
            <p:ph type="ctrTitle"/>
          </p:nvPr>
        </p:nvSpPr>
        <p:spPr>
          <a:xfrm>
            <a:off x="5219272" y="2924175"/>
            <a:ext cx="6421865" cy="1800969"/>
          </a:xfrm>
        </p:spPr>
        <p:txBody>
          <a:bodyPr>
            <a:normAutofit/>
          </a:bodyPr>
          <a:lstStyle/>
          <a:p>
            <a:r>
              <a:rPr lang="en-US" dirty="0"/>
              <a:t>Machine Learning meets Embedded Development</a:t>
            </a:r>
            <a:endParaRPr lang="en-FI" dirty="0"/>
          </a:p>
        </p:txBody>
      </p:sp>
      <p:sp>
        <p:nvSpPr>
          <p:cNvPr id="9" name="Subtitle 8">
            <a:extLst>
              <a:ext uri="{FF2B5EF4-FFF2-40B4-BE49-F238E27FC236}">
                <a16:creationId xmlns:a16="http://schemas.microsoft.com/office/drawing/2014/main" id="{153772BA-4DBC-8D49-8DDC-43C19F9FBDE1}"/>
              </a:ext>
            </a:extLst>
          </p:cNvPr>
          <p:cNvSpPr>
            <a:spLocks noGrp="1"/>
          </p:cNvSpPr>
          <p:nvPr>
            <p:ph type="subTitle" idx="1"/>
          </p:nvPr>
        </p:nvSpPr>
        <p:spPr/>
        <p:txBody>
          <a:bodyPr>
            <a:normAutofit/>
          </a:bodyPr>
          <a:lstStyle/>
          <a:p>
            <a:r>
              <a:rPr lang="en-US" dirty="0"/>
              <a:t>The Qt Company</a:t>
            </a:r>
          </a:p>
          <a:p>
            <a:r>
              <a:rPr lang="en-US" dirty="0" err="1"/>
              <a:t>Ekkono</a:t>
            </a:r>
            <a:endParaRPr lang="en-US" dirty="0"/>
          </a:p>
        </p:txBody>
      </p:sp>
      <p:sp>
        <p:nvSpPr>
          <p:cNvPr id="4" name="Date Placeholder 3">
            <a:extLst>
              <a:ext uri="{FF2B5EF4-FFF2-40B4-BE49-F238E27FC236}">
                <a16:creationId xmlns:a16="http://schemas.microsoft.com/office/drawing/2014/main" id="{6B0CF796-9C7B-8E47-A380-C39DC5C97C2A}"/>
              </a:ext>
            </a:extLst>
          </p:cNvPr>
          <p:cNvSpPr>
            <a:spLocks noGrp="1"/>
          </p:cNvSpPr>
          <p:nvPr>
            <p:ph type="dt" sz="half" idx="10"/>
          </p:nvPr>
        </p:nvSpPr>
        <p:spPr/>
        <p:txBody>
          <a:bodyPr/>
          <a:lstStyle/>
          <a:p>
            <a:fld id="{974D56EB-9AD8-48D7-84B0-1A78B762FDFF}" type="datetime3">
              <a:rPr lang="en-US" smtClean="0"/>
              <a:t>15 June 2021</a:t>
            </a:fld>
            <a:endParaRPr lang="en-US"/>
          </a:p>
        </p:txBody>
      </p:sp>
      <p:sp>
        <p:nvSpPr>
          <p:cNvPr id="5" name="Footer Placeholder 4">
            <a:extLst>
              <a:ext uri="{FF2B5EF4-FFF2-40B4-BE49-F238E27FC236}">
                <a16:creationId xmlns:a16="http://schemas.microsoft.com/office/drawing/2014/main" id="{3EE8E3A4-B0C9-374A-9164-CC7914D4DD47}"/>
              </a:ext>
            </a:extLst>
          </p:cNvPr>
          <p:cNvSpPr>
            <a:spLocks noGrp="1"/>
          </p:cNvSpPr>
          <p:nvPr>
            <p:ph type="ftr" sz="quarter" idx="11"/>
          </p:nvPr>
        </p:nvSpPr>
        <p:spPr/>
        <p:txBody>
          <a:bodyPr/>
          <a:lstStyle/>
          <a:p>
            <a:r>
              <a:rPr lang="en-US"/>
              <a:t>© The Qt Company</a:t>
            </a:r>
          </a:p>
        </p:txBody>
      </p:sp>
      <p:sp>
        <p:nvSpPr>
          <p:cNvPr id="6" name="Slide Number Placeholder 5">
            <a:extLst>
              <a:ext uri="{FF2B5EF4-FFF2-40B4-BE49-F238E27FC236}">
                <a16:creationId xmlns:a16="http://schemas.microsoft.com/office/drawing/2014/main" id="{1BD8AD36-FFDB-7240-B670-8124E7A45BE5}"/>
              </a:ext>
            </a:extLst>
          </p:cNvPr>
          <p:cNvSpPr>
            <a:spLocks noGrp="1"/>
          </p:cNvSpPr>
          <p:nvPr>
            <p:ph type="sldNum" sz="quarter" idx="12"/>
          </p:nvPr>
        </p:nvSpPr>
        <p:spPr/>
        <p:txBody>
          <a:bodyPr/>
          <a:lstStyle/>
          <a:p>
            <a:fld id="{A683D178-98AA-4574-9EAA-8EB007C55176}" type="slidenum">
              <a:rPr lang="en-US" smtClean="0"/>
              <a:pPr/>
              <a:t>1</a:t>
            </a:fld>
            <a:endParaRPr lang="en-US"/>
          </a:p>
        </p:txBody>
      </p:sp>
      <p:sp>
        <p:nvSpPr>
          <p:cNvPr id="10" name="Text Placeholder 9">
            <a:extLst>
              <a:ext uri="{FF2B5EF4-FFF2-40B4-BE49-F238E27FC236}">
                <a16:creationId xmlns:a16="http://schemas.microsoft.com/office/drawing/2014/main" id="{71CE075B-C7FD-DD41-A7D8-1AF9E608D29C}"/>
              </a:ext>
            </a:extLst>
          </p:cNvPr>
          <p:cNvSpPr>
            <a:spLocks noGrp="1"/>
          </p:cNvSpPr>
          <p:nvPr>
            <p:ph type="body" sz="quarter" idx="13"/>
          </p:nvPr>
        </p:nvSpPr>
        <p:spPr/>
        <p:txBody>
          <a:bodyPr/>
          <a:lstStyle/>
          <a:p>
            <a:r>
              <a:rPr lang="it-IT" dirty="0"/>
              <a:t>09 June 2021</a:t>
            </a:r>
            <a:endParaRPr lang="en-FI" dirty="0"/>
          </a:p>
        </p:txBody>
      </p:sp>
      <p:sp>
        <p:nvSpPr>
          <p:cNvPr id="12" name="Text Placeholder 11">
            <a:extLst>
              <a:ext uri="{FF2B5EF4-FFF2-40B4-BE49-F238E27FC236}">
                <a16:creationId xmlns:a16="http://schemas.microsoft.com/office/drawing/2014/main" id="{6A60FCCD-8B5B-644B-9FCC-D1085D5FD356}"/>
              </a:ext>
            </a:extLst>
          </p:cNvPr>
          <p:cNvSpPr>
            <a:spLocks noGrp="1"/>
          </p:cNvSpPr>
          <p:nvPr>
            <p:ph type="body" sz="quarter" idx="15"/>
          </p:nvPr>
        </p:nvSpPr>
        <p:spPr/>
        <p:txBody>
          <a:bodyPr/>
          <a:lstStyle/>
          <a:p>
            <a:endParaRPr lang="en-FI"/>
          </a:p>
        </p:txBody>
      </p:sp>
      <p:pic>
        <p:nvPicPr>
          <p:cNvPr id="13" name="Picture 12">
            <a:extLst>
              <a:ext uri="{FF2B5EF4-FFF2-40B4-BE49-F238E27FC236}">
                <a16:creationId xmlns:a16="http://schemas.microsoft.com/office/drawing/2014/main" id="{DA3E8ADF-6258-4631-A027-CE3D4D6CF4DF}"/>
              </a:ext>
            </a:extLst>
          </p:cNvPr>
          <p:cNvPicPr>
            <a:picLocks noChangeAspect="1"/>
          </p:cNvPicPr>
          <p:nvPr/>
        </p:nvPicPr>
        <p:blipFill>
          <a:blip r:embed="rId3"/>
          <a:stretch>
            <a:fillRect/>
          </a:stretch>
        </p:blipFill>
        <p:spPr>
          <a:xfrm>
            <a:off x="1397384" y="550814"/>
            <a:ext cx="1734448" cy="527661"/>
          </a:xfrm>
          <a:prstGeom prst="rect">
            <a:avLst/>
          </a:prstGeom>
        </p:spPr>
      </p:pic>
    </p:spTree>
    <p:extLst>
      <p:ext uri="{BB962C8B-B14F-4D97-AF65-F5344CB8AC3E}">
        <p14:creationId xmlns:p14="http://schemas.microsoft.com/office/powerpoint/2010/main" val="339387255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lips 23">
            <a:extLst>
              <a:ext uri="{FF2B5EF4-FFF2-40B4-BE49-F238E27FC236}">
                <a16:creationId xmlns:a16="http://schemas.microsoft.com/office/drawing/2014/main" id="{7A973343-6671-084D-888D-F5B30754F477}"/>
              </a:ext>
            </a:extLst>
          </p:cNvPr>
          <p:cNvSpPr/>
          <p:nvPr/>
        </p:nvSpPr>
        <p:spPr>
          <a:xfrm>
            <a:off x="8198816" y="2965299"/>
            <a:ext cx="1334059" cy="13340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Calibri" panose="020F0502020204030204"/>
              <a:ea typeface="+mn-ea"/>
              <a:cs typeface="+mn-cs"/>
            </a:endParaRPr>
          </a:p>
        </p:txBody>
      </p:sp>
      <p:grpSp>
        <p:nvGrpSpPr>
          <p:cNvPr id="10" name="Grupp 9">
            <a:extLst>
              <a:ext uri="{FF2B5EF4-FFF2-40B4-BE49-F238E27FC236}">
                <a16:creationId xmlns:a16="http://schemas.microsoft.com/office/drawing/2014/main" id="{A7FA9AA8-3F86-8242-9805-2A5BAF896AF3}"/>
              </a:ext>
            </a:extLst>
          </p:cNvPr>
          <p:cNvGrpSpPr/>
          <p:nvPr/>
        </p:nvGrpSpPr>
        <p:grpSpPr>
          <a:xfrm>
            <a:off x="6340007" y="1863708"/>
            <a:ext cx="5331565" cy="4323175"/>
            <a:chOff x="5897900" y="1378588"/>
            <a:chExt cx="6166527" cy="5000215"/>
          </a:xfrm>
        </p:grpSpPr>
        <p:sp>
          <p:nvSpPr>
            <p:cNvPr id="11" name="TextBox 8">
              <a:extLst>
                <a:ext uri="{FF2B5EF4-FFF2-40B4-BE49-F238E27FC236}">
                  <a16:creationId xmlns:a16="http://schemas.microsoft.com/office/drawing/2014/main" id="{5AFB4C5A-948B-6142-AF31-0A119A506041}"/>
                </a:ext>
              </a:extLst>
            </p:cNvPr>
            <p:cNvSpPr txBox="1"/>
            <p:nvPr/>
          </p:nvSpPr>
          <p:spPr>
            <a:xfrm>
              <a:off x="6181262" y="1378588"/>
              <a:ext cx="1625600" cy="125081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dirty="0">
                  <a:ln>
                    <a:noFill/>
                  </a:ln>
                  <a:solidFill>
                    <a:prstClr val="white"/>
                  </a:solidFill>
                  <a:effectLst/>
                  <a:uLnTx/>
                  <a:uFillTx/>
                  <a:latin typeface="Jost* 300 Light" pitchFamily="2" charset="0"/>
                  <a:ea typeface="Jost* 300 Light" pitchFamily="2" charset="0"/>
                  <a:cs typeface="+mn-cs"/>
                </a:rPr>
                <a:t>A </a:t>
              </a:r>
              <a:r>
                <a:rPr kumimoji="0" lang="sv-SE" sz="1333" b="0" i="0" u="none" strike="noStrike" kern="1200" cap="none" spc="46" normalizeH="0" baseline="0" noProof="0" dirty="0" err="1">
                  <a:ln>
                    <a:noFill/>
                  </a:ln>
                  <a:solidFill>
                    <a:prstClr val="white"/>
                  </a:solidFill>
                  <a:effectLst/>
                  <a:uLnTx/>
                  <a:uFillTx/>
                  <a:latin typeface="Jost* 300 Light" pitchFamily="2" charset="0"/>
                  <a:ea typeface="Jost* 300 Light" pitchFamily="2" charset="0"/>
                  <a:cs typeface="+mn-cs"/>
                </a:rPr>
                <a:t>comprehensive</a:t>
              </a:r>
              <a:r>
                <a:rPr kumimoji="0" lang="sv-SE" sz="1333" b="0" i="0" u="none" strike="noStrike" kern="1200" cap="none" spc="46" normalizeH="0" baseline="0" noProof="0" dirty="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dirty="0" err="1">
                  <a:ln>
                    <a:noFill/>
                  </a:ln>
                  <a:solidFill>
                    <a:prstClr val="white"/>
                  </a:solidFill>
                  <a:effectLst/>
                  <a:uLnTx/>
                  <a:uFillTx/>
                  <a:latin typeface="Jost* 300 Light" pitchFamily="2" charset="0"/>
                  <a:ea typeface="Jost* 300 Light" pitchFamily="2" charset="0"/>
                  <a:cs typeface="+mn-cs"/>
                </a:rPr>
                <a:t>toolbox</a:t>
              </a:r>
              <a:r>
                <a:rPr kumimoji="0" lang="sv-SE" sz="1333" b="0" i="0" u="none" strike="noStrike" kern="1200" cap="none" spc="46" normalizeH="0" baseline="0" noProof="0" dirty="0">
                  <a:ln>
                    <a:noFill/>
                  </a:ln>
                  <a:solidFill>
                    <a:prstClr val="white"/>
                  </a:solidFill>
                  <a:effectLst/>
                  <a:uLnTx/>
                  <a:uFillTx/>
                  <a:latin typeface="Jost* 300 Light" pitchFamily="2" charset="0"/>
                  <a:ea typeface="Jost* 300 Light" pitchFamily="2" charset="0"/>
                  <a:cs typeface="+mn-cs"/>
                </a:rPr>
                <a:t> to support implementation and integration </a:t>
              </a:r>
            </a:p>
            <a:p>
              <a:pPr marL="0" marR="0" lvl="0" indent="0" algn="ctr" defTabSz="609630" rtl="0" eaLnBrk="1" fontAlgn="auto" latinLnBrk="0" hangingPunct="1">
                <a:lnSpc>
                  <a:spcPts val="2146"/>
                </a:lnSpc>
                <a:spcBef>
                  <a:spcPts val="0"/>
                </a:spcBef>
                <a:spcAft>
                  <a:spcPts val="0"/>
                </a:spcAft>
                <a:buClrTx/>
                <a:buSzTx/>
                <a:buFontTx/>
                <a:buNone/>
                <a:tabLst/>
                <a:defRPr/>
              </a:pPr>
              <a:endParaRPr kumimoji="0" lang="en-US" sz="1533" b="0" i="0" u="none" strike="noStrike" kern="1200" cap="none" spc="46" normalizeH="0" baseline="0" noProof="0" dirty="0">
                <a:ln>
                  <a:noFill/>
                </a:ln>
                <a:solidFill>
                  <a:prstClr val="white"/>
                </a:solidFill>
                <a:effectLst/>
                <a:uLnTx/>
                <a:uFillTx/>
                <a:latin typeface="Jost* 300 Light" pitchFamily="2" charset="0"/>
                <a:ea typeface="Jost* 300 Light" pitchFamily="2" charset="0"/>
                <a:cs typeface="+mn-cs"/>
              </a:endParaRPr>
            </a:p>
          </p:txBody>
        </p:sp>
        <p:sp>
          <p:nvSpPr>
            <p:cNvPr id="12" name="TextBox 8">
              <a:extLst>
                <a:ext uri="{FF2B5EF4-FFF2-40B4-BE49-F238E27FC236}">
                  <a16:creationId xmlns:a16="http://schemas.microsoft.com/office/drawing/2014/main" id="{A4FAB6B2-88BE-2B4C-BB6D-758451C0FB8D}"/>
                </a:ext>
              </a:extLst>
            </p:cNvPr>
            <p:cNvSpPr txBox="1"/>
            <p:nvPr/>
          </p:nvSpPr>
          <p:spPr>
            <a:xfrm>
              <a:off x="6816661" y="4749801"/>
              <a:ext cx="2148635" cy="148805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Supports ML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techniques</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including</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decision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trees</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random</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forest</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and neural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networks</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p>
            <a:p>
              <a:pPr marL="0" marR="0" lvl="0" indent="0" algn="ctr" defTabSz="609630" rtl="0" eaLnBrk="1" fontAlgn="auto" latinLnBrk="0" hangingPunct="1">
                <a:lnSpc>
                  <a:spcPts val="2146"/>
                </a:lnSpc>
                <a:spcBef>
                  <a:spcPts val="0"/>
                </a:spcBef>
                <a:spcAft>
                  <a:spcPts val="0"/>
                </a:spcAft>
                <a:buClrTx/>
                <a:buSzTx/>
                <a:buFontTx/>
                <a:buNone/>
                <a:tabLst/>
                <a:defRPr/>
              </a:pPr>
              <a:endParaRPr kumimoji="0" lang="en-US" sz="15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p:txBody>
        </p:sp>
        <p:sp>
          <p:nvSpPr>
            <p:cNvPr id="13" name="TextBox 8">
              <a:extLst>
                <a:ext uri="{FF2B5EF4-FFF2-40B4-BE49-F238E27FC236}">
                  <a16:creationId xmlns:a16="http://schemas.microsoft.com/office/drawing/2014/main" id="{B80CF274-C2FD-F94E-94CA-6B6EDCED29E4}"/>
                </a:ext>
              </a:extLst>
            </p:cNvPr>
            <p:cNvSpPr txBox="1"/>
            <p:nvPr/>
          </p:nvSpPr>
          <p:spPr>
            <a:xfrm>
              <a:off x="9928177" y="4653504"/>
              <a:ext cx="1879893" cy="172529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Limited</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data science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experience</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required</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to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deploy</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advanced</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edge machine learning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a:p>
              <a:pPr marL="0" marR="0" lvl="0" indent="0" algn="ctr" defTabSz="609630" rtl="0" eaLnBrk="1" fontAlgn="auto" latinLnBrk="0" hangingPunct="1">
                <a:lnSpc>
                  <a:spcPts val="2146"/>
                </a:lnSpc>
                <a:spcBef>
                  <a:spcPts val="0"/>
                </a:spcBef>
                <a:spcAft>
                  <a:spcPts val="0"/>
                </a:spcAft>
                <a:buClrTx/>
                <a:buSzTx/>
                <a:buFontTx/>
                <a:buNone/>
                <a:tabLst/>
                <a:defRPr/>
              </a:pPr>
              <a:endParaRPr kumimoji="0" lang="en-US" sz="15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p:txBody>
        </p:sp>
        <p:sp>
          <p:nvSpPr>
            <p:cNvPr id="14" name="TextBox 8">
              <a:extLst>
                <a:ext uri="{FF2B5EF4-FFF2-40B4-BE49-F238E27FC236}">
                  <a16:creationId xmlns:a16="http://schemas.microsoft.com/office/drawing/2014/main" id="{047E636B-0637-F642-9884-43C3FEC91686}"/>
                </a:ext>
              </a:extLst>
            </p:cNvPr>
            <p:cNvSpPr txBox="1"/>
            <p:nvPr/>
          </p:nvSpPr>
          <p:spPr>
            <a:xfrm>
              <a:off x="5897900" y="3173121"/>
              <a:ext cx="1625600" cy="125081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Incremental</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learning at the edge,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onboard</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devices</a:t>
              </a:r>
              <a:endPar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a:p>
              <a:pPr marL="0" marR="0" lvl="0" indent="0" algn="ctr" defTabSz="609630" rtl="0" eaLnBrk="1" fontAlgn="auto" latinLnBrk="0" hangingPunct="1">
                <a:lnSpc>
                  <a:spcPts val="2146"/>
                </a:lnSpc>
                <a:spcBef>
                  <a:spcPts val="0"/>
                </a:spcBef>
                <a:spcAft>
                  <a:spcPts val="0"/>
                </a:spcAft>
                <a:buClrTx/>
                <a:buSzTx/>
                <a:buFontTx/>
                <a:buNone/>
                <a:tabLst/>
                <a:defRPr/>
              </a:pPr>
              <a:endParaRPr kumimoji="0" lang="en-US" sz="15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p:txBody>
        </p:sp>
        <p:sp>
          <p:nvSpPr>
            <p:cNvPr id="15" name="TextBox 8">
              <a:extLst>
                <a:ext uri="{FF2B5EF4-FFF2-40B4-BE49-F238E27FC236}">
                  <a16:creationId xmlns:a16="http://schemas.microsoft.com/office/drawing/2014/main" id="{0B48D20B-8D61-DF48-86A9-A0166E15E5D8}"/>
                </a:ext>
              </a:extLst>
            </p:cNvPr>
            <p:cNvSpPr txBox="1"/>
            <p:nvPr/>
          </p:nvSpPr>
          <p:spPr>
            <a:xfrm>
              <a:off x="9887227" y="1467504"/>
              <a:ext cx="1625600" cy="948974"/>
            </a:xfrm>
            <a:prstGeom prst="rect">
              <a:avLst/>
            </a:prstGeom>
          </p:spPr>
          <p:txBody>
            <a:bodyPr wrap="square" lIns="0" tIns="0" rIns="0" bIns="0" rtlCol="0" anchor="t">
              <a:spAutoFit/>
            </a:bodyPr>
            <a:lstStyle>
              <a:defPPr>
                <a:defRPr lang="en-US"/>
              </a:defPPr>
              <a:lvl1pPr>
                <a:defRPr sz="2000" spc="69">
                  <a:solidFill>
                    <a:schemeClr val="bg1"/>
                  </a:solidFill>
                  <a:latin typeface="Jost* 2"/>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Learning on streaming sensor data</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p:txBody>
        </p:sp>
        <p:sp>
          <p:nvSpPr>
            <p:cNvPr id="16" name="AutoShape 2">
              <a:extLst>
                <a:ext uri="{FF2B5EF4-FFF2-40B4-BE49-F238E27FC236}">
                  <a16:creationId xmlns:a16="http://schemas.microsoft.com/office/drawing/2014/main" id="{34EE8016-E37F-8347-9745-FD7952E3D938}"/>
                </a:ext>
              </a:extLst>
            </p:cNvPr>
            <p:cNvSpPr/>
            <p:nvPr/>
          </p:nvSpPr>
          <p:spPr>
            <a:xfrm rot="2283273">
              <a:off x="7499635" y="2576945"/>
              <a:ext cx="863109" cy="30479"/>
            </a:xfrm>
            <a:prstGeom prst="rect">
              <a:avLst/>
            </a:prstGeom>
            <a:solidFill>
              <a:srgbClr val="07492A"/>
            </a:solidFill>
          </p:spPr>
        </p:sp>
        <p:sp>
          <p:nvSpPr>
            <p:cNvPr id="17" name="AutoShape 2">
              <a:extLst>
                <a:ext uri="{FF2B5EF4-FFF2-40B4-BE49-F238E27FC236}">
                  <a16:creationId xmlns:a16="http://schemas.microsoft.com/office/drawing/2014/main" id="{F2B5640C-A3DD-9B4C-875F-81D928878352}"/>
                </a:ext>
              </a:extLst>
            </p:cNvPr>
            <p:cNvSpPr/>
            <p:nvPr/>
          </p:nvSpPr>
          <p:spPr>
            <a:xfrm rot="2283273" flipV="1">
              <a:off x="9327081" y="4269577"/>
              <a:ext cx="760519" cy="32168"/>
            </a:xfrm>
            <a:prstGeom prst="rect">
              <a:avLst/>
            </a:prstGeom>
            <a:solidFill>
              <a:srgbClr val="07492A"/>
            </a:solidFill>
          </p:spPr>
        </p:sp>
        <p:sp>
          <p:nvSpPr>
            <p:cNvPr id="18" name="AutoShape 2">
              <a:extLst>
                <a:ext uri="{FF2B5EF4-FFF2-40B4-BE49-F238E27FC236}">
                  <a16:creationId xmlns:a16="http://schemas.microsoft.com/office/drawing/2014/main" id="{943F3D5A-8A8A-ED46-B6DE-38F337317F19}"/>
                </a:ext>
              </a:extLst>
            </p:cNvPr>
            <p:cNvSpPr/>
            <p:nvPr/>
          </p:nvSpPr>
          <p:spPr>
            <a:xfrm flipV="1">
              <a:off x="7312263" y="3499387"/>
              <a:ext cx="708322" cy="30479"/>
            </a:xfrm>
            <a:prstGeom prst="rect">
              <a:avLst/>
            </a:prstGeom>
            <a:solidFill>
              <a:srgbClr val="07492A"/>
            </a:solidFill>
          </p:spPr>
        </p:sp>
        <p:sp>
          <p:nvSpPr>
            <p:cNvPr id="19" name="AutoShape 2">
              <a:extLst>
                <a:ext uri="{FF2B5EF4-FFF2-40B4-BE49-F238E27FC236}">
                  <a16:creationId xmlns:a16="http://schemas.microsoft.com/office/drawing/2014/main" id="{3CE6103B-9169-654D-AA75-86E90529BA3A}"/>
                </a:ext>
              </a:extLst>
            </p:cNvPr>
            <p:cNvSpPr/>
            <p:nvPr/>
          </p:nvSpPr>
          <p:spPr>
            <a:xfrm flipV="1">
              <a:off x="9654633" y="3514627"/>
              <a:ext cx="438248" cy="30479"/>
            </a:xfrm>
            <a:prstGeom prst="rect">
              <a:avLst/>
            </a:prstGeom>
            <a:solidFill>
              <a:srgbClr val="07492A"/>
            </a:solidFill>
          </p:spPr>
        </p:sp>
        <p:sp>
          <p:nvSpPr>
            <p:cNvPr id="20" name="AutoShape 2">
              <a:extLst>
                <a:ext uri="{FF2B5EF4-FFF2-40B4-BE49-F238E27FC236}">
                  <a16:creationId xmlns:a16="http://schemas.microsoft.com/office/drawing/2014/main" id="{576FADB2-C770-464C-89A8-12133242E7A9}"/>
                </a:ext>
              </a:extLst>
            </p:cNvPr>
            <p:cNvSpPr/>
            <p:nvPr/>
          </p:nvSpPr>
          <p:spPr>
            <a:xfrm rot="7868044">
              <a:off x="7553480" y="4299613"/>
              <a:ext cx="863109" cy="30479"/>
            </a:xfrm>
            <a:prstGeom prst="rect">
              <a:avLst/>
            </a:prstGeom>
            <a:solidFill>
              <a:srgbClr val="07492A"/>
            </a:solidFill>
          </p:spPr>
        </p:sp>
        <p:sp>
          <p:nvSpPr>
            <p:cNvPr id="21" name="AutoShape 2">
              <a:extLst>
                <a:ext uri="{FF2B5EF4-FFF2-40B4-BE49-F238E27FC236}">
                  <a16:creationId xmlns:a16="http://schemas.microsoft.com/office/drawing/2014/main" id="{2F160507-937F-FB46-821D-8F39C17E1411}"/>
                </a:ext>
              </a:extLst>
            </p:cNvPr>
            <p:cNvSpPr/>
            <p:nvPr/>
          </p:nvSpPr>
          <p:spPr>
            <a:xfrm rot="7868044">
              <a:off x="9320044" y="2559188"/>
              <a:ext cx="863109" cy="30479"/>
            </a:xfrm>
            <a:prstGeom prst="rect">
              <a:avLst/>
            </a:prstGeom>
            <a:solidFill>
              <a:srgbClr val="07492A"/>
            </a:solidFill>
          </p:spPr>
        </p:sp>
        <p:pic>
          <p:nvPicPr>
            <p:cNvPr id="22" name="Bildobjekt 21">
              <a:extLst>
                <a:ext uri="{FF2B5EF4-FFF2-40B4-BE49-F238E27FC236}">
                  <a16:creationId xmlns:a16="http://schemas.microsoft.com/office/drawing/2014/main" id="{11C291A9-4556-AE41-AECE-B70DC156E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2525984"/>
              <a:ext cx="1807083" cy="1807083"/>
            </a:xfrm>
            <a:prstGeom prst="rect">
              <a:avLst/>
            </a:prstGeom>
          </p:spPr>
        </p:pic>
        <p:sp>
          <p:nvSpPr>
            <p:cNvPr id="23" name="TextBox 8">
              <a:extLst>
                <a:ext uri="{FF2B5EF4-FFF2-40B4-BE49-F238E27FC236}">
                  <a16:creationId xmlns:a16="http://schemas.microsoft.com/office/drawing/2014/main" id="{74DE8F46-1E04-AB4A-B8CE-220CFC6F1BA6}"/>
                </a:ext>
              </a:extLst>
            </p:cNvPr>
            <p:cNvSpPr txBox="1"/>
            <p:nvPr/>
          </p:nvSpPr>
          <p:spPr>
            <a:xfrm>
              <a:off x="10258394" y="3224576"/>
              <a:ext cx="1806033" cy="1013571"/>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Supports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execution</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of</a:t>
              </a:r>
              <a:r>
                <a:rPr kumimoji="0" lang="sv-SE" sz="1200" b="0" i="0" u="none" strike="noStrike" kern="1200" cap="none" spc="0"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pre-</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trained</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r>
                <a:rPr kumimoji="0" lang="sv-SE" sz="1333" b="0" i="0" u="none" strike="noStrike" kern="1200" cap="none" spc="46" normalizeH="0" baseline="0" noProof="0" err="1">
                  <a:ln>
                    <a:noFill/>
                  </a:ln>
                  <a:solidFill>
                    <a:prstClr val="white"/>
                  </a:solidFill>
                  <a:effectLst/>
                  <a:uLnTx/>
                  <a:uFillTx/>
                  <a:latin typeface="Jost* 300 Light" pitchFamily="2" charset="0"/>
                  <a:ea typeface="Jost* 300 Light" pitchFamily="2" charset="0"/>
                  <a:cs typeface="+mn-cs"/>
                </a:rPr>
                <a:t>models</a:t>
              </a:r>
              <a:r>
                <a:rPr kumimoji="0" lang="sv-SE" sz="13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rPr>
                <a:t> </a:t>
              </a:r>
            </a:p>
            <a:p>
              <a:pPr marL="0" marR="0" lvl="0" indent="0" algn="ctr" defTabSz="609630" rtl="0" eaLnBrk="1" fontAlgn="auto" latinLnBrk="0" hangingPunct="1">
                <a:lnSpc>
                  <a:spcPts val="2146"/>
                </a:lnSpc>
                <a:spcBef>
                  <a:spcPts val="0"/>
                </a:spcBef>
                <a:spcAft>
                  <a:spcPts val="0"/>
                </a:spcAft>
                <a:buClrTx/>
                <a:buSzTx/>
                <a:buFontTx/>
                <a:buNone/>
                <a:tabLst/>
                <a:defRPr/>
              </a:pPr>
              <a:endParaRPr kumimoji="0" lang="en-US" sz="1533" b="0" i="0" u="none" strike="noStrike" kern="1200" cap="none" spc="46" normalizeH="0" baseline="0" noProof="0">
                <a:ln>
                  <a:noFill/>
                </a:ln>
                <a:solidFill>
                  <a:prstClr val="white"/>
                </a:solidFill>
                <a:effectLst/>
                <a:uLnTx/>
                <a:uFillTx/>
                <a:latin typeface="Jost* 300 Light" pitchFamily="2" charset="0"/>
                <a:ea typeface="Jost* 300 Light" pitchFamily="2" charset="0"/>
                <a:cs typeface="+mn-cs"/>
              </a:endParaRPr>
            </a:p>
          </p:txBody>
        </p:sp>
      </p:grpSp>
      <p:sp>
        <p:nvSpPr>
          <p:cNvPr id="25" name="Title 1">
            <a:extLst>
              <a:ext uri="{FF2B5EF4-FFF2-40B4-BE49-F238E27FC236}">
                <a16:creationId xmlns:a16="http://schemas.microsoft.com/office/drawing/2014/main" id="{4FC7C4DA-CA9F-6D4D-8012-4D3747461FBE}"/>
              </a:ext>
            </a:extLst>
          </p:cNvPr>
          <p:cNvSpPr txBox="1">
            <a:spLocks/>
          </p:cNvSpPr>
          <p:nvPr/>
        </p:nvSpPr>
        <p:spPr>
          <a:xfrm>
            <a:off x="831850" y="1709739"/>
            <a:ext cx="10515600" cy="2852737"/>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Software</a:t>
            </a:r>
          </a:p>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err="1">
                <a:ln>
                  <a:noFill/>
                </a:ln>
                <a:solidFill>
                  <a:srgbClr val="E7E6E6"/>
                </a:solidFill>
                <a:effectLst/>
                <a:uLnTx/>
                <a:uFillTx/>
                <a:latin typeface="Jost* 300 Light" pitchFamily="2" charset="77"/>
                <a:ea typeface="Jost* 300 Light" pitchFamily="2" charset="77"/>
                <a:cs typeface="+mj-cs"/>
              </a:rPr>
              <a:t>Development</a:t>
            </a:r>
            <a:endPar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endParaRPr>
          </a:p>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Kit</a:t>
            </a:r>
          </a:p>
        </p:txBody>
      </p:sp>
      <p:sp>
        <p:nvSpPr>
          <p:cNvPr id="26" name="Text Placeholder 2">
            <a:extLst>
              <a:ext uri="{FF2B5EF4-FFF2-40B4-BE49-F238E27FC236}">
                <a16:creationId xmlns:a16="http://schemas.microsoft.com/office/drawing/2014/main" id="{AFD3CBCB-0F3B-054F-8B65-DD219CD60092}"/>
              </a:ext>
            </a:extLst>
          </p:cNvPr>
          <p:cNvSpPr txBox="1">
            <a:spLocks/>
          </p:cNvSpPr>
          <p:nvPr/>
        </p:nvSpPr>
        <p:spPr>
          <a:xfrm>
            <a:off x="831850" y="4589465"/>
            <a:ext cx="4416011" cy="1612552"/>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tint val="75000"/>
                  </a:schemeClr>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000" kern="1200">
                <a:solidFill>
                  <a:schemeClr val="tx1">
                    <a:tint val="75000"/>
                  </a:schemeClr>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2700" kern="1200">
                <a:solidFill>
                  <a:schemeClr val="tx1">
                    <a:tint val="75000"/>
                  </a:schemeClr>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9pPr>
          </a:lstStyle>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Ekkono’s SDK is a comprehensive toolbox to support implementation and integration, 100% software and totally platform agnostic. The core is a C++ library. </a:t>
            </a:r>
          </a:p>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The product is designed for developers and the API </a:t>
            </a:r>
          </a:p>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offers bindings to C# and Python. </a:t>
            </a:r>
          </a:p>
        </p:txBody>
      </p:sp>
    </p:spTree>
    <p:extLst>
      <p:ext uri="{BB962C8B-B14F-4D97-AF65-F5344CB8AC3E}">
        <p14:creationId xmlns:p14="http://schemas.microsoft.com/office/powerpoint/2010/main" val="1615859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4FC7C4DA-CA9F-6D4D-8012-4D3747461FBE}"/>
              </a:ext>
            </a:extLst>
          </p:cNvPr>
          <p:cNvSpPr txBox="1">
            <a:spLocks/>
          </p:cNvSpPr>
          <p:nvPr/>
        </p:nvSpPr>
        <p:spPr>
          <a:xfrm>
            <a:off x="701220" y="417813"/>
            <a:ext cx="6348441" cy="1037485"/>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Product </a:t>
            </a:r>
            <a:r>
              <a:rPr kumimoji="0" lang="sv-SE" sz="4400" b="0" i="0" u="none" strike="noStrike" kern="1200" cap="none" spc="0" normalizeH="0" baseline="0" noProof="0" dirty="0" err="1">
                <a:ln>
                  <a:noFill/>
                </a:ln>
                <a:solidFill>
                  <a:srgbClr val="E7E6E6"/>
                </a:solidFill>
                <a:effectLst/>
                <a:uLnTx/>
                <a:uFillTx/>
                <a:latin typeface="Jost* 300 Light" pitchFamily="2" charset="77"/>
                <a:ea typeface="Jost* 300 Light" pitchFamily="2" charset="77"/>
                <a:cs typeface="+mj-cs"/>
              </a:rPr>
              <a:t>Offering</a:t>
            </a:r>
            <a:endParaRPr kumimoji="0" lang="sv-SE" sz="44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endParaRPr>
          </a:p>
        </p:txBody>
      </p:sp>
      <p:sp>
        <p:nvSpPr>
          <p:cNvPr id="28" name="Text Placeholder 2">
            <a:extLst>
              <a:ext uri="{FF2B5EF4-FFF2-40B4-BE49-F238E27FC236}">
                <a16:creationId xmlns:a16="http://schemas.microsoft.com/office/drawing/2014/main" id="{52332E2E-68D6-4EF3-B65A-3466BF0439C9}"/>
              </a:ext>
            </a:extLst>
          </p:cNvPr>
          <p:cNvSpPr txBox="1">
            <a:spLocks/>
          </p:cNvSpPr>
          <p:nvPr/>
        </p:nvSpPr>
        <p:spPr>
          <a:xfrm>
            <a:off x="792217" y="4619570"/>
            <a:ext cx="5380108" cy="1860809"/>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tint val="75000"/>
                  </a:schemeClr>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000" kern="1200">
                <a:solidFill>
                  <a:schemeClr val="tx1">
                    <a:tint val="75000"/>
                  </a:schemeClr>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2700" kern="1200">
                <a:solidFill>
                  <a:schemeClr val="tx1">
                    <a:tint val="75000"/>
                  </a:schemeClr>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9pPr>
          </a:lstStyle>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Cloud hosted ML workbench for running Edge, Crystal, Primer</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Create solutions with drag and drop code Snippets</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Evaluation, Feature Selection, Auto ML, plotting etc.</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Export models to a binary format to load them from C++</a:t>
            </a:r>
          </a:p>
        </p:txBody>
      </p:sp>
      <p:sp>
        <p:nvSpPr>
          <p:cNvPr id="29" name="Title 1">
            <a:extLst>
              <a:ext uri="{FF2B5EF4-FFF2-40B4-BE49-F238E27FC236}">
                <a16:creationId xmlns:a16="http://schemas.microsoft.com/office/drawing/2014/main" id="{0784FA9B-2D9C-4F4D-947A-780A77827C96}"/>
              </a:ext>
            </a:extLst>
          </p:cNvPr>
          <p:cNvSpPr txBox="1">
            <a:spLocks/>
          </p:cNvSpPr>
          <p:nvPr/>
        </p:nvSpPr>
        <p:spPr>
          <a:xfrm>
            <a:off x="792217" y="3362425"/>
            <a:ext cx="5111750" cy="1257145"/>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28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j-cs"/>
              </a:rPr>
              <a:t>Ekkono</a:t>
            </a:r>
            <a:r>
              <a:rPr kumimoji="0" lang="sv-SE" sz="28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 </a:t>
            </a:r>
            <a:r>
              <a:rPr kumimoji="0" lang="sv-SE" sz="28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j-cs"/>
              </a:rPr>
              <a:t>Studio</a:t>
            </a:r>
          </a:p>
        </p:txBody>
      </p:sp>
      <p:pic>
        <p:nvPicPr>
          <p:cNvPr id="32" name="Picture 31">
            <a:extLst>
              <a:ext uri="{FF2B5EF4-FFF2-40B4-BE49-F238E27FC236}">
                <a16:creationId xmlns:a16="http://schemas.microsoft.com/office/drawing/2014/main" id="{4AAC8AC3-BF0C-421E-954B-5D9E76B89DB2}"/>
              </a:ext>
            </a:extLst>
          </p:cNvPr>
          <p:cNvPicPr>
            <a:picLocks noChangeAspect="1"/>
          </p:cNvPicPr>
          <p:nvPr/>
        </p:nvPicPr>
        <p:blipFill>
          <a:blip r:embed="rId2"/>
          <a:stretch>
            <a:fillRect/>
          </a:stretch>
        </p:blipFill>
        <p:spPr>
          <a:xfrm>
            <a:off x="7180288" y="1928373"/>
            <a:ext cx="4219495" cy="3594764"/>
          </a:xfrm>
          <a:prstGeom prst="rect">
            <a:avLst/>
          </a:prstGeom>
        </p:spPr>
      </p:pic>
      <p:sp>
        <p:nvSpPr>
          <p:cNvPr id="7" name="Text Placeholder 2">
            <a:extLst>
              <a:ext uri="{FF2B5EF4-FFF2-40B4-BE49-F238E27FC236}">
                <a16:creationId xmlns:a16="http://schemas.microsoft.com/office/drawing/2014/main" id="{3876E6E9-0C2A-7342-B25A-ECC45C1132B8}"/>
              </a:ext>
            </a:extLst>
          </p:cNvPr>
          <p:cNvSpPr txBox="1">
            <a:spLocks/>
          </p:cNvSpPr>
          <p:nvPr/>
        </p:nvSpPr>
        <p:spPr>
          <a:xfrm>
            <a:off x="792216" y="2291346"/>
            <a:ext cx="5380108" cy="1860809"/>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tint val="75000"/>
                  </a:schemeClr>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000" kern="1200">
                <a:solidFill>
                  <a:schemeClr val="tx1">
                    <a:tint val="75000"/>
                  </a:schemeClr>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2700" kern="1200">
                <a:solidFill>
                  <a:schemeClr val="tx1">
                    <a:tint val="75000"/>
                  </a:schemeClr>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9pPr>
          </a:lstStyle>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A library for Edge ML, compiled to the target platform</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Edge - Training and inference, Req. C++14 compatible compiler </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Crystal - Subset of Edge features (Req. C99)</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Primer - </a:t>
            </a:r>
            <a:r>
              <a:rPr kumimoji="0" lang="en-US" sz="1400" b="0" i="0" u="none" strike="noStrike" kern="1200" cap="none" spc="0" normalizeH="0" baseline="0" noProof="0" dirty="0" err="1">
                <a:ln>
                  <a:noFill/>
                </a:ln>
                <a:solidFill>
                  <a:sysClr val="window" lastClr="FFFFFF"/>
                </a:solidFill>
                <a:effectLst/>
                <a:uLnTx/>
                <a:uFillTx/>
                <a:latin typeface="Jost* 300 Light" pitchFamily="2" charset="77"/>
                <a:ea typeface="Jost* 300 Light" pitchFamily="2" charset="77"/>
                <a:cs typeface="+mn-cs"/>
              </a:rPr>
              <a:t>AutoML</a:t>
            </a: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 Feature selection and Data Wrangling </a:t>
            </a:r>
            <a:b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b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           (C++14, normally not run on the edge devices)</a:t>
            </a:r>
          </a:p>
          <a:p>
            <a:pPr marL="285750" marR="0" lvl="0" indent="-285750" algn="l" defTabSz="13716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n-cs"/>
              </a:rPr>
              <a:t>Extensive tutorials and documentation</a:t>
            </a:r>
          </a:p>
        </p:txBody>
      </p:sp>
      <p:sp>
        <p:nvSpPr>
          <p:cNvPr id="8" name="Title 1">
            <a:extLst>
              <a:ext uri="{FF2B5EF4-FFF2-40B4-BE49-F238E27FC236}">
                <a16:creationId xmlns:a16="http://schemas.microsoft.com/office/drawing/2014/main" id="{E93DAD0C-8134-6A47-8C4B-26E1C2592FBD}"/>
              </a:ext>
            </a:extLst>
          </p:cNvPr>
          <p:cNvSpPr txBox="1">
            <a:spLocks/>
          </p:cNvSpPr>
          <p:nvPr/>
        </p:nvSpPr>
        <p:spPr>
          <a:xfrm>
            <a:off x="792216" y="1034201"/>
            <a:ext cx="5111750" cy="1257145"/>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28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j-cs"/>
              </a:rPr>
              <a:t>Ekkono</a:t>
            </a:r>
            <a:r>
              <a:rPr kumimoji="0" lang="sv-SE" sz="28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 </a:t>
            </a:r>
            <a:r>
              <a:rPr kumimoji="0" lang="sv-SE" sz="2800" b="0" i="0" u="none" strike="noStrike" kern="1200" cap="none" spc="0" normalizeH="0" baseline="0" noProof="0" dirty="0">
                <a:ln>
                  <a:noFill/>
                </a:ln>
                <a:solidFill>
                  <a:sysClr val="window" lastClr="FFFFFF"/>
                </a:solidFill>
                <a:effectLst/>
                <a:uLnTx/>
                <a:uFillTx/>
                <a:latin typeface="Jost* 300 Light" pitchFamily="2" charset="77"/>
                <a:ea typeface="Jost* 300 Light" pitchFamily="2" charset="77"/>
                <a:cs typeface="+mj-cs"/>
              </a:rPr>
              <a:t>SDK</a:t>
            </a:r>
          </a:p>
        </p:txBody>
      </p:sp>
      <p:sp>
        <p:nvSpPr>
          <p:cNvPr id="9" name="TextBox 34">
            <a:extLst>
              <a:ext uri="{FF2B5EF4-FFF2-40B4-BE49-F238E27FC236}">
                <a16:creationId xmlns:a16="http://schemas.microsoft.com/office/drawing/2014/main" id="{8F80D24B-5607-224D-9E4B-FC829180BE41}"/>
              </a:ext>
            </a:extLst>
          </p:cNvPr>
          <p:cNvSpPr txBox="1"/>
          <p:nvPr/>
        </p:nvSpPr>
        <p:spPr>
          <a:xfrm>
            <a:off x="8466534" y="5641414"/>
            <a:ext cx="191062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highlight>
                  <a:srgbClr val="000000"/>
                </a:highlight>
                <a:uLnTx/>
                <a:uFillTx/>
                <a:latin typeface="Jost* 300 Light"/>
                <a:ea typeface="+mn-ea"/>
                <a:cs typeface="+mn-cs"/>
              </a:rPr>
              <a:t>Ekkono Studio</a:t>
            </a:r>
            <a:endParaRPr kumimoji="0" lang="sv-SE" sz="1200" b="0" i="0" u="none" strike="noStrike" kern="1200" cap="none" spc="0" normalizeH="0" baseline="0" noProof="0" dirty="0">
              <a:ln>
                <a:noFill/>
              </a:ln>
              <a:solidFill>
                <a:srgbClr val="000000"/>
              </a:solidFill>
              <a:effectLst/>
              <a:highlight>
                <a:srgbClr val="000000"/>
              </a:highlight>
              <a:uLnTx/>
              <a:uFillTx/>
              <a:latin typeface="Calibri" panose="020F0502020204030204"/>
              <a:ea typeface="+mn-ea"/>
              <a:cs typeface="+mn-cs"/>
            </a:endParaRPr>
          </a:p>
        </p:txBody>
      </p:sp>
    </p:spTree>
    <p:extLst>
      <p:ext uri="{BB962C8B-B14F-4D97-AF65-F5344CB8AC3E}">
        <p14:creationId xmlns:p14="http://schemas.microsoft.com/office/powerpoint/2010/main" val="283966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A096E9-36A5-EE45-943E-96517E3EC585}"/>
              </a:ext>
            </a:extLst>
          </p:cNvPr>
          <p:cNvSpPr>
            <a:spLocks noGrp="1"/>
          </p:cNvSpPr>
          <p:nvPr>
            <p:ph type="ctrTitle"/>
          </p:nvPr>
        </p:nvSpPr>
        <p:spPr>
          <a:xfrm>
            <a:off x="1523999" y="497098"/>
            <a:ext cx="9144000" cy="1058105"/>
          </a:xfrm>
        </p:spPr>
        <p:txBody>
          <a:bodyPr>
            <a:noAutofit/>
          </a:bodyPr>
          <a:lstStyle/>
          <a:p>
            <a:r>
              <a:rPr lang="sv-SE" sz="4400" dirty="0" err="1">
                <a:latin typeface="Jost* 300 Light" pitchFamily="2" charset="77"/>
                <a:ea typeface="Jost* 300 Light" pitchFamily="2" charset="77"/>
              </a:rPr>
              <a:t>How</a:t>
            </a:r>
            <a:r>
              <a:rPr lang="sv-SE" sz="4400" dirty="0">
                <a:latin typeface="Jost* 300 Light" pitchFamily="2" charset="77"/>
                <a:ea typeface="Jost* 300 Light" pitchFamily="2" charset="77"/>
              </a:rPr>
              <a:t> it Works</a:t>
            </a:r>
          </a:p>
        </p:txBody>
      </p:sp>
      <p:pic>
        <p:nvPicPr>
          <p:cNvPr id="6" name="Picture 4">
            <a:extLst>
              <a:ext uri="{FF2B5EF4-FFF2-40B4-BE49-F238E27FC236}">
                <a16:creationId xmlns:a16="http://schemas.microsoft.com/office/drawing/2014/main" id="{ADC723F3-58FB-F248-B7A6-793E9D8E5432}"/>
              </a:ext>
            </a:extLst>
          </p:cNvPr>
          <p:cNvPicPr>
            <a:picLocks noChangeAspect="1"/>
          </p:cNvPicPr>
          <p:nvPr/>
        </p:nvPicPr>
        <p:blipFill>
          <a:blip r:embed="rId2"/>
          <a:srcRect/>
          <a:stretch>
            <a:fillRect/>
          </a:stretch>
        </p:blipFill>
        <p:spPr>
          <a:xfrm>
            <a:off x="1382774" y="3438782"/>
            <a:ext cx="2746251" cy="1323495"/>
          </a:xfrm>
          <a:prstGeom prst="rect">
            <a:avLst/>
          </a:prstGeom>
        </p:spPr>
      </p:pic>
      <p:pic>
        <p:nvPicPr>
          <p:cNvPr id="8" name="Picture 6">
            <a:extLst>
              <a:ext uri="{FF2B5EF4-FFF2-40B4-BE49-F238E27FC236}">
                <a16:creationId xmlns:a16="http://schemas.microsoft.com/office/drawing/2014/main" id="{F58740BC-3FEF-6441-8F4B-2361F932692B}"/>
              </a:ext>
            </a:extLst>
          </p:cNvPr>
          <p:cNvPicPr>
            <a:picLocks noChangeAspect="1"/>
          </p:cNvPicPr>
          <p:nvPr/>
        </p:nvPicPr>
        <p:blipFill>
          <a:blip r:embed="rId2"/>
          <a:srcRect/>
          <a:stretch>
            <a:fillRect/>
          </a:stretch>
        </p:blipFill>
        <p:spPr>
          <a:xfrm>
            <a:off x="8320144" y="3438782"/>
            <a:ext cx="2746251" cy="1323495"/>
          </a:xfrm>
          <a:prstGeom prst="rect">
            <a:avLst/>
          </a:prstGeom>
        </p:spPr>
      </p:pic>
      <p:pic>
        <p:nvPicPr>
          <p:cNvPr id="9" name="Picture 7">
            <a:extLst>
              <a:ext uri="{FF2B5EF4-FFF2-40B4-BE49-F238E27FC236}">
                <a16:creationId xmlns:a16="http://schemas.microsoft.com/office/drawing/2014/main" id="{13F4F567-F7C6-FF44-97AD-85BEBC0E57F5}"/>
              </a:ext>
            </a:extLst>
          </p:cNvPr>
          <p:cNvPicPr>
            <a:picLocks noChangeAspect="1"/>
          </p:cNvPicPr>
          <p:nvPr/>
        </p:nvPicPr>
        <p:blipFill>
          <a:blip r:embed="rId3"/>
          <a:srcRect/>
          <a:stretch>
            <a:fillRect/>
          </a:stretch>
        </p:blipFill>
        <p:spPr>
          <a:xfrm>
            <a:off x="10336779" y="2963425"/>
            <a:ext cx="1058105" cy="1058105"/>
          </a:xfrm>
          <a:prstGeom prst="rect">
            <a:avLst/>
          </a:prstGeom>
        </p:spPr>
      </p:pic>
      <p:pic>
        <p:nvPicPr>
          <p:cNvPr id="10" name="Picture 8">
            <a:extLst>
              <a:ext uri="{FF2B5EF4-FFF2-40B4-BE49-F238E27FC236}">
                <a16:creationId xmlns:a16="http://schemas.microsoft.com/office/drawing/2014/main" id="{FDF6770E-1B68-FC45-B27F-BF51732764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5625" y="3889986"/>
            <a:ext cx="455229" cy="421087"/>
          </a:xfrm>
          <a:prstGeom prst="rect">
            <a:avLst/>
          </a:prstGeom>
        </p:spPr>
      </p:pic>
      <p:pic>
        <p:nvPicPr>
          <p:cNvPr id="11" name="Picture 9">
            <a:extLst>
              <a:ext uri="{FF2B5EF4-FFF2-40B4-BE49-F238E27FC236}">
                <a16:creationId xmlns:a16="http://schemas.microsoft.com/office/drawing/2014/main" id="{724F0B24-CC7B-1444-AE70-9B6556E1EC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35762" y="3889985"/>
            <a:ext cx="391611" cy="421087"/>
          </a:xfrm>
          <a:prstGeom prst="rect">
            <a:avLst/>
          </a:prstGeom>
        </p:spPr>
      </p:pic>
      <p:sp>
        <p:nvSpPr>
          <p:cNvPr id="12" name="TextBox 11">
            <a:extLst>
              <a:ext uri="{FF2B5EF4-FFF2-40B4-BE49-F238E27FC236}">
                <a16:creationId xmlns:a16="http://schemas.microsoft.com/office/drawing/2014/main" id="{3082F066-6DAB-5E4E-BA2F-1323219C9010}"/>
              </a:ext>
            </a:extLst>
          </p:cNvPr>
          <p:cNvSpPr txBox="1"/>
          <p:nvPr/>
        </p:nvSpPr>
        <p:spPr>
          <a:xfrm>
            <a:off x="1231795" y="5380013"/>
            <a:ext cx="3048208" cy="260969"/>
          </a:xfrm>
          <a:prstGeom prst="rect">
            <a:avLst/>
          </a:prstGeom>
        </p:spPr>
        <p:txBody>
          <a:bodyPr lIns="0" tIns="0" rIns="0" bIns="0" rtlCol="0" anchor="t">
            <a:spAutoFit/>
          </a:bodyPr>
          <a:lstStyle/>
          <a:p>
            <a:pPr marL="0" marR="0" lvl="0" indent="0" algn="ctr" defTabSz="609630" rtl="0" eaLnBrk="1" fontAlgn="auto" latinLnBrk="0" hangingPunct="1">
              <a:lnSpc>
                <a:spcPts val="2146"/>
              </a:lnSpc>
              <a:spcBef>
                <a:spcPts val="0"/>
              </a:spcBef>
              <a:spcAft>
                <a:spcPts val="0"/>
              </a:spcAft>
              <a:buClrTx/>
              <a:buSzTx/>
              <a:buFontTx/>
              <a:buNone/>
              <a:tabLst/>
              <a:defRPr/>
            </a:pPr>
            <a:r>
              <a:rPr kumimoji="0" lang="en-US" sz="1533" b="0" i="0" u="none" strike="noStrike" kern="1200" cap="none" spc="46" normalizeH="0" baseline="0" noProof="0">
                <a:ln>
                  <a:noFill/>
                </a:ln>
                <a:solidFill>
                  <a:srgbClr val="FFFFFF"/>
                </a:solidFill>
                <a:effectLst/>
                <a:uLnTx/>
                <a:uFillTx/>
                <a:latin typeface="Jost* 300 Light" pitchFamily="2" charset="0"/>
                <a:ea typeface="Jost* 300 Light" pitchFamily="2" charset="0"/>
                <a:cs typeface="+mn-cs"/>
              </a:rPr>
              <a:t>Product with Sensors</a:t>
            </a:r>
          </a:p>
        </p:txBody>
      </p:sp>
      <p:sp>
        <p:nvSpPr>
          <p:cNvPr id="13" name="TextBox 12">
            <a:extLst>
              <a:ext uri="{FF2B5EF4-FFF2-40B4-BE49-F238E27FC236}">
                <a16:creationId xmlns:a16="http://schemas.microsoft.com/office/drawing/2014/main" id="{B916E139-0F26-D845-AD4A-8BEDBF92C56D}"/>
              </a:ext>
            </a:extLst>
          </p:cNvPr>
          <p:cNvSpPr txBox="1"/>
          <p:nvPr/>
        </p:nvSpPr>
        <p:spPr>
          <a:xfrm>
            <a:off x="4571895" y="5380013"/>
            <a:ext cx="3048208" cy="260969"/>
          </a:xfrm>
          <a:prstGeom prst="rect">
            <a:avLst/>
          </a:prstGeom>
        </p:spPr>
        <p:txBody>
          <a:bodyPr lIns="0" tIns="0" rIns="0" bIns="0" rtlCol="0" anchor="t">
            <a:spAutoFit/>
          </a:bodyPr>
          <a:lstStyle/>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a:ln>
                  <a:noFill/>
                </a:ln>
                <a:solidFill>
                  <a:srgbClr val="FFFFFF"/>
                </a:solidFill>
                <a:effectLst/>
                <a:uLnTx/>
                <a:uFillTx/>
                <a:latin typeface="Jost* 300 Light" pitchFamily="2" charset="0"/>
                <a:ea typeface="Jost* 300 Light" pitchFamily="2" charset="0"/>
                <a:cs typeface="+mn-cs"/>
              </a:rPr>
              <a:t>Edge Machine Learning</a:t>
            </a:r>
          </a:p>
        </p:txBody>
      </p:sp>
      <p:sp>
        <p:nvSpPr>
          <p:cNvPr id="14" name="TextBox 13">
            <a:extLst>
              <a:ext uri="{FF2B5EF4-FFF2-40B4-BE49-F238E27FC236}">
                <a16:creationId xmlns:a16="http://schemas.microsoft.com/office/drawing/2014/main" id="{5494CA88-6222-EB48-BA9B-3C41EF9CE4F6}"/>
              </a:ext>
            </a:extLst>
          </p:cNvPr>
          <p:cNvSpPr txBox="1"/>
          <p:nvPr/>
        </p:nvSpPr>
        <p:spPr>
          <a:xfrm>
            <a:off x="8169165" y="5372286"/>
            <a:ext cx="3048208" cy="530273"/>
          </a:xfrm>
          <a:prstGeom prst="rect">
            <a:avLst/>
          </a:prstGeom>
        </p:spPr>
        <p:txBody>
          <a:bodyPr lIns="0" tIns="0" rIns="0" bIns="0" rtlCol="0" anchor="t">
            <a:spAutoFit/>
          </a:bodyPr>
          <a:lstStyle/>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dirty="0">
                <a:ln>
                  <a:noFill/>
                </a:ln>
                <a:solidFill>
                  <a:srgbClr val="84BF41"/>
                </a:solidFill>
                <a:effectLst/>
                <a:uLnTx/>
                <a:uFillTx/>
                <a:latin typeface="Jost* 300 Light" pitchFamily="2" charset="0"/>
                <a:ea typeface="Jost* 300 Light" pitchFamily="2" charset="0"/>
                <a:cs typeface="+mn-cs"/>
              </a:rPr>
              <a:t>Predictive, Self-Configuring </a:t>
            </a:r>
          </a:p>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dirty="0">
                <a:ln>
                  <a:noFill/>
                </a:ln>
                <a:solidFill>
                  <a:srgbClr val="84BF41"/>
                </a:solidFill>
                <a:effectLst/>
                <a:uLnTx/>
                <a:uFillTx/>
                <a:latin typeface="Jost* 300 Light" pitchFamily="2" charset="0"/>
                <a:ea typeface="Jost* 300 Light" pitchFamily="2" charset="0"/>
                <a:cs typeface="+mn-cs"/>
              </a:rPr>
              <a:t>and Context-Aware</a:t>
            </a:r>
          </a:p>
        </p:txBody>
      </p:sp>
      <p:pic>
        <p:nvPicPr>
          <p:cNvPr id="4" name="Picture 3" descr="Icon&#10;&#10;Description automatically generated">
            <a:extLst>
              <a:ext uri="{FF2B5EF4-FFF2-40B4-BE49-F238E27FC236}">
                <a16:creationId xmlns:a16="http://schemas.microsoft.com/office/drawing/2014/main" id="{CD7496A7-3C23-45AC-B95F-CA6FE9BC5558}"/>
              </a:ext>
            </a:extLst>
          </p:cNvPr>
          <p:cNvPicPr>
            <a:picLocks noChangeAspect="1"/>
          </p:cNvPicPr>
          <p:nvPr/>
        </p:nvPicPr>
        <p:blipFill>
          <a:blip r:embed="rId8"/>
          <a:stretch>
            <a:fillRect/>
          </a:stretch>
        </p:blipFill>
        <p:spPr>
          <a:xfrm>
            <a:off x="5434252" y="3421779"/>
            <a:ext cx="1323495" cy="1323495"/>
          </a:xfrm>
          <a:prstGeom prst="rect">
            <a:avLst/>
          </a:prstGeom>
        </p:spPr>
      </p:pic>
      <p:pic>
        <p:nvPicPr>
          <p:cNvPr id="15" name="Picture 14" descr="Icon&#10;&#10;Description automatically generated">
            <a:extLst>
              <a:ext uri="{FF2B5EF4-FFF2-40B4-BE49-F238E27FC236}">
                <a16:creationId xmlns:a16="http://schemas.microsoft.com/office/drawing/2014/main" id="{98E46103-7871-4128-BC2B-512C41FF2294}"/>
              </a:ext>
            </a:extLst>
          </p:cNvPr>
          <p:cNvPicPr>
            <a:picLocks noChangeAspect="1"/>
          </p:cNvPicPr>
          <p:nvPr/>
        </p:nvPicPr>
        <p:blipFill>
          <a:blip r:embed="rId8"/>
          <a:stretch>
            <a:fillRect/>
          </a:stretch>
        </p:blipFill>
        <p:spPr>
          <a:xfrm>
            <a:off x="10468086" y="3099976"/>
            <a:ext cx="795489" cy="795489"/>
          </a:xfrm>
          <a:prstGeom prst="rect">
            <a:avLst/>
          </a:prstGeom>
        </p:spPr>
      </p:pic>
    </p:spTree>
    <p:extLst>
      <p:ext uri="{BB962C8B-B14F-4D97-AF65-F5344CB8AC3E}">
        <p14:creationId xmlns:p14="http://schemas.microsoft.com/office/powerpoint/2010/main" val="41587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2">
            <a:extLst>
              <a:ext uri="{FF2B5EF4-FFF2-40B4-BE49-F238E27FC236}">
                <a16:creationId xmlns:a16="http://schemas.microsoft.com/office/drawing/2014/main" id="{BB52E59E-AC73-194E-932C-51B0466C22B4}"/>
              </a:ext>
            </a:extLst>
          </p:cNvPr>
          <p:cNvSpPr/>
          <p:nvPr/>
        </p:nvSpPr>
        <p:spPr>
          <a:xfrm>
            <a:off x="-641928" y="0"/>
            <a:ext cx="13475855" cy="1552278"/>
          </a:xfrm>
          <a:prstGeom prst="rect">
            <a:avLst/>
          </a:prstGeom>
          <a:solidFill>
            <a:schemeClr val="bg1">
              <a:lumMod val="8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 name="Group 7">
            <a:extLst>
              <a:ext uri="{FF2B5EF4-FFF2-40B4-BE49-F238E27FC236}">
                <a16:creationId xmlns:a16="http://schemas.microsoft.com/office/drawing/2014/main" id="{2F9109BF-C565-2E42-AF56-F54BE8EB6E80}"/>
              </a:ext>
            </a:extLst>
          </p:cNvPr>
          <p:cNvGrpSpPr/>
          <p:nvPr/>
        </p:nvGrpSpPr>
        <p:grpSpPr>
          <a:xfrm rot="16200000">
            <a:off x="1330027" y="5516330"/>
            <a:ext cx="1039439" cy="290837"/>
            <a:chOff x="0" y="0"/>
            <a:chExt cx="1815574" cy="508000"/>
          </a:xfrm>
          <a:solidFill>
            <a:schemeClr val="bg1"/>
          </a:solidFill>
        </p:grpSpPr>
        <p:sp>
          <p:nvSpPr>
            <p:cNvPr id="5" name="Freeform 8">
              <a:extLst>
                <a:ext uri="{FF2B5EF4-FFF2-40B4-BE49-F238E27FC236}">
                  <a16:creationId xmlns:a16="http://schemas.microsoft.com/office/drawing/2014/main" id="{41ED1513-059C-5C4F-ADDF-7B5072DAF02E}"/>
                </a:ext>
              </a:extLst>
            </p:cNvPr>
            <p:cNvSpPr/>
            <p:nvPr/>
          </p:nvSpPr>
          <p:spPr>
            <a:xfrm>
              <a:off x="136817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p:spPr>
        </p:sp>
        <p:sp>
          <p:nvSpPr>
            <p:cNvPr id="6" name="Freeform 9">
              <a:extLst>
                <a:ext uri="{FF2B5EF4-FFF2-40B4-BE49-F238E27FC236}">
                  <a16:creationId xmlns:a16="http://schemas.microsoft.com/office/drawing/2014/main" id="{235ACEAB-0BCC-474D-A302-2B2C43EE0154}"/>
                </a:ext>
              </a:extLst>
            </p:cNvPr>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grpFill/>
          </p:spPr>
        </p:sp>
      </p:grpSp>
      <p:grpSp>
        <p:nvGrpSpPr>
          <p:cNvPr id="7" name="Group 16">
            <a:extLst>
              <a:ext uri="{FF2B5EF4-FFF2-40B4-BE49-F238E27FC236}">
                <a16:creationId xmlns:a16="http://schemas.microsoft.com/office/drawing/2014/main" id="{4C855C4D-1C45-5542-95F2-F47887C6E3A1}"/>
              </a:ext>
            </a:extLst>
          </p:cNvPr>
          <p:cNvGrpSpPr/>
          <p:nvPr/>
        </p:nvGrpSpPr>
        <p:grpSpPr>
          <a:xfrm>
            <a:off x="681241" y="2057339"/>
            <a:ext cx="2337008" cy="2840217"/>
            <a:chOff x="0" y="-57150"/>
            <a:chExt cx="4674016" cy="5680433"/>
          </a:xfrm>
        </p:grpSpPr>
        <p:sp>
          <p:nvSpPr>
            <p:cNvPr id="8" name="TextBox 17">
              <a:extLst>
                <a:ext uri="{FF2B5EF4-FFF2-40B4-BE49-F238E27FC236}">
                  <a16:creationId xmlns:a16="http://schemas.microsoft.com/office/drawing/2014/main" id="{B91A3DD0-E923-AD41-A2E3-E3D2B0DAC09D}"/>
                </a:ext>
              </a:extLst>
            </p:cNvPr>
            <p:cNvSpPr txBox="1"/>
            <p:nvPr/>
          </p:nvSpPr>
          <p:spPr>
            <a:xfrm>
              <a:off x="20992" y="-57150"/>
              <a:ext cx="4632036" cy="570798"/>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ct val="0"/>
                </a:spcBef>
                <a:spcAft>
                  <a:spcPts val="0"/>
                </a:spcAft>
                <a:buClrTx/>
                <a:buSzTx/>
                <a:buFontTx/>
                <a:buNone/>
                <a:tabLst/>
                <a:defRPr/>
              </a:pPr>
              <a:r>
                <a:rPr kumimoji="0" lang="en-US" sz="1667" b="0" i="0" u="none" strike="noStrike" kern="1200" cap="none" spc="50" normalizeH="0" baseline="0" noProof="0">
                  <a:ln>
                    <a:noFill/>
                  </a:ln>
                  <a:solidFill>
                    <a:prstClr val="white"/>
                  </a:solidFill>
                  <a:effectLst/>
                  <a:uLnTx/>
                  <a:uFillTx/>
                  <a:latin typeface="Jost* 300 Light" pitchFamily="2" charset="77"/>
                  <a:ea typeface="Jost* 300 Light" pitchFamily="2" charset="77"/>
                  <a:cs typeface="+mn-cs"/>
                </a:rPr>
                <a:t>Added Smartness</a:t>
              </a:r>
            </a:p>
          </p:txBody>
        </p:sp>
        <p:sp>
          <p:nvSpPr>
            <p:cNvPr id="9" name="TextBox 18">
              <a:extLst>
                <a:ext uri="{FF2B5EF4-FFF2-40B4-BE49-F238E27FC236}">
                  <a16:creationId xmlns:a16="http://schemas.microsoft.com/office/drawing/2014/main" id="{A64F5FFB-C29C-A349-B8C9-B75DFE241D49}"/>
                </a:ext>
              </a:extLst>
            </p:cNvPr>
            <p:cNvSpPr txBox="1"/>
            <p:nvPr/>
          </p:nvSpPr>
          <p:spPr>
            <a:xfrm>
              <a:off x="0" y="821970"/>
              <a:ext cx="4674016" cy="4801313"/>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Jost* 300 Light"/>
                  <a:ea typeface="+mn-ea"/>
                  <a:cs typeface="+mn-cs"/>
                </a:rPr>
                <a:t>Ekkono means cognition, and that is what we add to IoT. We make connected things smart by embedding advanced edge machine learning – that runs onboard the connected device. This empowers IoT to realize its true potential, where companies save and make money through predictive maintenance, automation, performance optimization, self-configuration, intuitive products, and new data-driven business models.</a:t>
              </a:r>
            </a:p>
          </p:txBody>
        </p:sp>
      </p:grpSp>
      <p:grpSp>
        <p:nvGrpSpPr>
          <p:cNvPr id="10" name="Group 19">
            <a:extLst>
              <a:ext uri="{FF2B5EF4-FFF2-40B4-BE49-F238E27FC236}">
                <a16:creationId xmlns:a16="http://schemas.microsoft.com/office/drawing/2014/main" id="{EAF22470-1791-C24B-ADE9-55EA234DC86A}"/>
              </a:ext>
            </a:extLst>
          </p:cNvPr>
          <p:cNvGrpSpPr/>
          <p:nvPr/>
        </p:nvGrpSpPr>
        <p:grpSpPr>
          <a:xfrm>
            <a:off x="3512077" y="2065397"/>
            <a:ext cx="2337008" cy="2832159"/>
            <a:chOff x="-3" y="-57150"/>
            <a:chExt cx="4674016" cy="5664318"/>
          </a:xfrm>
        </p:grpSpPr>
        <p:sp>
          <p:nvSpPr>
            <p:cNvPr id="11" name="TextBox 20">
              <a:extLst>
                <a:ext uri="{FF2B5EF4-FFF2-40B4-BE49-F238E27FC236}">
                  <a16:creationId xmlns:a16="http://schemas.microsoft.com/office/drawing/2014/main" id="{9EB6B617-1C4C-D24A-8BAD-46BD54070FAC}"/>
                </a:ext>
              </a:extLst>
            </p:cNvPr>
            <p:cNvSpPr txBox="1"/>
            <p:nvPr/>
          </p:nvSpPr>
          <p:spPr>
            <a:xfrm>
              <a:off x="20993" y="-57150"/>
              <a:ext cx="4632036" cy="570798"/>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ct val="0"/>
                </a:spcBef>
                <a:spcAft>
                  <a:spcPts val="0"/>
                </a:spcAft>
                <a:buClrTx/>
                <a:buSzTx/>
                <a:buFontTx/>
                <a:buNone/>
                <a:tabLst/>
                <a:defRPr/>
              </a:pPr>
              <a:r>
                <a:rPr kumimoji="0" lang="en-US" sz="1667" b="0" i="0" u="none" strike="noStrike" kern="1200" cap="none" spc="50" normalizeH="0" baseline="0" noProof="0">
                  <a:ln>
                    <a:noFill/>
                  </a:ln>
                  <a:solidFill>
                    <a:prstClr val="white"/>
                  </a:solidFill>
                  <a:effectLst/>
                  <a:uLnTx/>
                  <a:uFillTx/>
                  <a:latin typeface="Jost* 300 Light" pitchFamily="2" charset="77"/>
                  <a:ea typeface="Jost* 300 Light" pitchFamily="2" charset="77"/>
                  <a:cs typeface="+mn-cs"/>
                </a:rPr>
                <a:t>University Research</a:t>
              </a:r>
            </a:p>
          </p:txBody>
        </p:sp>
        <p:sp>
          <p:nvSpPr>
            <p:cNvPr id="12" name="TextBox 21">
              <a:extLst>
                <a:ext uri="{FF2B5EF4-FFF2-40B4-BE49-F238E27FC236}">
                  <a16:creationId xmlns:a16="http://schemas.microsoft.com/office/drawing/2014/main" id="{222D62AD-3AF2-4840-8477-31871115C959}"/>
                </a:ext>
              </a:extLst>
            </p:cNvPr>
            <p:cNvSpPr txBox="1"/>
            <p:nvPr/>
          </p:nvSpPr>
          <p:spPr>
            <a:xfrm>
              <a:off x="-3" y="805854"/>
              <a:ext cx="4674016" cy="4801314"/>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4" normalizeH="0" baseline="0" noProof="0">
                  <a:ln>
                    <a:noFill/>
                  </a:ln>
                  <a:solidFill>
                    <a:srgbClr val="EEF8EB"/>
                  </a:solidFill>
                  <a:effectLst/>
                  <a:uLnTx/>
                  <a:uFillTx/>
                  <a:latin typeface="Jost* 300 Light" pitchFamily="2" charset="77"/>
                  <a:ea typeface="Jost* 300 Light" pitchFamily="2" charset="77"/>
                  <a:cs typeface="+mn-cs"/>
                </a:rPr>
                <a:t>The result of seven years of research at the University of Borås, Sweden. A lightweight machine learning engine that can run on small hardware platforms, close to the data source, i.e. the sensors, on the device, where it can see and process all data, in real-time, and take instant actions. This reduces network load, make things less dependent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4" normalizeH="0" baseline="0" noProof="0">
                  <a:ln>
                    <a:noFill/>
                  </a:ln>
                  <a:solidFill>
                    <a:srgbClr val="EEF8EB"/>
                  </a:solidFill>
                  <a:effectLst/>
                  <a:uLnTx/>
                  <a:uFillTx/>
                  <a:latin typeface="Jost* 300 Light" pitchFamily="2" charset="77"/>
                  <a:ea typeface="Jost* 300 Light" pitchFamily="2" charset="77"/>
                  <a:cs typeface="+mn-cs"/>
                </a:rPr>
                <a:t>on connectivity and improves data integrity. </a:t>
              </a:r>
            </a:p>
          </p:txBody>
        </p:sp>
      </p:grpSp>
      <p:grpSp>
        <p:nvGrpSpPr>
          <p:cNvPr id="13" name="Group 22">
            <a:extLst>
              <a:ext uri="{FF2B5EF4-FFF2-40B4-BE49-F238E27FC236}">
                <a16:creationId xmlns:a16="http://schemas.microsoft.com/office/drawing/2014/main" id="{6C33E878-0F51-9049-8898-A915BDFC579F}"/>
              </a:ext>
            </a:extLst>
          </p:cNvPr>
          <p:cNvGrpSpPr/>
          <p:nvPr/>
        </p:nvGrpSpPr>
        <p:grpSpPr>
          <a:xfrm>
            <a:off x="6223013" y="2036822"/>
            <a:ext cx="2587304" cy="2917160"/>
            <a:chOff x="23448" y="-57150"/>
            <a:chExt cx="5174609" cy="5834318"/>
          </a:xfrm>
        </p:grpSpPr>
        <p:sp>
          <p:nvSpPr>
            <p:cNvPr id="14" name="TextBox 23">
              <a:extLst>
                <a:ext uri="{FF2B5EF4-FFF2-40B4-BE49-F238E27FC236}">
                  <a16:creationId xmlns:a16="http://schemas.microsoft.com/office/drawing/2014/main" id="{4A94C85B-51AB-7445-8316-EECD53CBFE07}"/>
                </a:ext>
              </a:extLst>
            </p:cNvPr>
            <p:cNvSpPr txBox="1"/>
            <p:nvPr/>
          </p:nvSpPr>
          <p:spPr>
            <a:xfrm>
              <a:off x="23448" y="-57150"/>
              <a:ext cx="5174609" cy="570798"/>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ct val="0"/>
                </a:spcBef>
                <a:spcAft>
                  <a:spcPts val="0"/>
                </a:spcAft>
                <a:buClrTx/>
                <a:buSzTx/>
                <a:buFontTx/>
                <a:buNone/>
                <a:tabLst/>
                <a:defRPr/>
              </a:pPr>
              <a:r>
                <a:rPr kumimoji="0" lang="en-US" sz="1667" b="0" i="0" u="none" strike="noStrike" kern="1200" cap="none" spc="50" normalizeH="0" baseline="0" noProof="0">
                  <a:ln>
                    <a:noFill/>
                  </a:ln>
                  <a:solidFill>
                    <a:prstClr val="white"/>
                  </a:solidFill>
                  <a:effectLst/>
                  <a:uLnTx/>
                  <a:uFillTx/>
                  <a:latin typeface="Jost* 300 Light" pitchFamily="2" charset="77"/>
                  <a:ea typeface="Jost* 300 Light" pitchFamily="2" charset="77"/>
                  <a:cs typeface="+mn-cs"/>
                </a:rPr>
                <a:t>Self-Learning Devices</a:t>
              </a:r>
            </a:p>
          </p:txBody>
        </p:sp>
        <p:sp>
          <p:nvSpPr>
            <p:cNvPr id="15" name="TextBox 24">
              <a:extLst>
                <a:ext uri="{FF2B5EF4-FFF2-40B4-BE49-F238E27FC236}">
                  <a16:creationId xmlns:a16="http://schemas.microsoft.com/office/drawing/2014/main" id="{94D6490B-EC1A-EF44-B36E-35156D49E392}"/>
                </a:ext>
              </a:extLst>
            </p:cNvPr>
            <p:cNvSpPr txBox="1"/>
            <p:nvPr/>
          </p:nvSpPr>
          <p:spPr>
            <a:xfrm>
              <a:off x="175544" y="863004"/>
              <a:ext cx="4849425" cy="4914164"/>
            </a:xfrm>
            <a:prstGeom prst="rect">
              <a:avLst/>
            </a:prstGeom>
          </p:spPr>
          <p:txBody>
            <a:bodyPr wrap="square" lIns="0" tIns="0" rIns="0" bIns="0" rtlCol="0" anchor="t">
              <a:spAutoFit/>
            </a:bodyPr>
            <a:lstStyle/>
            <a:p>
              <a:pPr marL="0" marR="0" lvl="0" indent="0" algn="ctr" defTabSz="609630" rtl="0" eaLnBrk="1" fontAlgn="auto" latinLnBrk="0" hangingPunct="1">
                <a:lnSpc>
                  <a:spcPts val="1587"/>
                </a:lnSpc>
                <a:spcBef>
                  <a:spcPts val="0"/>
                </a:spcBef>
                <a:spcAft>
                  <a:spcPts val="0"/>
                </a:spcAft>
                <a:buClrTx/>
                <a:buSzTx/>
                <a:buFontTx/>
                <a:buNone/>
                <a:tabLst/>
                <a:defRPr/>
              </a:pPr>
              <a:r>
                <a:rPr kumimoji="0" lang="en-US" sz="1200" b="0" i="0" u="none" strike="noStrike" kern="1200" cap="none" spc="34" normalizeH="0" baseline="0" noProof="0">
                  <a:ln>
                    <a:noFill/>
                  </a:ln>
                  <a:solidFill>
                    <a:srgbClr val="EEF8EB"/>
                  </a:solidFill>
                  <a:effectLst/>
                  <a:uLnTx/>
                  <a:uFillTx/>
                  <a:latin typeface="Jost* 300 Light" pitchFamily="2" charset="77"/>
                  <a:ea typeface="Jost* 300 Light" pitchFamily="2" charset="77"/>
                  <a:cs typeface="+mn-cs"/>
                </a:rPr>
                <a:t>This enables individual learning per device. A vehicle learns the climate and traffic in which it operates, a machine learns its surroundings, and a robot mower learns your specific garden. This opens up for a lot of new features, and it makes Ekkono’s edge machine learning a powerful complement to your cloud solution, as it feeds good, enriched, individualized and relevant data. </a:t>
              </a:r>
            </a:p>
          </p:txBody>
        </p:sp>
      </p:grpSp>
      <p:grpSp>
        <p:nvGrpSpPr>
          <p:cNvPr id="16" name="Group 25">
            <a:extLst>
              <a:ext uri="{FF2B5EF4-FFF2-40B4-BE49-F238E27FC236}">
                <a16:creationId xmlns:a16="http://schemas.microsoft.com/office/drawing/2014/main" id="{2EF99A82-BFB3-964F-8445-BB97372B6ACC}"/>
              </a:ext>
            </a:extLst>
          </p:cNvPr>
          <p:cNvGrpSpPr/>
          <p:nvPr/>
        </p:nvGrpSpPr>
        <p:grpSpPr>
          <a:xfrm>
            <a:off x="9184245" y="2037767"/>
            <a:ext cx="2427918" cy="2573782"/>
            <a:chOff x="71789" y="-34490"/>
            <a:chExt cx="4855837" cy="5147563"/>
          </a:xfrm>
        </p:grpSpPr>
        <p:sp>
          <p:nvSpPr>
            <p:cNvPr id="17" name="TextBox 26">
              <a:extLst>
                <a:ext uri="{FF2B5EF4-FFF2-40B4-BE49-F238E27FC236}">
                  <a16:creationId xmlns:a16="http://schemas.microsoft.com/office/drawing/2014/main" id="{9420AAC0-1C11-DB44-9F38-CC5ADCA719F4}"/>
                </a:ext>
              </a:extLst>
            </p:cNvPr>
            <p:cNvSpPr txBox="1"/>
            <p:nvPr/>
          </p:nvSpPr>
          <p:spPr>
            <a:xfrm>
              <a:off x="202809" y="-34490"/>
              <a:ext cx="4724817" cy="570798"/>
            </a:xfrm>
            <a:prstGeom prst="rect">
              <a:avLst/>
            </a:prstGeom>
          </p:spPr>
          <p:txBody>
            <a:bodyPr wrap="square" lIns="0" tIns="0" rIns="0" bIns="0" rtlCol="0" anchor="t">
              <a:spAutoFit/>
            </a:bodyPr>
            <a:lstStyle/>
            <a:p>
              <a:pPr marL="0" marR="0" lvl="0" indent="0" algn="ctr" defTabSz="609630" rtl="0" eaLnBrk="1" fontAlgn="auto" latinLnBrk="0" hangingPunct="1">
                <a:lnSpc>
                  <a:spcPts val="2333"/>
                </a:lnSpc>
                <a:spcBef>
                  <a:spcPct val="0"/>
                </a:spcBef>
                <a:spcAft>
                  <a:spcPts val="0"/>
                </a:spcAft>
                <a:buClrTx/>
                <a:buSzTx/>
                <a:buFontTx/>
                <a:buNone/>
                <a:tabLst/>
                <a:defRPr/>
              </a:pPr>
              <a:r>
                <a:rPr kumimoji="0" lang="en-US" sz="1667" b="0" i="0" u="none" strike="noStrike" kern="1200" cap="none" spc="50" normalizeH="0" baseline="0" noProof="0">
                  <a:ln>
                    <a:noFill/>
                  </a:ln>
                  <a:solidFill>
                    <a:prstClr val="white"/>
                  </a:solidFill>
                  <a:effectLst/>
                  <a:uLnTx/>
                  <a:uFillTx/>
                  <a:latin typeface="Jost* 300 Light" pitchFamily="2" charset="77"/>
                  <a:ea typeface="Jost* 300 Light" pitchFamily="2" charset="77"/>
                  <a:cs typeface="+mn-cs"/>
                </a:rPr>
                <a:t>Smart &amp; Sustainable</a:t>
              </a:r>
            </a:p>
          </p:txBody>
        </p:sp>
        <p:sp>
          <p:nvSpPr>
            <p:cNvPr id="18" name="TextBox 27">
              <a:extLst>
                <a:ext uri="{FF2B5EF4-FFF2-40B4-BE49-F238E27FC236}">
                  <a16:creationId xmlns:a16="http://schemas.microsoft.com/office/drawing/2014/main" id="{C299BEF3-0C29-E843-A925-D55AB7E14B79}"/>
                </a:ext>
              </a:extLst>
            </p:cNvPr>
            <p:cNvSpPr txBox="1"/>
            <p:nvPr/>
          </p:nvSpPr>
          <p:spPr>
            <a:xfrm>
              <a:off x="71789" y="1050424"/>
              <a:ext cx="4674017" cy="4062649"/>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r>
                <a:rPr kumimoji="0" lang="en-US" sz="1200" b="0" i="0" u="none" strike="noStrike" kern="1200" cap="none" spc="34" normalizeH="0" baseline="0" noProof="0">
                  <a:ln>
                    <a:noFill/>
                  </a:ln>
                  <a:solidFill>
                    <a:srgbClr val="EEF8EB"/>
                  </a:solidFill>
                  <a:effectLst/>
                  <a:uLnTx/>
                  <a:uFillTx/>
                  <a:latin typeface="Jost* 300 Light" pitchFamily="2" charset="77"/>
                  <a:ea typeface="Jost* 300 Light" pitchFamily="2" charset="77"/>
                  <a:cs typeface="+mn-cs"/>
                </a:rPr>
                <a:t>IoT holds the promise of everything becoming smart – machines, vehicles, cities and devices. Reality is that most of them are still just connected. Smartness is capped at uploading raw data to a big-data haystack and showing historical averages for the entire installed base. With Ekkono you can deliver on IoT’s promise of making things genuinely smart. </a:t>
              </a:r>
            </a:p>
          </p:txBody>
        </p:sp>
      </p:grpSp>
      <p:sp>
        <p:nvSpPr>
          <p:cNvPr id="19" name="AutoShape 28">
            <a:extLst>
              <a:ext uri="{FF2B5EF4-FFF2-40B4-BE49-F238E27FC236}">
                <a16:creationId xmlns:a16="http://schemas.microsoft.com/office/drawing/2014/main" id="{B818BCA2-A4D9-CF42-B88D-D9A10736C6E1}"/>
              </a:ext>
            </a:extLst>
          </p:cNvPr>
          <p:cNvSpPr/>
          <p:nvPr/>
        </p:nvSpPr>
        <p:spPr>
          <a:xfrm>
            <a:off x="685800" y="6172200"/>
            <a:ext cx="10820400" cy="25400"/>
          </a:xfrm>
          <a:prstGeom prst="rect">
            <a:avLst/>
          </a:prstGeom>
          <a:solidFill>
            <a:schemeClr val="bg1"/>
          </a:solidFill>
        </p:spPr>
      </p:sp>
      <p:grpSp>
        <p:nvGrpSpPr>
          <p:cNvPr id="20" name="Group 7">
            <a:extLst>
              <a:ext uri="{FF2B5EF4-FFF2-40B4-BE49-F238E27FC236}">
                <a16:creationId xmlns:a16="http://schemas.microsoft.com/office/drawing/2014/main" id="{E6C0EA8F-FDD3-2643-A886-33A3C7C09494}"/>
              </a:ext>
            </a:extLst>
          </p:cNvPr>
          <p:cNvGrpSpPr/>
          <p:nvPr/>
        </p:nvGrpSpPr>
        <p:grpSpPr>
          <a:xfrm rot="16200000">
            <a:off x="4160862" y="5516330"/>
            <a:ext cx="1039439" cy="290837"/>
            <a:chOff x="0" y="0"/>
            <a:chExt cx="1815574" cy="508000"/>
          </a:xfrm>
          <a:solidFill>
            <a:schemeClr val="bg1"/>
          </a:solidFill>
        </p:grpSpPr>
        <p:sp>
          <p:nvSpPr>
            <p:cNvPr id="21" name="Freeform 8">
              <a:extLst>
                <a:ext uri="{FF2B5EF4-FFF2-40B4-BE49-F238E27FC236}">
                  <a16:creationId xmlns:a16="http://schemas.microsoft.com/office/drawing/2014/main" id="{3EA87F41-E9B6-A14D-A05E-032EB8CF96AB}"/>
                </a:ext>
              </a:extLst>
            </p:cNvPr>
            <p:cNvSpPr/>
            <p:nvPr/>
          </p:nvSpPr>
          <p:spPr>
            <a:xfrm>
              <a:off x="136817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p:spPr>
        </p:sp>
        <p:sp>
          <p:nvSpPr>
            <p:cNvPr id="22" name="Freeform 9">
              <a:extLst>
                <a:ext uri="{FF2B5EF4-FFF2-40B4-BE49-F238E27FC236}">
                  <a16:creationId xmlns:a16="http://schemas.microsoft.com/office/drawing/2014/main" id="{CBA71185-071B-2542-ABFB-FEA615B8A0C9}"/>
                </a:ext>
              </a:extLst>
            </p:cNvPr>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grpFill/>
          </p:spPr>
        </p:sp>
      </p:grpSp>
      <p:grpSp>
        <p:nvGrpSpPr>
          <p:cNvPr id="23" name="Group 7">
            <a:extLst>
              <a:ext uri="{FF2B5EF4-FFF2-40B4-BE49-F238E27FC236}">
                <a16:creationId xmlns:a16="http://schemas.microsoft.com/office/drawing/2014/main" id="{9B221322-308A-374B-A089-DFC32CA4D02A}"/>
              </a:ext>
            </a:extLst>
          </p:cNvPr>
          <p:cNvGrpSpPr/>
          <p:nvPr/>
        </p:nvGrpSpPr>
        <p:grpSpPr>
          <a:xfrm rot="16200000">
            <a:off x="6991699" y="5516331"/>
            <a:ext cx="1039439" cy="290837"/>
            <a:chOff x="0" y="0"/>
            <a:chExt cx="1815574" cy="508000"/>
          </a:xfrm>
          <a:solidFill>
            <a:schemeClr val="bg1"/>
          </a:solidFill>
        </p:grpSpPr>
        <p:sp>
          <p:nvSpPr>
            <p:cNvPr id="24" name="Freeform 8">
              <a:extLst>
                <a:ext uri="{FF2B5EF4-FFF2-40B4-BE49-F238E27FC236}">
                  <a16:creationId xmlns:a16="http://schemas.microsoft.com/office/drawing/2014/main" id="{3FE57EBC-BD35-F949-9437-5619D5E624A6}"/>
                </a:ext>
              </a:extLst>
            </p:cNvPr>
            <p:cNvSpPr/>
            <p:nvPr/>
          </p:nvSpPr>
          <p:spPr>
            <a:xfrm>
              <a:off x="136817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p:spPr>
        </p:sp>
        <p:sp>
          <p:nvSpPr>
            <p:cNvPr id="25" name="Freeform 9">
              <a:extLst>
                <a:ext uri="{FF2B5EF4-FFF2-40B4-BE49-F238E27FC236}">
                  <a16:creationId xmlns:a16="http://schemas.microsoft.com/office/drawing/2014/main" id="{3D48D5BA-BE58-C943-9425-983C60ED232F}"/>
                </a:ext>
              </a:extLst>
            </p:cNvPr>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grpFill/>
          </p:spPr>
        </p:sp>
      </p:grpSp>
      <p:grpSp>
        <p:nvGrpSpPr>
          <p:cNvPr id="26" name="Group 7">
            <a:extLst>
              <a:ext uri="{FF2B5EF4-FFF2-40B4-BE49-F238E27FC236}">
                <a16:creationId xmlns:a16="http://schemas.microsoft.com/office/drawing/2014/main" id="{4C63ECD7-871C-C444-BDDD-484BEC7852C2}"/>
              </a:ext>
            </a:extLst>
          </p:cNvPr>
          <p:cNvGrpSpPr/>
          <p:nvPr/>
        </p:nvGrpSpPr>
        <p:grpSpPr>
          <a:xfrm rot="16200000">
            <a:off x="9794179" y="5516331"/>
            <a:ext cx="1039439" cy="290837"/>
            <a:chOff x="0" y="0"/>
            <a:chExt cx="1815574" cy="508000"/>
          </a:xfrm>
          <a:solidFill>
            <a:schemeClr val="bg1"/>
          </a:solidFill>
        </p:grpSpPr>
        <p:sp>
          <p:nvSpPr>
            <p:cNvPr id="27" name="Freeform 8">
              <a:extLst>
                <a:ext uri="{FF2B5EF4-FFF2-40B4-BE49-F238E27FC236}">
                  <a16:creationId xmlns:a16="http://schemas.microsoft.com/office/drawing/2014/main" id="{BD42FEEC-DD9C-C14C-B687-361A03D157C8}"/>
                </a:ext>
              </a:extLst>
            </p:cNvPr>
            <p:cNvSpPr/>
            <p:nvPr/>
          </p:nvSpPr>
          <p:spPr>
            <a:xfrm>
              <a:off x="1368176"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p:spPr>
        </p:sp>
        <p:sp>
          <p:nvSpPr>
            <p:cNvPr id="28" name="Freeform 9">
              <a:extLst>
                <a:ext uri="{FF2B5EF4-FFF2-40B4-BE49-F238E27FC236}">
                  <a16:creationId xmlns:a16="http://schemas.microsoft.com/office/drawing/2014/main" id="{FD899403-4CC6-8E45-BE8A-0589D257E80C}"/>
                </a:ext>
              </a:extLst>
            </p:cNvPr>
            <p:cNvSpPr/>
            <p:nvPr/>
          </p:nvSpPr>
          <p:spPr>
            <a:xfrm>
              <a:off x="0" y="11430"/>
              <a:ext cx="1815574" cy="485140"/>
            </a:xfrm>
            <a:custGeom>
              <a:avLst/>
              <a:gdLst/>
              <a:ahLst/>
              <a:cxnLst/>
              <a:rect l="l" t="t" r="r" b="b"/>
              <a:pathLst>
                <a:path w="1815574" h="485140">
                  <a:moveTo>
                    <a:pt x="1571734" y="0"/>
                  </a:moveTo>
                  <a:cubicBezTo>
                    <a:pt x="1451084" y="0"/>
                    <a:pt x="1350754" y="88900"/>
                    <a:pt x="1331704" y="204470"/>
                  </a:cubicBezTo>
                  <a:lnTo>
                    <a:pt x="0" y="204470"/>
                  </a:lnTo>
                  <a:lnTo>
                    <a:pt x="0" y="280670"/>
                  </a:lnTo>
                  <a:lnTo>
                    <a:pt x="1332974" y="280670"/>
                  </a:lnTo>
                  <a:cubicBezTo>
                    <a:pt x="1350754" y="396240"/>
                    <a:pt x="1452354" y="485140"/>
                    <a:pt x="1573004" y="485140"/>
                  </a:cubicBezTo>
                  <a:cubicBezTo>
                    <a:pt x="1707624" y="485140"/>
                    <a:pt x="1815574" y="375920"/>
                    <a:pt x="1815574" y="242570"/>
                  </a:cubicBezTo>
                  <a:cubicBezTo>
                    <a:pt x="1815574" y="107950"/>
                    <a:pt x="1706354" y="0"/>
                    <a:pt x="1571734" y="0"/>
                  </a:cubicBezTo>
                  <a:close/>
                  <a:moveTo>
                    <a:pt x="1571734" y="408940"/>
                  </a:moveTo>
                  <a:cubicBezTo>
                    <a:pt x="1480294" y="408940"/>
                    <a:pt x="1405364" y="334010"/>
                    <a:pt x="1405364" y="242570"/>
                  </a:cubicBezTo>
                  <a:cubicBezTo>
                    <a:pt x="1405364" y="151130"/>
                    <a:pt x="1480294" y="76200"/>
                    <a:pt x="1571734" y="76200"/>
                  </a:cubicBezTo>
                  <a:cubicBezTo>
                    <a:pt x="1663174" y="76200"/>
                    <a:pt x="1738104" y="151130"/>
                    <a:pt x="1738104" y="242570"/>
                  </a:cubicBezTo>
                  <a:cubicBezTo>
                    <a:pt x="1739374" y="334010"/>
                    <a:pt x="1664444" y="408940"/>
                    <a:pt x="1571734" y="408940"/>
                  </a:cubicBezTo>
                  <a:close/>
                </a:path>
              </a:pathLst>
            </a:custGeom>
            <a:grpFill/>
          </p:spPr>
        </p:sp>
      </p:grpSp>
      <p:sp>
        <p:nvSpPr>
          <p:cNvPr id="31" name="Rubrik 1">
            <a:extLst>
              <a:ext uri="{FF2B5EF4-FFF2-40B4-BE49-F238E27FC236}">
                <a16:creationId xmlns:a16="http://schemas.microsoft.com/office/drawing/2014/main" id="{6D6B3F03-1C5F-8444-8BAF-122262818DB7}"/>
              </a:ext>
            </a:extLst>
          </p:cNvPr>
          <p:cNvSpPr txBox="1">
            <a:spLocks/>
          </p:cNvSpPr>
          <p:nvPr/>
        </p:nvSpPr>
        <p:spPr>
          <a:xfrm>
            <a:off x="1523999" y="658468"/>
            <a:ext cx="9144000" cy="1058105"/>
          </a:xfrm>
          <a:prstGeom prst="rect">
            <a:avLst/>
          </a:prstGeom>
        </p:spPr>
        <p:txBody>
          <a:bodyPr/>
          <a:lstStyle>
            <a:lvl1pPr algn="l" defTabSz="914400" rtl="0" eaLnBrk="1" latinLnBrk="0" hangingPunct="1">
              <a:lnSpc>
                <a:spcPct val="90000"/>
              </a:lnSpc>
              <a:spcBef>
                <a:spcPct val="0"/>
              </a:spcBef>
              <a:buNone/>
              <a:defRPr sz="4400" kern="1200" baseline="0">
                <a:solidFill>
                  <a:schemeClr val="bg1"/>
                </a:solidFill>
                <a:latin typeface="Jost* 500 Medium"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400" b="0" i="0" u="none" strike="noStrike" kern="1200" cap="none" spc="0" normalizeH="0" baseline="0" noProof="0" dirty="0">
                <a:ln>
                  <a:noFill/>
                </a:ln>
                <a:solidFill>
                  <a:srgbClr val="08482A"/>
                </a:solidFill>
                <a:effectLst/>
                <a:uLnTx/>
                <a:uFillTx/>
                <a:latin typeface="Jost* 300 Light" pitchFamily="2" charset="77"/>
                <a:ea typeface="Jost* 300 Light" pitchFamily="2" charset="77"/>
                <a:cs typeface="+mj-cs"/>
              </a:rPr>
              <a:t>Ekkono’s </a:t>
            </a:r>
            <a:r>
              <a:rPr kumimoji="0" lang="sv-SE" sz="4400" b="0" i="0" u="none" strike="noStrike" kern="1200" cap="none" spc="0" normalizeH="0" baseline="0" noProof="0" dirty="0" err="1">
                <a:ln>
                  <a:noFill/>
                </a:ln>
                <a:solidFill>
                  <a:srgbClr val="08482A"/>
                </a:solidFill>
                <a:effectLst/>
                <a:uLnTx/>
                <a:uFillTx/>
                <a:latin typeface="Jost* 300 Light" pitchFamily="2" charset="77"/>
                <a:ea typeface="Jost* 300 Light" pitchFamily="2" charset="77"/>
                <a:cs typeface="+mj-cs"/>
              </a:rPr>
              <a:t>Uniqueness</a:t>
            </a:r>
            <a:endParaRPr kumimoji="0" lang="sv-SE" sz="4400" b="0" i="0" u="none" strike="noStrike" kern="1200" cap="none" spc="0" normalizeH="0" baseline="0" noProof="0" dirty="0">
              <a:ln>
                <a:noFill/>
              </a:ln>
              <a:solidFill>
                <a:srgbClr val="08482A"/>
              </a:solidFill>
              <a:effectLst/>
              <a:uLnTx/>
              <a:uFillTx/>
              <a:latin typeface="Jost* 300 Light" pitchFamily="2" charset="77"/>
              <a:ea typeface="Jost* 300 Light" pitchFamily="2" charset="77"/>
              <a:cs typeface="+mj-cs"/>
            </a:endParaRPr>
          </a:p>
        </p:txBody>
      </p:sp>
    </p:spTree>
    <p:extLst>
      <p:ext uri="{BB962C8B-B14F-4D97-AF65-F5344CB8AC3E}">
        <p14:creationId xmlns:p14="http://schemas.microsoft.com/office/powerpoint/2010/main" val="301078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0699D439-C402-A248-833D-5095B3D14572}"/>
              </a:ext>
            </a:extLst>
          </p:cNvPr>
          <p:cNvGrpSpPr/>
          <p:nvPr/>
        </p:nvGrpSpPr>
        <p:grpSpPr>
          <a:xfrm>
            <a:off x="6942128" y="1749725"/>
            <a:ext cx="5131379" cy="4342433"/>
            <a:chOff x="9514389" y="2740546"/>
            <a:chExt cx="7502093" cy="6250434"/>
          </a:xfrm>
        </p:grpSpPr>
        <p:sp>
          <p:nvSpPr>
            <p:cNvPr id="12" name="Content Placeholder 5">
              <a:extLst>
                <a:ext uri="{FF2B5EF4-FFF2-40B4-BE49-F238E27FC236}">
                  <a16:creationId xmlns:a16="http://schemas.microsoft.com/office/drawing/2014/main" id="{3FD45154-BF11-6345-BA67-6B0D8A5EA201}"/>
                </a:ext>
              </a:extLst>
            </p:cNvPr>
            <p:cNvSpPr txBox="1">
              <a:spLocks/>
            </p:cNvSpPr>
            <p:nvPr/>
          </p:nvSpPr>
          <p:spPr>
            <a:xfrm>
              <a:off x="10772301" y="2740546"/>
              <a:ext cx="6244181" cy="6250434"/>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a:ln>
                    <a:noFill/>
                  </a:ln>
                  <a:solidFill>
                    <a:prstClr val="white"/>
                  </a:solidFill>
                  <a:effectLst/>
                  <a:uLnTx/>
                  <a:uFillTx/>
                  <a:latin typeface="Jost* 300 Light"/>
                  <a:ea typeface="+mn-ea"/>
                  <a:cs typeface="+mn-cs"/>
                </a:rPr>
                <a:t>Sensor virtualization</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Cost saving on sensors that are expensive or difficult to install.</a:t>
              </a: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prstClr val="white"/>
                </a:solidFill>
                <a:effectLst/>
                <a:uLnTx/>
                <a:uFillTx/>
                <a:latin typeface="Jost* 300 Light"/>
                <a:ea typeface="+mn-ea"/>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1900" b="0" i="0" u="none" strike="noStrike" kern="1200" cap="none" spc="0" normalizeH="0" baseline="0" noProof="0" dirty="0">
                  <a:ln>
                    <a:noFill/>
                  </a:ln>
                  <a:solidFill>
                    <a:prstClr val="white"/>
                  </a:solidFill>
                  <a:effectLst/>
                  <a:uLnTx/>
                  <a:uFillTx/>
                  <a:latin typeface="Jost* 300 Light"/>
                  <a:ea typeface="+mn-ea"/>
                  <a:cs typeface="+mn-cs"/>
                </a:rPr>
                <a:t>Condition monitoring</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Cost savings on scheduled check-ups and spot checking.</a:t>
              </a:r>
            </a:p>
            <a:p>
              <a:pPr marL="0" marR="0" lvl="0" indent="0" algn="l" defTabSz="609630" rtl="0" eaLnBrk="1" fontAlgn="auto" latinLnBrk="0" hangingPunct="1">
                <a:lnSpc>
                  <a:spcPct val="100000"/>
                </a:lnSpc>
                <a:spcBef>
                  <a:spcPts val="18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Jost* 300 Light"/>
                  <a:ea typeface="+mn-ea"/>
                  <a:cs typeface="+mn-cs"/>
                </a:rPr>
                <a:t>Predictive alarming</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Predict failures ahead of time.</a:t>
              </a:r>
            </a:p>
            <a:p>
              <a:pPr marL="0" marR="0" lvl="0" indent="0" algn="l" defTabSz="609630" rtl="0" eaLnBrk="1" fontAlgn="auto" latinLnBrk="0" hangingPunct="1">
                <a:lnSpc>
                  <a:spcPct val="100000"/>
                </a:lnSpc>
                <a:spcBef>
                  <a:spcPts val="18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Jost* 300 Light"/>
                  <a:ea typeface="+mn-ea"/>
                  <a:cs typeface="+mn-cs"/>
                </a:rPr>
                <a:t>Predictive maintenance</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Cost savings on time spent compared to other types of maintenance, e.g. calendar-based maintenance.</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Maximizing the useful life of components and equipment.</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Less unplanned stops.</a:t>
              </a:r>
            </a:p>
            <a:p>
              <a:pPr marL="0" marR="0" lvl="0" indent="0" algn="l" defTabSz="609630" rtl="0" eaLnBrk="1" fontAlgn="auto" latinLnBrk="0" hangingPunct="1">
                <a:lnSpc>
                  <a:spcPct val="100000"/>
                </a:lnSpc>
                <a:spcBef>
                  <a:spcPts val="18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Jost* 300 Light"/>
                  <a:ea typeface="+mn-ea"/>
                  <a:cs typeface="+mn-cs"/>
                </a:rPr>
                <a:t>Device modeling</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Create your digital twin of device or component.</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Summarization of device use patterns.</a:t>
              </a:r>
            </a:p>
            <a:p>
              <a:pPr marL="0" marR="0" lvl="0" indent="0" algn="l" defTabSz="609630" rtl="0" eaLnBrk="1" fontAlgn="auto" latinLnBrk="0" hangingPunct="1">
                <a:lnSpc>
                  <a:spcPct val="100000"/>
                </a:lnSpc>
                <a:spcBef>
                  <a:spcPts val="18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prstClr val="white"/>
                  </a:solidFill>
                  <a:effectLst/>
                  <a:uLnTx/>
                  <a:uFillTx/>
                  <a:latin typeface="Jost* 300 Light"/>
                  <a:ea typeface="+mn-ea"/>
                  <a:cs typeface="+mn-cs"/>
                </a:rPr>
                <a:t>Predictive control</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Cost saving through better utilization of resources.</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Customer retainment through the transferable and personalized configurations.</a:t>
              </a:r>
            </a:p>
            <a:p>
              <a:pPr marL="495325" marR="0" lvl="1" indent="-190510" algn="l" defTabSz="609630" rtl="0" eaLnBrk="1" fontAlgn="auto" latinLnBrk="0" hangingPunct="1">
                <a:lnSpc>
                  <a:spcPct val="100000"/>
                </a:lnSpc>
                <a:spcBef>
                  <a:spcPct val="20000"/>
                </a:spcBef>
                <a:spcAft>
                  <a:spcPts val="0"/>
                </a:spcAft>
                <a:buClrTx/>
                <a:buSzPct val="70000"/>
                <a:buFont typeface="Courier New" panose="02070309020205020404" pitchFamily="49" charset="0"/>
                <a:buChar char="o"/>
                <a:tabLst/>
                <a:defRPr/>
              </a:pPr>
              <a:r>
                <a:rPr kumimoji="0" lang="en-US" sz="1400" b="0" i="0" u="none" strike="noStrike" kern="1200" cap="none" spc="0" normalizeH="0" baseline="0" noProof="0" dirty="0">
                  <a:ln>
                    <a:noFill/>
                  </a:ln>
                  <a:solidFill>
                    <a:prstClr val="white"/>
                  </a:solidFill>
                  <a:effectLst/>
                  <a:uLnTx/>
                  <a:uFillTx/>
                  <a:latin typeface="Jost* 300 Light"/>
                  <a:ea typeface="+mn-ea"/>
                  <a:cs typeface="+mn-cs"/>
                </a:rPr>
                <a:t>Performance optimization and autotuning.</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sv-SE" sz="1800" b="0" i="0" u="none" strike="noStrike" kern="1200" cap="none" spc="0" normalizeH="0" baseline="0" noProof="0" dirty="0">
                <a:ln>
                  <a:noFill/>
                </a:ln>
                <a:solidFill>
                  <a:prstClr val="white"/>
                </a:solidFill>
                <a:effectLst/>
                <a:uLnTx/>
                <a:uFillTx/>
                <a:latin typeface="Jost* 300 Light"/>
                <a:ea typeface="+mn-ea"/>
                <a:cs typeface="+mn-cs"/>
              </a:endParaRPr>
            </a:p>
          </p:txBody>
        </p:sp>
        <p:pic>
          <p:nvPicPr>
            <p:cNvPr id="13" name="Picture 40" descr="Icon&#10;&#10;Description automatically generated">
              <a:extLst>
                <a:ext uri="{FF2B5EF4-FFF2-40B4-BE49-F238E27FC236}">
                  <a16:creationId xmlns:a16="http://schemas.microsoft.com/office/drawing/2014/main" id="{6129CC22-630B-7445-9A79-75663F764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855" y="3367762"/>
              <a:ext cx="888397" cy="888396"/>
            </a:xfrm>
            <a:prstGeom prst="rect">
              <a:avLst/>
            </a:prstGeom>
          </p:spPr>
        </p:pic>
        <p:pic>
          <p:nvPicPr>
            <p:cNvPr id="14" name="Picture 42" descr="Icon&#10;&#10;Description automatically generated">
              <a:extLst>
                <a:ext uri="{FF2B5EF4-FFF2-40B4-BE49-F238E27FC236}">
                  <a16:creationId xmlns:a16="http://schemas.microsoft.com/office/drawing/2014/main" id="{1839F9A3-C5A5-3D45-8F6D-08346C53A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857" y="4149795"/>
              <a:ext cx="888397" cy="888396"/>
            </a:xfrm>
            <a:prstGeom prst="rect">
              <a:avLst/>
            </a:prstGeom>
          </p:spPr>
        </p:pic>
        <p:pic>
          <p:nvPicPr>
            <p:cNvPr id="15" name="Picture 44" descr="Icon&#10;&#10;Description automatically generated">
              <a:extLst>
                <a:ext uri="{FF2B5EF4-FFF2-40B4-BE49-F238E27FC236}">
                  <a16:creationId xmlns:a16="http://schemas.microsoft.com/office/drawing/2014/main" id="{917CA0D4-B720-F44E-B0E2-0CB85ACA4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4389" y="5024790"/>
              <a:ext cx="888397" cy="888396"/>
            </a:xfrm>
            <a:prstGeom prst="rect">
              <a:avLst/>
            </a:prstGeom>
          </p:spPr>
        </p:pic>
        <p:pic>
          <p:nvPicPr>
            <p:cNvPr id="16" name="Picture 46" descr="Icon&#10;&#10;Description automatically generated">
              <a:extLst>
                <a:ext uri="{FF2B5EF4-FFF2-40B4-BE49-F238E27FC236}">
                  <a16:creationId xmlns:a16="http://schemas.microsoft.com/office/drawing/2014/main" id="{268E25BB-6F75-7E4F-8D34-09F5906C0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0167" y="6309876"/>
              <a:ext cx="888397" cy="888396"/>
            </a:xfrm>
            <a:prstGeom prst="rect">
              <a:avLst/>
            </a:prstGeom>
          </p:spPr>
        </p:pic>
        <p:pic>
          <p:nvPicPr>
            <p:cNvPr id="17" name="Picture 48" descr="Icon&#10;&#10;Description automatically generated">
              <a:extLst>
                <a:ext uri="{FF2B5EF4-FFF2-40B4-BE49-F238E27FC236}">
                  <a16:creationId xmlns:a16="http://schemas.microsoft.com/office/drawing/2014/main" id="{49EF50C6-B425-3D4E-A360-5E44896F3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0857" y="7371666"/>
              <a:ext cx="888395" cy="888394"/>
            </a:xfrm>
            <a:prstGeom prst="rect">
              <a:avLst/>
            </a:prstGeom>
          </p:spPr>
        </p:pic>
      </p:grpSp>
      <p:sp>
        <p:nvSpPr>
          <p:cNvPr id="21" name="Title 1">
            <a:extLst>
              <a:ext uri="{FF2B5EF4-FFF2-40B4-BE49-F238E27FC236}">
                <a16:creationId xmlns:a16="http://schemas.microsoft.com/office/drawing/2014/main" id="{D45D7F13-FE9C-4E49-A44B-028D7EE5FC82}"/>
              </a:ext>
            </a:extLst>
          </p:cNvPr>
          <p:cNvSpPr txBox="1">
            <a:spLocks/>
          </p:cNvSpPr>
          <p:nvPr/>
        </p:nvSpPr>
        <p:spPr>
          <a:xfrm>
            <a:off x="490805" y="607119"/>
            <a:ext cx="4328205" cy="1552984"/>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dirty="0" err="1">
                <a:ln>
                  <a:noFill/>
                </a:ln>
                <a:solidFill>
                  <a:prstClr val="white"/>
                </a:solidFill>
                <a:effectLst/>
                <a:uLnTx/>
                <a:uFillTx/>
                <a:latin typeface="Jost* 300 Light" pitchFamily="2" charset="77"/>
                <a:ea typeface="Jost* 300 Light" pitchFamily="2" charset="77"/>
                <a:cs typeface="+mj-cs"/>
              </a:rPr>
              <a:t>Use</a:t>
            </a:r>
            <a:r>
              <a:rPr kumimoji="0" lang="sv-SE" sz="4000" b="0" i="0" u="none" strike="noStrike" kern="1200" cap="none" spc="0" normalizeH="0" baseline="0" noProof="0" dirty="0">
                <a:ln>
                  <a:noFill/>
                </a:ln>
                <a:solidFill>
                  <a:prstClr val="white"/>
                </a:solidFill>
                <a:effectLst/>
                <a:uLnTx/>
                <a:uFillTx/>
                <a:latin typeface="Jost* 300 Light" pitchFamily="2" charset="77"/>
                <a:ea typeface="Jost* 300 Light" pitchFamily="2" charset="77"/>
                <a:cs typeface="+mj-cs"/>
              </a:rPr>
              <a:t> Case </a:t>
            </a:r>
            <a:r>
              <a:rPr kumimoji="0" lang="sv-SE" sz="4000" b="0" i="0" u="none" strike="noStrike" kern="1200" cap="none" spc="0" normalizeH="0" baseline="0" noProof="0" dirty="0" err="1">
                <a:ln>
                  <a:noFill/>
                </a:ln>
                <a:solidFill>
                  <a:prstClr val="white"/>
                </a:solidFill>
                <a:effectLst/>
                <a:uLnTx/>
                <a:uFillTx/>
                <a:latin typeface="Jost* 300 Light" pitchFamily="2" charset="77"/>
                <a:ea typeface="Jost* 300 Light" pitchFamily="2" charset="77"/>
                <a:cs typeface="+mj-cs"/>
              </a:rPr>
              <a:t>Examples</a:t>
            </a:r>
            <a:br>
              <a:rPr kumimoji="0" lang="sv-SE" sz="3200" b="0" i="0" u="none" strike="noStrike" kern="1200" cap="none" spc="0" normalizeH="0" baseline="0" noProof="0" dirty="0">
                <a:ln>
                  <a:noFill/>
                </a:ln>
                <a:solidFill>
                  <a:prstClr val="white"/>
                </a:solidFill>
                <a:effectLst/>
                <a:uLnTx/>
                <a:uFillTx/>
                <a:latin typeface="Jost* 300 Light" pitchFamily="2" charset="77"/>
                <a:ea typeface="Jost* 300 Light" pitchFamily="2" charset="77"/>
                <a:cs typeface="+mj-cs"/>
              </a:rPr>
            </a:br>
            <a:endParaRPr kumimoji="0" lang="sv-SE" sz="1400" b="0" i="0" u="none" strike="noStrike" kern="1200" cap="none" spc="0" normalizeH="0" baseline="0" noProof="0" dirty="0">
              <a:ln>
                <a:noFill/>
              </a:ln>
              <a:solidFill>
                <a:prstClr val="white"/>
              </a:solidFill>
              <a:effectLst/>
              <a:uLnTx/>
              <a:uFillTx/>
              <a:latin typeface="Jost* 300 Light" pitchFamily="2" charset="77"/>
              <a:ea typeface="Jost* 300 Light" pitchFamily="2" charset="77"/>
              <a:cs typeface="+mj-cs"/>
            </a:endParaRPr>
          </a:p>
        </p:txBody>
      </p:sp>
      <p:pic>
        <p:nvPicPr>
          <p:cNvPr id="18" name="Picture 17" descr="A picture containing text&#10;&#10;Description automatically generated">
            <a:extLst>
              <a:ext uri="{FF2B5EF4-FFF2-40B4-BE49-F238E27FC236}">
                <a16:creationId xmlns:a16="http://schemas.microsoft.com/office/drawing/2014/main" id="{A32F264D-26E7-4C5E-864A-D01AEEC16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128" y="1620504"/>
            <a:ext cx="607600" cy="607600"/>
          </a:xfrm>
          <a:prstGeom prst="rect">
            <a:avLst/>
          </a:prstGeom>
        </p:spPr>
      </p:pic>
      <p:pic>
        <p:nvPicPr>
          <p:cNvPr id="2" name="Picture 1">
            <a:extLst>
              <a:ext uri="{FF2B5EF4-FFF2-40B4-BE49-F238E27FC236}">
                <a16:creationId xmlns:a16="http://schemas.microsoft.com/office/drawing/2014/main" id="{319A122C-0AA4-A949-BAF8-032E9B01A971}"/>
              </a:ext>
            </a:extLst>
          </p:cNvPr>
          <p:cNvPicPr>
            <a:picLocks noChangeAspect="1"/>
          </p:cNvPicPr>
          <p:nvPr/>
        </p:nvPicPr>
        <p:blipFill>
          <a:blip r:embed="rId8"/>
          <a:stretch>
            <a:fillRect/>
          </a:stretch>
        </p:blipFill>
        <p:spPr>
          <a:xfrm>
            <a:off x="64848" y="2324497"/>
            <a:ext cx="6316541" cy="3478238"/>
          </a:xfrm>
          <a:prstGeom prst="rect">
            <a:avLst/>
          </a:prstGeom>
        </p:spPr>
      </p:pic>
      <p:sp>
        <p:nvSpPr>
          <p:cNvPr id="3" name="Rectangle 2">
            <a:extLst>
              <a:ext uri="{FF2B5EF4-FFF2-40B4-BE49-F238E27FC236}">
                <a16:creationId xmlns:a16="http://schemas.microsoft.com/office/drawing/2014/main" id="{0598F391-79F1-804B-B889-919D6D9F53BF}"/>
              </a:ext>
            </a:extLst>
          </p:cNvPr>
          <p:cNvSpPr/>
          <p:nvPr/>
        </p:nvSpPr>
        <p:spPr>
          <a:xfrm>
            <a:off x="514793" y="145883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Jost* 300 Light"/>
                <a:ea typeface="+mn-ea"/>
                <a:cs typeface="+mn-cs"/>
              </a:rPr>
              <a:t>Typical</a:t>
            </a:r>
            <a:r>
              <a:rPr kumimoji="0" lang="sv-SE" sz="18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800" b="0" i="0" u="none" strike="noStrike" kern="1200" cap="none" spc="0" normalizeH="0" baseline="0" noProof="0" dirty="0" err="1">
                <a:ln>
                  <a:noFill/>
                </a:ln>
                <a:solidFill>
                  <a:srgbClr val="00A3A2"/>
                </a:solidFill>
                <a:effectLst/>
                <a:uLnTx/>
                <a:uFillTx/>
                <a:latin typeface="Jost* 300 Light"/>
                <a:ea typeface="+mn-ea"/>
                <a:cs typeface="+mn-cs"/>
              </a:rPr>
              <a:t>use</a:t>
            </a:r>
            <a:r>
              <a:rPr kumimoji="0" lang="sv-SE" sz="18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800" b="0" i="0" u="none" strike="noStrike" kern="1200" cap="none" spc="0" normalizeH="0" baseline="0" noProof="0" dirty="0" err="1">
                <a:ln>
                  <a:noFill/>
                </a:ln>
                <a:solidFill>
                  <a:srgbClr val="00A3A2"/>
                </a:solidFill>
                <a:effectLst/>
                <a:uLnTx/>
                <a:uFillTx/>
                <a:latin typeface="Jost* 300 Light"/>
                <a:ea typeface="+mn-ea"/>
                <a:cs typeface="+mn-cs"/>
              </a:rPr>
              <a:t>cases</a:t>
            </a:r>
            <a:r>
              <a:rPr kumimoji="0" lang="sv-SE" sz="18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800" b="0" i="0" u="none" strike="noStrike" kern="1200" cap="none" spc="0" normalizeH="0" baseline="0" noProof="0" dirty="0" err="1">
                <a:ln>
                  <a:noFill/>
                </a:ln>
                <a:solidFill>
                  <a:prstClr val="white"/>
                </a:solidFill>
                <a:effectLst/>
                <a:uLnTx/>
                <a:uFillTx/>
                <a:latin typeface="Jost* 300 Light"/>
                <a:ea typeface="+mn-ea"/>
                <a:cs typeface="+mn-cs"/>
              </a:rPr>
              <a:t>enabled</a:t>
            </a:r>
            <a:r>
              <a:rPr kumimoji="0" lang="sv-SE" sz="1800" b="0" i="0" u="none" strike="noStrike" kern="1200" cap="none" spc="0" normalizeH="0" baseline="0" noProof="0" dirty="0">
                <a:ln>
                  <a:noFill/>
                </a:ln>
                <a:solidFill>
                  <a:prstClr val="white"/>
                </a:solidFill>
                <a:effectLst/>
                <a:uLnTx/>
                <a:uFillTx/>
                <a:latin typeface="Jost* 300 Light"/>
                <a:ea typeface="+mn-ea"/>
                <a:cs typeface="+mn-cs"/>
              </a:rPr>
              <a:t> by Ekkono</a:t>
            </a:r>
            <a:endParaRPr kumimoji="0" lang="en-US" sz="1800" b="0" i="0" u="none" strike="noStrike" kern="1200" cap="none" spc="0" normalizeH="0" baseline="0" noProof="0" dirty="0">
              <a:ln>
                <a:noFill/>
              </a:ln>
              <a:solidFill>
                <a:prstClr val="black"/>
              </a:solidFill>
              <a:effectLst/>
              <a:uLnTx/>
              <a:uFillTx/>
              <a:latin typeface="Jost* 300 Light"/>
              <a:ea typeface="+mn-ea"/>
              <a:cs typeface="+mn-cs"/>
            </a:endParaRPr>
          </a:p>
        </p:txBody>
      </p:sp>
      <p:cxnSp>
        <p:nvCxnSpPr>
          <p:cNvPr id="19" name="Straight Connector 18">
            <a:extLst>
              <a:ext uri="{FF2B5EF4-FFF2-40B4-BE49-F238E27FC236}">
                <a16:creationId xmlns:a16="http://schemas.microsoft.com/office/drawing/2014/main" id="{DF9CA541-0BD3-C649-BFBD-54444449D88E}"/>
              </a:ext>
            </a:extLst>
          </p:cNvPr>
          <p:cNvCxnSpPr/>
          <p:nvPr/>
        </p:nvCxnSpPr>
        <p:spPr>
          <a:xfrm>
            <a:off x="6507791" y="0"/>
            <a:ext cx="0" cy="685800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998DDB7-1FB0-274F-B8D8-655ED5735259}"/>
              </a:ext>
            </a:extLst>
          </p:cNvPr>
          <p:cNvSpPr/>
          <p:nvPr/>
        </p:nvSpPr>
        <p:spPr>
          <a:xfrm>
            <a:off x="6942128" y="772718"/>
            <a:ext cx="4947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err="1">
                <a:ln>
                  <a:noFill/>
                </a:ln>
                <a:solidFill>
                  <a:srgbClr val="EE756C"/>
                </a:solidFill>
                <a:effectLst/>
                <a:uLnTx/>
                <a:uFillTx/>
                <a:latin typeface="Jost* 300 Light" pitchFamily="2" charset="77"/>
                <a:ea typeface="Jost* 300 Light" pitchFamily="2" charset="77"/>
                <a:cs typeface="+mn-cs"/>
              </a:rPr>
              <a:t>Value</a:t>
            </a:r>
            <a:r>
              <a:rPr kumimoji="0" lang="sv-SE" sz="2000" b="0" i="0" u="none" strike="noStrike" kern="1200" cap="none" spc="0" normalizeH="0" baseline="0" noProof="0" dirty="0">
                <a:ln>
                  <a:noFill/>
                </a:ln>
                <a:solidFill>
                  <a:srgbClr val="EE756C"/>
                </a:solidFill>
                <a:effectLst/>
                <a:uLnTx/>
                <a:uFillTx/>
                <a:latin typeface="Jost* 300 Light" pitchFamily="2" charset="77"/>
                <a:ea typeface="Jost* 300 Light" pitchFamily="2" charset="77"/>
                <a:cs typeface="+mn-cs"/>
              </a:rPr>
              <a:t> </a:t>
            </a:r>
            <a:r>
              <a:rPr kumimoji="0" lang="sv-SE" sz="2000" b="0" i="0" u="none" strike="noStrike" kern="1200" cap="none" spc="0" normalizeH="0" baseline="0" noProof="0" dirty="0" err="1">
                <a:ln>
                  <a:noFill/>
                </a:ln>
                <a:solidFill>
                  <a:srgbClr val="EE756C"/>
                </a:solidFill>
                <a:effectLst/>
                <a:uLnTx/>
                <a:uFillTx/>
                <a:latin typeface="Jost* 300 Light" pitchFamily="2" charset="77"/>
                <a:ea typeface="Jost* 300 Light" pitchFamily="2" charset="77"/>
                <a:cs typeface="+mn-cs"/>
              </a:rPr>
              <a:t>created</a:t>
            </a:r>
            <a:r>
              <a:rPr kumimoji="0" lang="sv-SE" sz="2000" b="0" i="0" u="none" strike="noStrike" kern="1200" cap="none" spc="0" normalizeH="0" baseline="0" noProof="0" dirty="0">
                <a:ln>
                  <a:noFill/>
                </a:ln>
                <a:solidFill>
                  <a:srgbClr val="EE756C"/>
                </a:solidFill>
                <a:effectLst/>
                <a:uLnTx/>
                <a:uFillTx/>
                <a:latin typeface="Jost* 300 Light" pitchFamily="2" charset="77"/>
                <a:ea typeface="Jost* 300 Light" pitchFamily="2" charset="77"/>
                <a:cs typeface="+mn-cs"/>
              </a:rPr>
              <a:t> </a:t>
            </a:r>
            <a:r>
              <a:rPr kumimoji="0" lang="sv-SE" sz="2000" b="0" i="0" u="none" strike="noStrike" kern="1200" cap="none" spc="0" normalizeH="0" baseline="0" noProof="0" dirty="0" err="1">
                <a:ln>
                  <a:noFill/>
                </a:ln>
                <a:solidFill>
                  <a:prstClr val="white"/>
                </a:solidFill>
                <a:effectLst/>
                <a:uLnTx/>
                <a:uFillTx/>
                <a:latin typeface="Jost* 300 Light" pitchFamily="2" charset="77"/>
                <a:ea typeface="Jost* 300 Light" pitchFamily="2" charset="77"/>
                <a:cs typeface="+mn-cs"/>
              </a:rPr>
              <a:t>when</a:t>
            </a:r>
            <a:r>
              <a:rPr kumimoji="0" lang="sv-SE" sz="2000" b="0" i="0" u="none" strike="noStrike" kern="1200" cap="none" spc="0" normalizeH="0" baseline="0" noProof="0" dirty="0">
                <a:ln>
                  <a:noFill/>
                </a:ln>
                <a:solidFill>
                  <a:prstClr val="white"/>
                </a:solidFill>
                <a:effectLst/>
                <a:uLnTx/>
                <a:uFillTx/>
                <a:latin typeface="Jost* 300 Light" pitchFamily="2" charset="77"/>
                <a:ea typeface="Jost* 300 Light" pitchFamily="2" charset="77"/>
                <a:cs typeface="+mn-cs"/>
              </a:rPr>
              <a:t> </a:t>
            </a:r>
            <a:r>
              <a:rPr kumimoji="0" lang="sv-SE" sz="2000" b="0" i="0" u="none" strike="noStrike" kern="1200" cap="none" spc="0" normalizeH="0" baseline="0" noProof="0" dirty="0" err="1">
                <a:ln>
                  <a:noFill/>
                </a:ln>
                <a:solidFill>
                  <a:prstClr val="white"/>
                </a:solidFill>
                <a:effectLst/>
                <a:uLnTx/>
                <a:uFillTx/>
                <a:latin typeface="Jost* 300 Light" pitchFamily="2" charset="77"/>
                <a:ea typeface="Jost* 300 Light" pitchFamily="2" charset="77"/>
                <a:cs typeface="+mn-cs"/>
              </a:rPr>
              <a:t>using</a:t>
            </a:r>
            <a:r>
              <a:rPr kumimoji="0" lang="sv-SE" sz="2000" b="0" i="0" u="none" strike="noStrike" kern="1200" cap="none" spc="0" normalizeH="0" baseline="0" noProof="0" dirty="0">
                <a:ln>
                  <a:noFill/>
                </a:ln>
                <a:solidFill>
                  <a:prstClr val="white"/>
                </a:solidFill>
                <a:effectLst/>
                <a:uLnTx/>
                <a:uFillTx/>
                <a:latin typeface="Jost* 300 Light" pitchFamily="2" charset="77"/>
                <a:ea typeface="Jost* 300 Light" pitchFamily="2" charset="77"/>
                <a:cs typeface="+mn-cs"/>
              </a:rPr>
              <a:t> Ekkono’s software </a:t>
            </a:r>
            <a:endParaRPr kumimoji="0" lang="en-US" sz="2000" b="0" i="0" u="none" strike="noStrike" kern="1200" cap="none" spc="0" normalizeH="0" baseline="0" noProof="0" dirty="0">
              <a:ln>
                <a:noFill/>
              </a:ln>
              <a:solidFill>
                <a:prstClr val="black"/>
              </a:solidFill>
              <a:effectLst/>
              <a:uLnTx/>
              <a:uFillTx/>
              <a:latin typeface="Jost* 300 Light"/>
              <a:ea typeface="+mn-ea"/>
              <a:cs typeface="+mn-cs"/>
            </a:endParaRPr>
          </a:p>
        </p:txBody>
      </p:sp>
    </p:spTree>
    <p:extLst>
      <p:ext uri="{BB962C8B-B14F-4D97-AF65-F5344CB8AC3E}">
        <p14:creationId xmlns:p14="http://schemas.microsoft.com/office/powerpoint/2010/main" val="225633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BEFA8E-C7BC-574F-82FA-6D33615DA16F}"/>
              </a:ext>
            </a:extLst>
          </p:cNvPr>
          <p:cNvSpPr txBox="1">
            <a:spLocks/>
          </p:cNvSpPr>
          <p:nvPr/>
        </p:nvSpPr>
        <p:spPr>
          <a:xfrm>
            <a:off x="831850" y="1709739"/>
            <a:ext cx="10515600" cy="2852737"/>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Ekkono and </a:t>
            </a:r>
            <a:r>
              <a:rPr kumimoji="0" lang="sv-SE" sz="6000" b="0" i="0" u="none" strike="noStrike" kern="1200" cap="none" spc="0" normalizeH="0" baseline="0" noProof="0" dirty="0" err="1">
                <a:ln>
                  <a:noFill/>
                </a:ln>
                <a:solidFill>
                  <a:srgbClr val="E7E6E6"/>
                </a:solidFill>
                <a:effectLst/>
                <a:uLnTx/>
                <a:uFillTx/>
                <a:latin typeface="Jost* 300 Light" pitchFamily="2" charset="77"/>
                <a:ea typeface="Jost* 300 Light" pitchFamily="2" charset="77"/>
                <a:cs typeface="+mj-cs"/>
              </a:rPr>
              <a:t>Qt</a:t>
            </a:r>
            <a:endPar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endParaRPr>
          </a:p>
        </p:txBody>
      </p:sp>
      <p:sp>
        <p:nvSpPr>
          <p:cNvPr id="6" name="Text Placeholder 2">
            <a:extLst>
              <a:ext uri="{FF2B5EF4-FFF2-40B4-BE49-F238E27FC236}">
                <a16:creationId xmlns:a16="http://schemas.microsoft.com/office/drawing/2014/main" id="{92B9C8E9-52B0-0F42-B962-F9BE23A46AD6}"/>
              </a:ext>
            </a:extLst>
          </p:cNvPr>
          <p:cNvSpPr txBox="1">
            <a:spLocks/>
          </p:cNvSpPr>
          <p:nvPr/>
        </p:nvSpPr>
        <p:spPr>
          <a:xfrm>
            <a:off x="831850" y="4589464"/>
            <a:ext cx="10515600" cy="1500187"/>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tint val="75000"/>
                  </a:schemeClr>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000" kern="1200">
                <a:solidFill>
                  <a:schemeClr val="tx1">
                    <a:tint val="75000"/>
                  </a:schemeClr>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2700" kern="1200">
                <a:solidFill>
                  <a:schemeClr val="tx1">
                    <a:tint val="75000"/>
                  </a:schemeClr>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9pPr>
          </a:lstStyle>
          <a:p>
            <a:pPr marL="0" marR="0" lvl="0" indent="0" algn="l" defTabSz="914446"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A3A2"/>
                </a:solidFill>
                <a:effectLst/>
                <a:uLnTx/>
                <a:uFillTx/>
                <a:latin typeface="Jost* 300 Light"/>
                <a:ea typeface="+mn-ea"/>
                <a:cs typeface="+mn-cs"/>
              </a:rPr>
              <a:t>Data Driven Decision Support Systems </a:t>
            </a:r>
            <a:r>
              <a:rPr kumimoji="0" lang="en-US" sz="1400" b="0" i="0" u="none" strike="noStrike" kern="1200" cap="none" spc="0" normalizeH="0" baseline="0" noProof="0" dirty="0">
                <a:ln>
                  <a:noFill/>
                </a:ln>
                <a:solidFill>
                  <a:prstClr val="white"/>
                </a:solidFill>
                <a:effectLst/>
                <a:uLnTx/>
                <a:uFillTx/>
                <a:latin typeface="Jost* 300 Light"/>
                <a:ea typeface="+mn-ea"/>
                <a:cs typeface="+mn-cs"/>
              </a:rPr>
              <a:t>requires </a:t>
            </a:r>
            <a:r>
              <a:rPr kumimoji="0" lang="en-US" sz="1400" b="0" i="0" u="none" strike="noStrike" kern="1200" cap="none" spc="0" normalizeH="0" baseline="0" noProof="0" dirty="0">
                <a:ln>
                  <a:noFill/>
                </a:ln>
                <a:solidFill>
                  <a:srgbClr val="FDC20B">
                    <a:lumMod val="60000"/>
                    <a:lumOff val="40000"/>
                  </a:srgbClr>
                </a:solidFill>
                <a:effectLst/>
                <a:uLnTx/>
                <a:uFillTx/>
                <a:latin typeface="Jost* 300 Light"/>
                <a:ea typeface="+mn-ea"/>
                <a:cs typeface="+mn-cs"/>
              </a:rPr>
              <a:t>accurate models </a:t>
            </a:r>
            <a:r>
              <a:rPr kumimoji="0" lang="en-US" sz="1400" b="0" i="0" u="none" strike="noStrike" kern="1200" cap="none" spc="0" normalizeH="0" baseline="0" noProof="0" dirty="0">
                <a:ln>
                  <a:noFill/>
                </a:ln>
                <a:solidFill>
                  <a:prstClr val="white"/>
                </a:solidFill>
                <a:effectLst/>
                <a:uLnTx/>
                <a:uFillTx/>
                <a:latin typeface="Jost* 300 Light"/>
                <a:ea typeface="+mn-ea"/>
                <a:cs typeface="+mn-cs"/>
              </a:rPr>
              <a:t>and </a:t>
            </a:r>
            <a:r>
              <a:rPr kumimoji="0" lang="en-US" sz="1400" b="0" i="0" u="none" strike="noStrike" kern="1200" cap="none" spc="0" normalizeH="0" baseline="0" noProof="0" dirty="0">
                <a:ln>
                  <a:noFill/>
                </a:ln>
                <a:solidFill>
                  <a:srgbClr val="EE756C"/>
                </a:solidFill>
                <a:effectLst/>
                <a:uLnTx/>
                <a:uFillTx/>
                <a:latin typeface="Jost* 300 Light"/>
                <a:ea typeface="+mn-ea"/>
                <a:cs typeface="+mn-cs"/>
              </a:rPr>
              <a:t>user </a:t>
            </a:r>
            <a:r>
              <a:rPr kumimoji="0" lang="en-US" sz="1400" b="0" i="0" u="none" strike="noStrike" kern="1200" cap="none" spc="0" normalizeH="0" baseline="0" noProof="0" dirty="0" err="1">
                <a:ln>
                  <a:noFill/>
                </a:ln>
                <a:solidFill>
                  <a:srgbClr val="EE756C"/>
                </a:solidFill>
                <a:effectLst/>
                <a:uLnTx/>
                <a:uFillTx/>
                <a:latin typeface="Jost* 300 Light"/>
                <a:ea typeface="+mn-ea"/>
                <a:cs typeface="+mn-cs"/>
              </a:rPr>
              <a:t>inteintuitiverfaces</a:t>
            </a:r>
            <a:r>
              <a:rPr kumimoji="0" lang="en-US" sz="1400" b="0" i="0" u="none" strike="noStrike" kern="1200" cap="none" spc="0" normalizeH="0" baseline="0" noProof="0" dirty="0">
                <a:ln>
                  <a:noFill/>
                </a:ln>
                <a:solidFill>
                  <a:srgbClr val="EE756C"/>
                </a:solidFill>
                <a:effectLst/>
                <a:uLnTx/>
                <a:uFillTx/>
                <a:latin typeface="Jost* 300 Light"/>
                <a:ea typeface="+mn-ea"/>
                <a:cs typeface="+mn-cs"/>
              </a:rPr>
              <a:t> </a:t>
            </a:r>
            <a:br>
              <a:rPr kumimoji="0" lang="en-US" sz="1400" b="0" i="0" u="none" strike="noStrike" kern="1200" cap="none" spc="0" normalizeH="0" baseline="0" noProof="0" dirty="0">
                <a:ln>
                  <a:noFill/>
                </a:ln>
                <a:solidFill>
                  <a:srgbClr val="EE756C"/>
                </a:solidFill>
                <a:effectLst/>
                <a:uLnTx/>
                <a:uFillTx/>
                <a:latin typeface="Jost* 300 Light"/>
                <a:ea typeface="+mn-ea"/>
                <a:cs typeface="+mn-cs"/>
              </a:rPr>
            </a:br>
            <a:r>
              <a:rPr kumimoji="0" lang="en-US" sz="1400" b="0" i="0" u="none" strike="noStrike" kern="1200" cap="none" spc="0" normalizeH="0" baseline="0" noProof="0" dirty="0">
                <a:ln>
                  <a:noFill/>
                </a:ln>
                <a:solidFill>
                  <a:prstClr val="white"/>
                </a:solidFill>
                <a:effectLst/>
                <a:uLnTx/>
                <a:uFillTx/>
                <a:latin typeface="Jost* 300 Light"/>
                <a:ea typeface="+mn-ea"/>
                <a:cs typeface="+mn-cs"/>
              </a:rPr>
              <a:t>to be trusted and accepted by users and this is what Ekkono and Qt bring to the fingertips </a:t>
            </a:r>
            <a:br>
              <a:rPr kumimoji="0" lang="en-US" sz="1400" b="0" i="0" u="none" strike="noStrike" kern="1200" cap="none" spc="0" normalizeH="0" baseline="0" noProof="0" dirty="0">
                <a:ln>
                  <a:noFill/>
                </a:ln>
                <a:solidFill>
                  <a:prstClr val="white"/>
                </a:solidFill>
                <a:effectLst/>
                <a:uLnTx/>
                <a:uFillTx/>
                <a:latin typeface="Jost* 300 Light"/>
                <a:ea typeface="+mn-ea"/>
                <a:cs typeface="+mn-cs"/>
              </a:rPr>
            </a:br>
            <a:r>
              <a:rPr kumimoji="0" lang="en-US" sz="1400" b="0" i="0" u="none" strike="noStrike" kern="1200" cap="none" spc="0" normalizeH="0" baseline="0" noProof="0" dirty="0">
                <a:ln>
                  <a:noFill/>
                </a:ln>
                <a:solidFill>
                  <a:prstClr val="white"/>
                </a:solidFill>
                <a:effectLst/>
                <a:uLnTx/>
                <a:uFillTx/>
                <a:latin typeface="Jost* 300 Light"/>
                <a:ea typeface="+mn-ea"/>
                <a:cs typeface="+mn-cs"/>
              </a:rPr>
              <a:t>of embedded developers in an accessible format.</a:t>
            </a:r>
          </a:p>
        </p:txBody>
      </p:sp>
    </p:spTree>
    <p:extLst>
      <p:ext uri="{BB962C8B-B14F-4D97-AF65-F5344CB8AC3E}">
        <p14:creationId xmlns:p14="http://schemas.microsoft.com/office/powerpoint/2010/main" val="275605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BD87DC3-0C91-C24C-A5D4-85918888624D}"/>
              </a:ext>
            </a:extLst>
          </p:cNvPr>
          <p:cNvSpPr/>
          <p:nvPr/>
        </p:nvSpPr>
        <p:spPr>
          <a:xfrm>
            <a:off x="8523129" y="3330825"/>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28" name="Rounded Rectangle 27">
            <a:extLst>
              <a:ext uri="{FF2B5EF4-FFF2-40B4-BE49-F238E27FC236}">
                <a16:creationId xmlns:a16="http://schemas.microsoft.com/office/drawing/2014/main" id="{64A3B93F-B819-4A4E-ACDC-372512F22427}"/>
              </a:ext>
            </a:extLst>
          </p:cNvPr>
          <p:cNvSpPr/>
          <p:nvPr/>
        </p:nvSpPr>
        <p:spPr>
          <a:xfrm>
            <a:off x="9784486" y="3311358"/>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29" name="Rounded Rectangle 28">
            <a:extLst>
              <a:ext uri="{FF2B5EF4-FFF2-40B4-BE49-F238E27FC236}">
                <a16:creationId xmlns:a16="http://schemas.microsoft.com/office/drawing/2014/main" id="{21849729-66FB-404B-BC54-C3DE132D5DA9}"/>
              </a:ext>
            </a:extLst>
          </p:cNvPr>
          <p:cNvSpPr/>
          <p:nvPr/>
        </p:nvSpPr>
        <p:spPr>
          <a:xfrm>
            <a:off x="8028014" y="3781307"/>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0" name="Rounded Rectangle 29">
            <a:extLst>
              <a:ext uri="{FF2B5EF4-FFF2-40B4-BE49-F238E27FC236}">
                <a16:creationId xmlns:a16="http://schemas.microsoft.com/office/drawing/2014/main" id="{C84B816C-B29C-3A48-A16F-31EA716A6150}"/>
              </a:ext>
            </a:extLst>
          </p:cNvPr>
          <p:cNvSpPr/>
          <p:nvPr/>
        </p:nvSpPr>
        <p:spPr>
          <a:xfrm>
            <a:off x="9283623" y="3790301"/>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1" name="Rounded Rectangle 30">
            <a:extLst>
              <a:ext uri="{FF2B5EF4-FFF2-40B4-BE49-F238E27FC236}">
                <a16:creationId xmlns:a16="http://schemas.microsoft.com/office/drawing/2014/main" id="{556F5712-635A-ED47-8502-7C6351961630}"/>
              </a:ext>
            </a:extLst>
          </p:cNvPr>
          <p:cNvSpPr/>
          <p:nvPr/>
        </p:nvSpPr>
        <p:spPr>
          <a:xfrm>
            <a:off x="8676903" y="4260750"/>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2" name="Rounded Rectangle 31">
            <a:extLst>
              <a:ext uri="{FF2B5EF4-FFF2-40B4-BE49-F238E27FC236}">
                <a16:creationId xmlns:a16="http://schemas.microsoft.com/office/drawing/2014/main" id="{29CDCDE6-7958-724D-9261-5630F4BD06CA}"/>
              </a:ext>
            </a:extLst>
          </p:cNvPr>
          <p:cNvSpPr/>
          <p:nvPr/>
        </p:nvSpPr>
        <p:spPr>
          <a:xfrm>
            <a:off x="7440764" y="4257505"/>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3" name="Rounded Rectangle 32">
            <a:extLst>
              <a:ext uri="{FF2B5EF4-FFF2-40B4-BE49-F238E27FC236}">
                <a16:creationId xmlns:a16="http://schemas.microsoft.com/office/drawing/2014/main" id="{722F26A3-4AC6-6745-BAFF-2BF96858A808}"/>
              </a:ext>
            </a:extLst>
          </p:cNvPr>
          <p:cNvSpPr/>
          <p:nvPr/>
        </p:nvSpPr>
        <p:spPr>
          <a:xfrm>
            <a:off x="6801602" y="4740931"/>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4" name="Rounded Rectangle 33">
            <a:extLst>
              <a:ext uri="{FF2B5EF4-FFF2-40B4-BE49-F238E27FC236}">
                <a16:creationId xmlns:a16="http://schemas.microsoft.com/office/drawing/2014/main" id="{255B125E-B328-7141-8F45-8AF7AE867B10}"/>
              </a:ext>
            </a:extLst>
          </p:cNvPr>
          <p:cNvSpPr/>
          <p:nvPr/>
        </p:nvSpPr>
        <p:spPr>
          <a:xfrm>
            <a:off x="8064438" y="4737686"/>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5" name="Rounded Rectangle 34">
            <a:extLst>
              <a:ext uri="{FF2B5EF4-FFF2-40B4-BE49-F238E27FC236}">
                <a16:creationId xmlns:a16="http://schemas.microsoft.com/office/drawing/2014/main" id="{284607A2-FAD9-3244-9CAD-4E0089375270}"/>
              </a:ext>
            </a:extLst>
          </p:cNvPr>
          <p:cNvSpPr/>
          <p:nvPr/>
        </p:nvSpPr>
        <p:spPr>
          <a:xfrm>
            <a:off x="7463468" y="5227603"/>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6" name="Rounded Rectangle 35">
            <a:extLst>
              <a:ext uri="{FF2B5EF4-FFF2-40B4-BE49-F238E27FC236}">
                <a16:creationId xmlns:a16="http://schemas.microsoft.com/office/drawing/2014/main" id="{BCD16499-E0F5-1C40-8DA3-DC6AEE24C9AE}"/>
              </a:ext>
            </a:extLst>
          </p:cNvPr>
          <p:cNvSpPr/>
          <p:nvPr/>
        </p:nvSpPr>
        <p:spPr>
          <a:xfrm>
            <a:off x="6195619" y="5256063"/>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7" name="Rounded Rectangle 36">
            <a:extLst>
              <a:ext uri="{FF2B5EF4-FFF2-40B4-BE49-F238E27FC236}">
                <a16:creationId xmlns:a16="http://schemas.microsoft.com/office/drawing/2014/main" id="{2061B7E5-E51F-4C49-948B-0BA2A5DC1181}"/>
              </a:ext>
            </a:extLst>
          </p:cNvPr>
          <p:cNvSpPr/>
          <p:nvPr/>
        </p:nvSpPr>
        <p:spPr>
          <a:xfrm>
            <a:off x="5549226" y="5740229"/>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8" name="Rounded Rectangle 37">
            <a:extLst>
              <a:ext uri="{FF2B5EF4-FFF2-40B4-BE49-F238E27FC236}">
                <a16:creationId xmlns:a16="http://schemas.microsoft.com/office/drawing/2014/main" id="{92520766-D2BD-3A4D-8C09-3BF332C79B5A}"/>
              </a:ext>
            </a:extLst>
          </p:cNvPr>
          <p:cNvSpPr/>
          <p:nvPr/>
        </p:nvSpPr>
        <p:spPr>
          <a:xfrm>
            <a:off x="6837276" y="5736984"/>
            <a:ext cx="1090137" cy="298491"/>
          </a:xfrm>
          <a:prstGeom prst="roundRect">
            <a:avLst>
              <a:gd name="adj" fmla="val 50000"/>
            </a:avLst>
          </a:prstGeom>
          <a:solidFill>
            <a:srgbClr val="2EA3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Jost* 300 Light"/>
              <a:ea typeface="+mn-ea"/>
              <a:cs typeface="+mn-cs"/>
            </a:endParaRPr>
          </a:p>
        </p:txBody>
      </p:sp>
      <p:sp>
        <p:nvSpPr>
          <p:cNvPr id="39" name="Title 1">
            <a:extLst>
              <a:ext uri="{FF2B5EF4-FFF2-40B4-BE49-F238E27FC236}">
                <a16:creationId xmlns:a16="http://schemas.microsoft.com/office/drawing/2014/main" id="{80FF6830-835A-A941-A2C3-551E27264CE9}"/>
              </a:ext>
            </a:extLst>
          </p:cNvPr>
          <p:cNvSpPr txBox="1">
            <a:spLocks/>
          </p:cNvSpPr>
          <p:nvPr/>
        </p:nvSpPr>
        <p:spPr>
          <a:xfrm>
            <a:off x="521635" y="761701"/>
            <a:ext cx="5226021" cy="3559091"/>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Jost* 300 Light"/>
                <a:ea typeface="+mj-ea"/>
                <a:cs typeface="+mj-cs"/>
              </a:rPr>
              <a:t>Ekkono &amp; Qt Use C</a:t>
            </a:r>
            <a:r>
              <a:rPr kumimoji="0" lang="en-US" sz="4000" b="0" i="0" u="none" strike="noStrike" kern="1200" cap="none" spc="0" normalizeH="0" baseline="0" noProof="0" dirty="0" err="1">
                <a:ln>
                  <a:noFill/>
                </a:ln>
                <a:solidFill>
                  <a:prstClr val="white"/>
                </a:solidFill>
                <a:effectLst/>
                <a:uLnTx/>
                <a:uFillTx/>
                <a:latin typeface="Jost* 300 Light"/>
                <a:ea typeface="+mj-ea"/>
                <a:cs typeface="+mj-cs"/>
              </a:rPr>
              <a:t>ases</a:t>
            </a:r>
            <a:endParaRPr kumimoji="0" lang="en-US" sz="4000" b="0" i="0" u="none" strike="noStrike" kern="1200" cap="none" spc="0" normalizeH="0" baseline="0" noProof="0" dirty="0">
              <a:ln>
                <a:noFill/>
              </a:ln>
              <a:solidFill>
                <a:prstClr val="white"/>
              </a:solidFill>
              <a:effectLst/>
              <a:uLnTx/>
              <a:uFillTx/>
              <a:latin typeface="Jost* 300 Light"/>
              <a:ea typeface="+mj-ea"/>
              <a:cs typeface="+mj-cs"/>
            </a:endParaRPr>
          </a:p>
        </p:txBody>
      </p:sp>
      <p:pic>
        <p:nvPicPr>
          <p:cNvPr id="2" name="Picture 1">
            <a:extLst>
              <a:ext uri="{FF2B5EF4-FFF2-40B4-BE49-F238E27FC236}">
                <a16:creationId xmlns:a16="http://schemas.microsoft.com/office/drawing/2014/main" id="{17769865-3853-A247-BA1D-8025992B93CB}"/>
              </a:ext>
            </a:extLst>
          </p:cNvPr>
          <p:cNvPicPr>
            <a:picLocks noChangeAspect="1"/>
          </p:cNvPicPr>
          <p:nvPr/>
        </p:nvPicPr>
        <p:blipFill>
          <a:blip r:embed="rId2"/>
          <a:stretch>
            <a:fillRect/>
          </a:stretch>
        </p:blipFill>
        <p:spPr>
          <a:xfrm>
            <a:off x="3857035" y="1873290"/>
            <a:ext cx="8106702" cy="4464000"/>
          </a:xfrm>
          <a:prstGeom prst="rect">
            <a:avLst/>
          </a:prstGeom>
        </p:spPr>
      </p:pic>
      <p:sp>
        <p:nvSpPr>
          <p:cNvPr id="16" name="Title 1">
            <a:extLst>
              <a:ext uri="{FF2B5EF4-FFF2-40B4-BE49-F238E27FC236}">
                <a16:creationId xmlns:a16="http://schemas.microsoft.com/office/drawing/2014/main" id="{AC4F354A-D340-1844-A4D7-8B578A71A4B9}"/>
              </a:ext>
            </a:extLst>
          </p:cNvPr>
          <p:cNvSpPr txBox="1">
            <a:spLocks/>
          </p:cNvSpPr>
          <p:nvPr/>
        </p:nvSpPr>
        <p:spPr>
          <a:xfrm>
            <a:off x="523693" y="1540372"/>
            <a:ext cx="5025533" cy="2636748"/>
          </a:xfrm>
          <a:prstGeom prst="rect">
            <a:avLst/>
          </a:prstGeom>
        </p:spPr>
        <p:txBody>
          <a:bodyPr>
            <a:normAutofit lnSpcReduction="10000"/>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A3A2"/>
                </a:solidFill>
                <a:effectLst/>
                <a:uLnTx/>
                <a:uFillTx/>
                <a:latin typeface="Jost* 300 Light"/>
                <a:ea typeface="+mj-ea"/>
                <a:cs typeface="+mj-cs"/>
              </a:rPr>
              <a:t>Data Driven Decision Support Systems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requires </a:t>
            </a:r>
            <a:r>
              <a:rPr kumimoji="0" lang="en-US" sz="1300" b="0" i="0" u="none" strike="noStrike" kern="1200" cap="none" spc="0" normalizeH="0" baseline="0" noProof="0" dirty="0">
                <a:ln>
                  <a:noFill/>
                </a:ln>
                <a:solidFill>
                  <a:srgbClr val="FDC20B">
                    <a:lumMod val="60000"/>
                    <a:lumOff val="40000"/>
                  </a:srgbClr>
                </a:solidFill>
                <a:effectLst/>
                <a:uLnTx/>
                <a:uFillTx/>
                <a:latin typeface="Jost* 300 Light"/>
                <a:ea typeface="+mj-ea"/>
                <a:cs typeface="+mj-cs"/>
              </a:rPr>
              <a:t>accurate models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and </a:t>
            </a:r>
            <a:r>
              <a:rPr kumimoji="0" lang="en-US" sz="1300" b="0" i="0" u="none" strike="noStrike" kern="1200" cap="none" spc="0" normalizeH="0" baseline="0" noProof="0" dirty="0">
                <a:ln>
                  <a:noFill/>
                </a:ln>
                <a:solidFill>
                  <a:srgbClr val="EE756C"/>
                </a:solidFill>
                <a:effectLst/>
                <a:uLnTx/>
                <a:uFillTx/>
                <a:latin typeface="Jost* 300 Light"/>
                <a:ea typeface="+mj-ea"/>
                <a:cs typeface="+mj-cs"/>
              </a:rPr>
              <a:t>intuitive user interfaces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to be trusted and accepted by users and this is the sweet spot for combining Ekkono &amp; Qt. </a:t>
            </a:r>
          </a:p>
          <a:p>
            <a:pPr marL="0" marR="0" lvl="0" indent="0" algn="l" defTabSz="914446" rtl="0" eaLnBrk="1" fontAlgn="auto" latinLnBrk="0" hangingPunct="1">
              <a:lnSpc>
                <a:spcPct val="100000"/>
              </a:lnSpc>
              <a:spcBef>
                <a:spcPct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Jost* 300 Light"/>
                <a:ea typeface="+mj-ea"/>
                <a:cs typeface="+mj-cs"/>
              </a:rPr>
              <a:t>Machine learning models can be created, tested and validated in Ekkono Studio and then loaded, hooked up to sensor and the user interface in Qt Design Studio.</a:t>
            </a:r>
          </a:p>
          <a:p>
            <a:pPr marL="0" marR="0" lvl="0" indent="0" algn="l" defTabSz="914446" rtl="0" eaLnBrk="1" fontAlgn="auto" latinLnBrk="0" hangingPunct="1">
              <a:lnSpc>
                <a:spcPct val="100000"/>
              </a:lnSpc>
              <a:spcBef>
                <a:spcPct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Jost* 300 Light"/>
                <a:ea typeface="+mj-ea"/>
                <a:cs typeface="+mj-cs"/>
              </a:rPr>
              <a:t>All but the four use cases in the two top levels of the stair to the right are related to decision support and could be managed within Qt Design Studio.</a:t>
            </a:r>
          </a:p>
          <a:p>
            <a:pPr marL="0" marR="0" lvl="0" indent="0" algn="l" defTabSz="914446" rtl="0" eaLnBrk="1" fontAlgn="auto" latinLnBrk="0" hangingPunct="1">
              <a:lnSpc>
                <a:spcPct val="100000"/>
              </a:lnSpc>
              <a:spcBef>
                <a:spcPct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Jost* 300 Light"/>
                <a:ea typeface="+mj-ea"/>
                <a:cs typeface="+mj-cs"/>
              </a:rPr>
              <a:t>More complex use cases can be done by adding additional C++ logic in the backend.</a:t>
            </a:r>
          </a:p>
        </p:txBody>
      </p:sp>
    </p:spTree>
    <p:extLst>
      <p:ext uri="{BB962C8B-B14F-4D97-AF65-F5344CB8AC3E}">
        <p14:creationId xmlns:p14="http://schemas.microsoft.com/office/powerpoint/2010/main" val="136344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0FF6830-835A-A941-A2C3-551E27264CE9}"/>
              </a:ext>
            </a:extLst>
          </p:cNvPr>
          <p:cNvSpPr txBox="1">
            <a:spLocks/>
          </p:cNvSpPr>
          <p:nvPr/>
        </p:nvSpPr>
        <p:spPr>
          <a:xfrm>
            <a:off x="509603" y="650907"/>
            <a:ext cx="7469426" cy="3559091"/>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Jost* 300 Light"/>
                <a:ea typeface="+mj-ea"/>
                <a:cs typeface="+mj-cs"/>
              </a:rPr>
              <a:t>Integrating ML into Qt workflows</a:t>
            </a:r>
          </a:p>
        </p:txBody>
      </p:sp>
      <p:pic>
        <p:nvPicPr>
          <p:cNvPr id="5" name="Picture 4" descr="Timeline&#10;&#10;Description automatically generated with medium confidence">
            <a:extLst>
              <a:ext uri="{FF2B5EF4-FFF2-40B4-BE49-F238E27FC236}">
                <a16:creationId xmlns:a16="http://schemas.microsoft.com/office/drawing/2014/main" id="{FFB190BF-DBA3-F74C-AD8C-A2A3CD57904B}"/>
              </a:ext>
            </a:extLst>
          </p:cNvPr>
          <p:cNvPicPr>
            <a:picLocks noChangeAspect="1"/>
          </p:cNvPicPr>
          <p:nvPr/>
        </p:nvPicPr>
        <p:blipFill>
          <a:blip r:embed="rId2"/>
          <a:stretch>
            <a:fillRect/>
          </a:stretch>
        </p:blipFill>
        <p:spPr>
          <a:xfrm>
            <a:off x="147835" y="1345429"/>
            <a:ext cx="9765647" cy="5512571"/>
          </a:xfrm>
          <a:prstGeom prst="rect">
            <a:avLst/>
          </a:prstGeom>
        </p:spPr>
      </p:pic>
    </p:spTree>
    <p:extLst>
      <p:ext uri="{BB962C8B-B14F-4D97-AF65-F5344CB8AC3E}">
        <p14:creationId xmlns:p14="http://schemas.microsoft.com/office/powerpoint/2010/main" val="106158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0FF6830-835A-A941-A2C3-551E27264CE9}"/>
              </a:ext>
            </a:extLst>
          </p:cNvPr>
          <p:cNvSpPr txBox="1">
            <a:spLocks/>
          </p:cNvSpPr>
          <p:nvPr/>
        </p:nvSpPr>
        <p:spPr>
          <a:xfrm>
            <a:off x="516330" y="728922"/>
            <a:ext cx="4857644" cy="720990"/>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dirty="0">
                <a:ln>
                  <a:noFill/>
                </a:ln>
                <a:solidFill>
                  <a:prstClr val="white"/>
                </a:solidFill>
                <a:effectLst/>
                <a:uLnTx/>
                <a:uFillTx/>
                <a:latin typeface="Jost* 300 Light"/>
                <a:ea typeface="+mj-ea"/>
                <a:cs typeface="+mj-cs"/>
              </a:rPr>
              <a:t>Software </a:t>
            </a:r>
            <a:r>
              <a:rPr kumimoji="0" lang="sv-SE" sz="4000" b="0" i="0" u="none" strike="noStrike" kern="1200" cap="none" spc="0" normalizeH="0" baseline="0" noProof="0" dirty="0" err="1">
                <a:ln>
                  <a:noFill/>
                </a:ln>
                <a:solidFill>
                  <a:prstClr val="white"/>
                </a:solidFill>
                <a:effectLst/>
                <a:uLnTx/>
                <a:uFillTx/>
                <a:latin typeface="Jost* 300 Light"/>
                <a:ea typeface="+mj-ea"/>
                <a:cs typeface="+mj-cs"/>
              </a:rPr>
              <a:t>Architecture</a:t>
            </a:r>
            <a:endParaRPr kumimoji="0" lang="sv-SE" sz="1400" b="0" i="0" u="none" strike="noStrike" kern="1200" cap="none" spc="0" normalizeH="0" baseline="0" noProof="0" dirty="0">
              <a:ln>
                <a:noFill/>
              </a:ln>
              <a:solidFill>
                <a:prstClr val="white"/>
              </a:solidFill>
              <a:effectLst/>
              <a:uLnTx/>
              <a:uFillTx/>
              <a:latin typeface="Jost* 300 Light"/>
              <a:ea typeface="+mj-ea"/>
              <a:cs typeface="+mj-cs"/>
            </a:endParaRPr>
          </a:p>
        </p:txBody>
      </p:sp>
      <p:pic>
        <p:nvPicPr>
          <p:cNvPr id="56" name="Bildobjekt 3">
            <a:extLst>
              <a:ext uri="{FF2B5EF4-FFF2-40B4-BE49-F238E27FC236}">
                <a16:creationId xmlns:a16="http://schemas.microsoft.com/office/drawing/2014/main" id="{C570F8FE-58C8-41E4-9246-EA3518E292C2}"/>
              </a:ext>
            </a:extLst>
          </p:cNvPr>
          <p:cNvPicPr>
            <a:picLocks noChangeAspect="1"/>
          </p:cNvPicPr>
          <p:nvPr/>
        </p:nvPicPr>
        <p:blipFill rotWithShape="1">
          <a:blip r:embed="rId2"/>
          <a:srcRect t="25788" b="23326"/>
          <a:stretch/>
        </p:blipFill>
        <p:spPr>
          <a:xfrm>
            <a:off x="4520285" y="3156825"/>
            <a:ext cx="6577146" cy="1857067"/>
          </a:xfrm>
          <a:prstGeom prst="rect">
            <a:avLst/>
          </a:prstGeom>
        </p:spPr>
      </p:pic>
      <p:pic>
        <p:nvPicPr>
          <p:cNvPr id="58" name="Picture 9">
            <a:extLst>
              <a:ext uri="{FF2B5EF4-FFF2-40B4-BE49-F238E27FC236}">
                <a16:creationId xmlns:a16="http://schemas.microsoft.com/office/drawing/2014/main" id="{976E81C6-FEFD-4907-8C58-A2A5BDB0CA7B}"/>
              </a:ext>
            </a:extLst>
          </p:cNvPr>
          <p:cNvPicPr>
            <a:picLocks noChangeAspect="1"/>
          </p:cNvPicPr>
          <p:nvPr/>
        </p:nvPicPr>
        <p:blipFill>
          <a:blip r:embed="rId3"/>
          <a:stretch>
            <a:fillRect/>
          </a:stretch>
        </p:blipFill>
        <p:spPr>
          <a:xfrm>
            <a:off x="7493937" y="2653807"/>
            <a:ext cx="629841" cy="634185"/>
          </a:xfrm>
          <a:prstGeom prst="rect">
            <a:avLst/>
          </a:prstGeom>
          <a:ln>
            <a:noFill/>
          </a:ln>
        </p:spPr>
      </p:pic>
      <p:pic>
        <p:nvPicPr>
          <p:cNvPr id="59" name="Picture 10">
            <a:extLst>
              <a:ext uri="{FF2B5EF4-FFF2-40B4-BE49-F238E27FC236}">
                <a16:creationId xmlns:a16="http://schemas.microsoft.com/office/drawing/2014/main" id="{E4BA5428-7E3B-467A-8DE5-C1A6DDCC1673}"/>
              </a:ext>
            </a:extLst>
          </p:cNvPr>
          <p:cNvPicPr>
            <a:picLocks noChangeAspect="1"/>
          </p:cNvPicPr>
          <p:nvPr/>
        </p:nvPicPr>
        <p:blipFill>
          <a:blip r:embed="rId4"/>
          <a:stretch>
            <a:fillRect/>
          </a:stretch>
        </p:blipFill>
        <p:spPr>
          <a:xfrm>
            <a:off x="10522739" y="4241011"/>
            <a:ext cx="957930" cy="624171"/>
          </a:xfrm>
          <a:prstGeom prst="rect">
            <a:avLst/>
          </a:prstGeom>
          <a:ln>
            <a:noFill/>
          </a:ln>
        </p:spPr>
      </p:pic>
      <p:sp>
        <p:nvSpPr>
          <p:cNvPr id="60" name="TextBox 13">
            <a:extLst>
              <a:ext uri="{FF2B5EF4-FFF2-40B4-BE49-F238E27FC236}">
                <a16:creationId xmlns:a16="http://schemas.microsoft.com/office/drawing/2014/main" id="{507C3E23-3085-4B68-B427-B0DD6F41B2CE}"/>
              </a:ext>
            </a:extLst>
          </p:cNvPr>
          <p:cNvSpPr txBox="1"/>
          <p:nvPr/>
        </p:nvSpPr>
        <p:spPr>
          <a:xfrm>
            <a:off x="9623741" y="4998231"/>
            <a:ext cx="1350252"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solidFill>
                <a:effectLst/>
                <a:uLnTx/>
                <a:uFillTx/>
                <a:latin typeface="Jost* 2"/>
                <a:ea typeface="Jost* 300 Light" pitchFamily="2" charset="77"/>
                <a:cs typeface="+mn-cs"/>
              </a:rPr>
              <a:t>Front end</a:t>
            </a:r>
          </a:p>
        </p:txBody>
      </p:sp>
      <p:sp>
        <p:nvSpPr>
          <p:cNvPr id="62" name="TextBox 14">
            <a:extLst>
              <a:ext uri="{FF2B5EF4-FFF2-40B4-BE49-F238E27FC236}">
                <a16:creationId xmlns:a16="http://schemas.microsoft.com/office/drawing/2014/main" id="{F9D11A4A-D4E4-4109-A392-05389F7926F7}"/>
              </a:ext>
            </a:extLst>
          </p:cNvPr>
          <p:cNvSpPr txBox="1"/>
          <p:nvPr/>
        </p:nvSpPr>
        <p:spPr>
          <a:xfrm>
            <a:off x="7262900" y="4999149"/>
            <a:ext cx="1206816"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solidFill>
                <a:effectLst/>
                <a:uLnTx/>
                <a:uFillTx/>
                <a:latin typeface="Jost* 2"/>
                <a:ea typeface="Jost* 300 Light" pitchFamily="2" charset="77"/>
                <a:cs typeface="+mn-cs"/>
              </a:rPr>
              <a:t>Back end</a:t>
            </a:r>
          </a:p>
        </p:txBody>
      </p:sp>
      <p:cxnSp>
        <p:nvCxnSpPr>
          <p:cNvPr id="9" name="Straight Connector 8">
            <a:extLst>
              <a:ext uri="{FF2B5EF4-FFF2-40B4-BE49-F238E27FC236}">
                <a16:creationId xmlns:a16="http://schemas.microsoft.com/office/drawing/2014/main" id="{FC9BFA4D-31F2-4DB4-9C0E-99172FF47EF1}"/>
              </a:ext>
            </a:extLst>
          </p:cNvPr>
          <p:cNvCxnSpPr>
            <a:cxnSpLocks/>
          </p:cNvCxnSpPr>
          <p:nvPr/>
        </p:nvCxnSpPr>
        <p:spPr>
          <a:xfrm>
            <a:off x="9046728" y="2970899"/>
            <a:ext cx="0" cy="2427442"/>
          </a:xfrm>
          <a:prstGeom prst="line">
            <a:avLst/>
          </a:prstGeom>
          <a:ln w="9525">
            <a:solidFill>
              <a:schemeClr val="bg2"/>
            </a:solidFill>
            <a:prstDash val="lgDash"/>
          </a:ln>
        </p:spPr>
        <p:style>
          <a:lnRef idx="1">
            <a:schemeClr val="accent1"/>
          </a:lnRef>
          <a:fillRef idx="0">
            <a:schemeClr val="accent1"/>
          </a:fillRef>
          <a:effectRef idx="0">
            <a:schemeClr val="accent1"/>
          </a:effectRef>
          <a:fontRef idx="minor">
            <a:schemeClr val="tx1"/>
          </a:fontRef>
        </p:style>
      </p:cxnSp>
      <p:sp>
        <p:nvSpPr>
          <p:cNvPr id="65" name="Title 1">
            <a:extLst>
              <a:ext uri="{FF2B5EF4-FFF2-40B4-BE49-F238E27FC236}">
                <a16:creationId xmlns:a16="http://schemas.microsoft.com/office/drawing/2014/main" id="{30D5A965-90E2-4C1A-BAE0-144631333D7E}"/>
              </a:ext>
            </a:extLst>
          </p:cNvPr>
          <p:cNvSpPr txBox="1">
            <a:spLocks/>
          </p:cNvSpPr>
          <p:nvPr/>
        </p:nvSpPr>
        <p:spPr>
          <a:xfrm>
            <a:off x="516330" y="1502378"/>
            <a:ext cx="4195714" cy="3010461"/>
          </a:xfrm>
          <a:prstGeom prst="rect">
            <a:avLst/>
          </a:prstGeom>
        </p:spPr>
        <p:txBody>
          <a:bodyPr>
            <a:no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2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EE756C"/>
                </a:solidFill>
                <a:effectLst/>
                <a:uLnTx/>
                <a:uFillTx/>
                <a:latin typeface="Jost* 300 Light"/>
                <a:ea typeface="+mj-ea"/>
                <a:cs typeface="+mj-cs"/>
              </a:rPr>
              <a:t>Ekkono’s library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sits in the back end – processing sensor data, training and running machine learning models. Before deployment, the models are created, validated and tested in Ekkono Studio.</a:t>
            </a:r>
          </a:p>
          <a:p>
            <a:pPr marL="0" marR="0" lvl="0" indent="0" algn="l" defTabSz="914446" rtl="0" eaLnBrk="1" fontAlgn="auto" latinLnBrk="0" hangingPunct="1">
              <a:lnSpc>
                <a:spcPct val="120000"/>
              </a:lnSpc>
              <a:spcBef>
                <a:spcPct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20000"/>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2EA3A2"/>
                </a:solidFill>
                <a:effectLst/>
                <a:uLnTx/>
                <a:uFillTx/>
                <a:latin typeface="Jost* 300 Light"/>
                <a:ea typeface="+mj-ea"/>
                <a:cs typeface="+mj-cs"/>
              </a:rPr>
              <a:t>Qt’s framework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facilitates creation of the embedded application leveraging Ekkono – </a:t>
            </a:r>
            <a:r>
              <a:rPr kumimoji="0" lang="en-US" sz="1300" b="0" i="0" u="none" strike="noStrike" kern="1200" cap="none" spc="0" normalizeH="0" baseline="0" noProof="0" dirty="0">
                <a:ln>
                  <a:noFill/>
                </a:ln>
                <a:solidFill>
                  <a:srgbClr val="FDC20B">
                    <a:lumMod val="60000"/>
                    <a:lumOff val="40000"/>
                  </a:srgbClr>
                </a:solidFill>
                <a:effectLst/>
                <a:uLnTx/>
                <a:uFillTx/>
                <a:latin typeface="Jost* 300 Light"/>
                <a:ea typeface="+mj-ea"/>
                <a:cs typeface="+mj-cs"/>
              </a:rPr>
              <a:t>Qt Design Studio </a:t>
            </a:r>
            <a:r>
              <a:rPr kumimoji="0" lang="en-US" sz="1300" b="0" i="0" u="none" strike="noStrike" kern="1200" cap="none" spc="0" normalizeH="0" baseline="0" noProof="0" dirty="0">
                <a:ln>
                  <a:noFill/>
                </a:ln>
                <a:solidFill>
                  <a:prstClr val="white"/>
                </a:solidFill>
                <a:effectLst/>
                <a:uLnTx/>
                <a:uFillTx/>
                <a:latin typeface="Jost* 300 Light"/>
                <a:ea typeface="+mj-ea"/>
                <a:cs typeface="+mj-cs"/>
              </a:rPr>
              <a:t>enables creation of intuitive user interfaces and connecting it the model which in turn can be hooked up to sensors. Through Qt Add-on libraries sensors and remote devices is also easily be easily handled. </a:t>
            </a:r>
          </a:p>
        </p:txBody>
      </p:sp>
      <p:cxnSp>
        <p:nvCxnSpPr>
          <p:cNvPr id="4" name="Straight Arrow Connector 3">
            <a:extLst>
              <a:ext uri="{FF2B5EF4-FFF2-40B4-BE49-F238E27FC236}">
                <a16:creationId xmlns:a16="http://schemas.microsoft.com/office/drawing/2014/main" id="{04600A1B-6B07-F44D-B5BB-0339B49F4452}"/>
              </a:ext>
            </a:extLst>
          </p:cNvPr>
          <p:cNvCxnSpPr>
            <a:cxnSpLocks/>
          </p:cNvCxnSpPr>
          <p:nvPr/>
        </p:nvCxnSpPr>
        <p:spPr>
          <a:xfrm flipV="1">
            <a:off x="6996026" y="4383862"/>
            <a:ext cx="677121" cy="606152"/>
          </a:xfrm>
          <a:prstGeom prst="straightConnector1">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6721A4C-EC27-0142-B41F-4FCD94E9C3DC}"/>
              </a:ext>
            </a:extLst>
          </p:cNvPr>
          <p:cNvCxnSpPr>
            <a:cxnSpLocks/>
          </p:cNvCxnSpPr>
          <p:nvPr/>
        </p:nvCxnSpPr>
        <p:spPr>
          <a:xfrm flipH="1">
            <a:off x="10353085" y="4512839"/>
            <a:ext cx="339307" cy="0"/>
          </a:xfrm>
          <a:prstGeom prst="straightConnector1">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0010241-9F35-7C46-B1D1-2A676038288A}"/>
              </a:ext>
            </a:extLst>
          </p:cNvPr>
          <p:cNvSpPr txBox="1">
            <a:spLocks/>
          </p:cNvSpPr>
          <p:nvPr/>
        </p:nvSpPr>
        <p:spPr>
          <a:xfrm>
            <a:off x="5992938" y="5528942"/>
            <a:ext cx="1385899" cy="252663"/>
          </a:xfrm>
          <a:prstGeom prst="rect">
            <a:avLst/>
          </a:prstGeom>
        </p:spPr>
        <p:txBody>
          <a:bodyPr>
            <a:no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ctr" defTabSz="914446" rtl="0" eaLnBrk="1" fontAlgn="auto" latinLnBrk="0" hangingPunct="1">
              <a:lnSpc>
                <a:spcPct val="12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92D050"/>
                </a:solidFill>
                <a:effectLst/>
                <a:uLnTx/>
                <a:uFillTx/>
                <a:latin typeface="Jost*" pitchFamily="2" charset="77"/>
                <a:ea typeface="Jost*" pitchFamily="2" charset="77"/>
                <a:cs typeface="+mj-cs"/>
              </a:rPr>
              <a:t>Ekkono Studio</a:t>
            </a:r>
          </a:p>
        </p:txBody>
      </p:sp>
      <p:pic>
        <p:nvPicPr>
          <p:cNvPr id="6" name="Bildobjekt 5" descr="En bild som visar text&#10;&#10;Automatiskt genererad beskrivning">
            <a:extLst>
              <a:ext uri="{FF2B5EF4-FFF2-40B4-BE49-F238E27FC236}">
                <a16:creationId xmlns:a16="http://schemas.microsoft.com/office/drawing/2014/main" id="{C8E920E6-F403-9942-AF4F-C0FB198050FE}"/>
              </a:ext>
            </a:extLst>
          </p:cNvPr>
          <p:cNvPicPr>
            <a:picLocks noChangeAspect="1"/>
          </p:cNvPicPr>
          <p:nvPr/>
        </p:nvPicPr>
        <p:blipFill rotWithShape="1">
          <a:blip r:embed="rId5"/>
          <a:srcRect l="16948" t="15690" r="21642" b="17036"/>
          <a:stretch/>
        </p:blipFill>
        <p:spPr>
          <a:xfrm>
            <a:off x="6441401" y="5031370"/>
            <a:ext cx="488974" cy="468062"/>
          </a:xfrm>
          <a:prstGeom prst="rect">
            <a:avLst/>
          </a:prstGeom>
          <a:effectLst>
            <a:softEdge rad="12700"/>
          </a:effectLst>
        </p:spPr>
      </p:pic>
    </p:spTree>
    <p:extLst>
      <p:ext uri="{BB962C8B-B14F-4D97-AF65-F5344CB8AC3E}">
        <p14:creationId xmlns:p14="http://schemas.microsoft.com/office/powerpoint/2010/main" val="267298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0FF6830-835A-A941-A2C3-551E27264CE9}"/>
              </a:ext>
            </a:extLst>
          </p:cNvPr>
          <p:cNvSpPr txBox="1">
            <a:spLocks/>
          </p:cNvSpPr>
          <p:nvPr/>
        </p:nvSpPr>
        <p:spPr>
          <a:xfrm>
            <a:off x="558417" y="728649"/>
            <a:ext cx="5787034" cy="2579770"/>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dirty="0">
                <a:ln>
                  <a:noFill/>
                </a:ln>
                <a:solidFill>
                  <a:prstClr val="white"/>
                </a:solidFill>
                <a:effectLst/>
                <a:uLnTx/>
                <a:uFillTx/>
                <a:latin typeface="Jost* 300 Light"/>
                <a:ea typeface="+mj-ea"/>
                <a:cs typeface="+mj-cs"/>
              </a:rPr>
              <a:t>Design Studio Integration</a:t>
            </a:r>
            <a:br>
              <a:rPr kumimoji="0" lang="sv-SE" sz="3200" b="0" i="0" u="none" strike="noStrike" kern="1200" cap="none" spc="0" normalizeH="0" baseline="0" noProof="0" dirty="0">
                <a:ln>
                  <a:noFill/>
                </a:ln>
                <a:solidFill>
                  <a:prstClr val="white"/>
                </a:solidFill>
                <a:effectLst/>
                <a:uLnTx/>
                <a:uFillTx/>
                <a:latin typeface="Jost* 300 Light"/>
                <a:ea typeface="+mj-ea"/>
                <a:cs typeface="+mj-cs"/>
              </a:rPr>
            </a:br>
            <a:endParaRPr kumimoji="0" lang="sv-SE" sz="14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Qt</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has a p</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lug</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-in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that</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allows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you</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to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load</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Ekkono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into</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Qt</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Design Studio. </a:t>
            </a: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Jost* 300 Light"/>
                <a:ea typeface="+mj-ea"/>
                <a:cs typeface="+mj-cs"/>
              </a:rPr>
              <a:t>The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can</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be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hooked</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up to sensors in the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graphical</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interface. Ekkono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also</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supports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incremental</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training</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of</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instead</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of</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just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inference</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This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applies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to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both</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supervised</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learning regression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as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well</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as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unsupervised</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Jost* 300 Light"/>
                <a:ea typeface="+mj-ea"/>
                <a:cs typeface="+mj-cs"/>
              </a:rPr>
              <a:t>on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device</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learning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models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a:t>
            </a:r>
          </a:p>
          <a:p>
            <a:pPr marL="0" marR="0" lvl="0" indent="0" algn="l" defTabSz="914446" rtl="0" eaLnBrk="1" fontAlgn="auto" latinLnBrk="0" hangingPunct="1">
              <a:lnSpc>
                <a:spcPct val="100000"/>
              </a:lnSpc>
              <a:spcBef>
                <a:spcPct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Jost* 300 Light"/>
              <a:ea typeface="+mj-ea"/>
              <a:cs typeface="+mj-cs"/>
            </a:endParaRPr>
          </a:p>
        </p:txBody>
      </p:sp>
      <p:grpSp>
        <p:nvGrpSpPr>
          <p:cNvPr id="10" name="Group 4">
            <a:extLst>
              <a:ext uri="{FF2B5EF4-FFF2-40B4-BE49-F238E27FC236}">
                <a16:creationId xmlns:a16="http://schemas.microsoft.com/office/drawing/2014/main" id="{9076223F-1001-442E-83B8-953BE2F0E315}"/>
              </a:ext>
            </a:extLst>
          </p:cNvPr>
          <p:cNvGrpSpPr/>
          <p:nvPr/>
        </p:nvGrpSpPr>
        <p:grpSpPr>
          <a:xfrm>
            <a:off x="7368052" y="1336864"/>
            <a:ext cx="3442216" cy="2387989"/>
            <a:chOff x="6369484" y="2016690"/>
            <a:chExt cx="5323563" cy="3325662"/>
          </a:xfrm>
        </p:grpSpPr>
        <p:pic>
          <p:nvPicPr>
            <p:cNvPr id="11" name="Picture 4" descr="Learn to use Qt Design Studio by Building an Instrument Cluster for Your  Car HMI (Part 2) - YouTube">
              <a:extLst>
                <a:ext uri="{FF2B5EF4-FFF2-40B4-BE49-F238E27FC236}">
                  <a16:creationId xmlns:a16="http://schemas.microsoft.com/office/drawing/2014/main" id="{D1C25AFD-20D5-417F-BB69-1EDC71642C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1" r="5007"/>
            <a:stretch/>
          </p:blipFill>
          <p:spPr bwMode="auto">
            <a:xfrm>
              <a:off x="6369484" y="2016690"/>
              <a:ext cx="5323563" cy="3325662"/>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5">
              <a:extLst>
                <a:ext uri="{FF2B5EF4-FFF2-40B4-BE49-F238E27FC236}">
                  <a16:creationId xmlns:a16="http://schemas.microsoft.com/office/drawing/2014/main" id="{12ADA1AA-DE1C-4263-A0D6-C8C650ED65BB}"/>
                </a:ext>
              </a:extLst>
            </p:cNvPr>
            <p:cNvPicPr>
              <a:picLocks noChangeAspect="1"/>
            </p:cNvPicPr>
            <p:nvPr/>
          </p:nvPicPr>
          <p:blipFill rotWithShape="1">
            <a:blip r:embed="rId3"/>
            <a:srcRect l="8341" r="9197"/>
            <a:stretch/>
          </p:blipFill>
          <p:spPr>
            <a:xfrm>
              <a:off x="7252569" y="2348911"/>
              <a:ext cx="3537037" cy="2260667"/>
            </a:xfrm>
            <a:prstGeom prst="rect">
              <a:avLst/>
            </a:prstGeom>
          </p:spPr>
        </p:pic>
      </p:grpSp>
      <p:pic>
        <p:nvPicPr>
          <p:cNvPr id="13" name="Picture 11">
            <a:extLst>
              <a:ext uri="{FF2B5EF4-FFF2-40B4-BE49-F238E27FC236}">
                <a16:creationId xmlns:a16="http://schemas.microsoft.com/office/drawing/2014/main" id="{CC964120-C060-4813-8DAE-B2B7B07312D2}"/>
              </a:ext>
            </a:extLst>
          </p:cNvPr>
          <p:cNvPicPr>
            <a:picLocks noChangeAspect="1"/>
          </p:cNvPicPr>
          <p:nvPr/>
        </p:nvPicPr>
        <p:blipFill rotWithShape="1">
          <a:blip r:embed="rId4"/>
          <a:srcRect b="48607"/>
          <a:stretch/>
        </p:blipFill>
        <p:spPr>
          <a:xfrm>
            <a:off x="7368052" y="3963404"/>
            <a:ext cx="3442216" cy="1642692"/>
          </a:xfrm>
          <a:prstGeom prst="rect">
            <a:avLst/>
          </a:prstGeom>
        </p:spPr>
      </p:pic>
      <p:sp>
        <p:nvSpPr>
          <p:cNvPr id="14" name="Text Placeholder 2">
            <a:extLst>
              <a:ext uri="{FF2B5EF4-FFF2-40B4-BE49-F238E27FC236}">
                <a16:creationId xmlns:a16="http://schemas.microsoft.com/office/drawing/2014/main" id="{8CFDBE23-7377-43A1-B724-8BEE701B82AF}"/>
              </a:ext>
            </a:extLst>
          </p:cNvPr>
          <p:cNvSpPr txBox="1">
            <a:spLocks/>
          </p:cNvSpPr>
          <p:nvPr/>
        </p:nvSpPr>
        <p:spPr>
          <a:xfrm>
            <a:off x="560178" y="3197018"/>
            <a:ext cx="5695332" cy="668512"/>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4000" b="0" i="0" u="none" strike="noStrike" kern="1200" cap="none" spc="0" normalizeH="0" baseline="0" noProof="0" dirty="0" err="1">
                <a:ln>
                  <a:noFill/>
                </a:ln>
                <a:solidFill>
                  <a:prstClr val="white"/>
                </a:solidFill>
                <a:effectLst/>
                <a:uLnTx/>
                <a:uFillTx/>
                <a:latin typeface="Jost* 300 Light"/>
                <a:ea typeface="+mn-ea"/>
                <a:cs typeface="+mn-cs"/>
              </a:rPr>
              <a:t>Supported</a:t>
            </a:r>
            <a:r>
              <a:rPr kumimoji="0" lang="sv-SE" sz="4000" b="0" i="0" u="none" strike="noStrike" kern="1200" cap="none" spc="0" normalizeH="0" baseline="0" noProof="0" dirty="0">
                <a:ln>
                  <a:noFill/>
                </a:ln>
                <a:solidFill>
                  <a:prstClr val="white"/>
                </a:solidFill>
                <a:effectLst/>
                <a:uLnTx/>
                <a:uFillTx/>
                <a:latin typeface="Jost* 300 Light"/>
                <a:ea typeface="+mn-ea"/>
                <a:cs typeface="+mn-cs"/>
              </a:rPr>
              <a:t> Ekkono M</a:t>
            </a:r>
            <a:r>
              <a:rPr kumimoji="0" lang="sv-SE" sz="4000" b="0" i="0" u="none" strike="noStrike" kern="1200" cap="none" spc="0" normalizeH="0" baseline="0" noProof="0" dirty="0" err="1">
                <a:ln>
                  <a:noFill/>
                </a:ln>
                <a:solidFill>
                  <a:prstClr val="white"/>
                </a:solidFill>
                <a:effectLst/>
                <a:uLnTx/>
                <a:uFillTx/>
                <a:latin typeface="Jost* 300 Light"/>
                <a:ea typeface="+mn-ea"/>
                <a:cs typeface="+mn-cs"/>
              </a:rPr>
              <a:t>odels</a:t>
            </a:r>
            <a:endParaRPr kumimoji="0" lang="sv-SE" sz="4000" b="0" i="0" u="none" strike="noStrike" kern="1200" cap="none" spc="0" normalizeH="0" baseline="0" noProof="0" dirty="0">
              <a:ln>
                <a:noFill/>
              </a:ln>
              <a:solidFill>
                <a:prstClr val="white"/>
              </a:solidFill>
              <a:effectLst/>
              <a:uLnTx/>
              <a:uFillTx/>
              <a:latin typeface="Jost* 300 Light"/>
              <a:ea typeface="+mn-ea"/>
              <a:cs typeface="+mn-cs"/>
            </a:endParaRPr>
          </a:p>
        </p:txBody>
      </p:sp>
      <p:sp>
        <p:nvSpPr>
          <p:cNvPr id="15" name="Content Placeholder 3">
            <a:extLst>
              <a:ext uri="{FF2B5EF4-FFF2-40B4-BE49-F238E27FC236}">
                <a16:creationId xmlns:a16="http://schemas.microsoft.com/office/drawing/2014/main" id="{8E011B29-83F2-477D-81E3-89CFA44DD3D0}"/>
              </a:ext>
            </a:extLst>
          </p:cNvPr>
          <p:cNvSpPr txBox="1">
            <a:spLocks/>
          </p:cNvSpPr>
          <p:nvPr/>
        </p:nvSpPr>
        <p:spPr>
          <a:xfrm>
            <a:off x="558417" y="3963404"/>
            <a:ext cx="4674280" cy="22560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Linear</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 regression</a:t>
            </a: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Multilayer</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perceptron</a:t>
            </a:r>
            <a:endParaRPr kumimoji="0" lang="sv-SE" sz="1300" b="0" i="0" u="none" strike="noStrike" kern="1200" cap="none" spc="0" normalizeH="0" baseline="0" noProof="0" dirty="0">
              <a:ln>
                <a:noFill/>
              </a:ln>
              <a:solidFill>
                <a:prstClr val="white"/>
              </a:solidFill>
              <a:effectLst/>
              <a:uLnTx/>
              <a:uFillTx/>
              <a:latin typeface="Jost* 300 Light"/>
              <a:ea typeface="+mn-ea"/>
              <a:cs typeface="+mn-cs"/>
            </a:endParaRP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Random</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forest</a:t>
            </a:r>
            <a:endParaRPr kumimoji="0" lang="sv-SE" sz="1300" b="0" i="0" u="none" strike="noStrike" kern="1200" cap="none" spc="0" normalizeH="0" baseline="0" noProof="0" dirty="0">
              <a:ln>
                <a:noFill/>
              </a:ln>
              <a:solidFill>
                <a:prstClr val="white"/>
              </a:solidFill>
              <a:effectLst/>
              <a:uLnTx/>
              <a:uFillTx/>
              <a:latin typeface="Jost* 300 Light"/>
              <a:ea typeface="+mn-ea"/>
              <a:cs typeface="+mn-cs"/>
            </a:endParaRP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a:ln>
                  <a:noFill/>
                </a:ln>
                <a:solidFill>
                  <a:prstClr val="white"/>
                </a:solidFill>
                <a:effectLst/>
                <a:uLnTx/>
                <a:uFillTx/>
                <a:latin typeface="Jost* 300 Light"/>
                <a:ea typeface="+mn-ea"/>
                <a:cs typeface="+mn-cs"/>
              </a:rPr>
              <a:t>Decision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trees</a:t>
            </a:r>
            <a:endParaRPr kumimoji="0" lang="sv-SE" sz="1300" b="0" i="0" u="none" strike="noStrike" kern="1200" cap="none" spc="0" normalizeH="0" baseline="0" noProof="0" dirty="0">
              <a:ln>
                <a:noFill/>
              </a:ln>
              <a:solidFill>
                <a:prstClr val="white"/>
              </a:solidFill>
              <a:effectLst/>
              <a:uLnTx/>
              <a:uFillTx/>
              <a:latin typeface="Jost* 300 Light"/>
              <a:ea typeface="+mn-ea"/>
              <a:cs typeface="+mn-cs"/>
            </a:endParaRP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a:ln>
                  <a:noFill/>
                </a:ln>
                <a:solidFill>
                  <a:prstClr val="white"/>
                </a:solidFill>
                <a:effectLst/>
                <a:uLnTx/>
                <a:uFillTx/>
                <a:latin typeface="Jost* 300 Light"/>
                <a:ea typeface="+mn-ea"/>
                <a:cs typeface="+mn-cs"/>
              </a:rPr>
              <a:t>Ekkono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change</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detector</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a:t>
            </a:r>
          </a:p>
          <a:p>
            <a:pPr marL="342900" marR="0" lvl="0" indent="-342900"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sv-SE" sz="1300" b="0" i="0" u="none" strike="noStrike" kern="1200" cap="none" spc="0" normalizeH="0" baseline="0" noProof="0" dirty="0">
                <a:ln>
                  <a:noFill/>
                </a:ln>
                <a:solidFill>
                  <a:prstClr val="white"/>
                </a:solidFill>
                <a:effectLst/>
                <a:uLnTx/>
                <a:uFillTx/>
                <a:latin typeface="Jost* 300 Light"/>
                <a:ea typeface="+mn-ea"/>
                <a:cs typeface="+mn-cs"/>
              </a:rPr>
              <a:t>Ekkono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anomaly</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300" b="0" i="0" u="none" strike="noStrike" kern="1200" cap="none" spc="0" normalizeH="0" baseline="0" noProof="0" dirty="0" err="1">
                <a:ln>
                  <a:noFill/>
                </a:ln>
                <a:solidFill>
                  <a:prstClr val="white"/>
                </a:solidFill>
                <a:effectLst/>
                <a:uLnTx/>
                <a:uFillTx/>
                <a:latin typeface="Jost* 300 Light"/>
                <a:ea typeface="+mn-ea"/>
                <a:cs typeface="+mn-cs"/>
              </a:rPr>
              <a:t>detector</a:t>
            </a:r>
            <a:r>
              <a:rPr kumimoji="0" lang="sv-SE" sz="1300" b="0" i="0" u="none" strike="noStrike" kern="1200" cap="none" spc="0" normalizeH="0" baseline="0" noProof="0" dirty="0">
                <a:ln>
                  <a:noFill/>
                </a:ln>
                <a:solidFill>
                  <a:prstClr val="white"/>
                </a:solidFill>
                <a:effectLst/>
                <a:uLnTx/>
                <a:uFillTx/>
                <a:latin typeface="Jost* 300 Light"/>
                <a:ea typeface="+mn-ea"/>
                <a:cs typeface="+mn-cs"/>
              </a:rPr>
              <a:t>*</a:t>
            </a:r>
          </a:p>
        </p:txBody>
      </p:sp>
      <p:sp>
        <p:nvSpPr>
          <p:cNvPr id="16" name="TextBox 15">
            <a:extLst>
              <a:ext uri="{FF2B5EF4-FFF2-40B4-BE49-F238E27FC236}">
                <a16:creationId xmlns:a16="http://schemas.microsoft.com/office/drawing/2014/main" id="{C078033C-390D-4215-85A7-775EF5B84E5C}"/>
              </a:ext>
            </a:extLst>
          </p:cNvPr>
          <p:cNvSpPr txBox="1"/>
          <p:nvPr/>
        </p:nvSpPr>
        <p:spPr>
          <a:xfrm>
            <a:off x="558417" y="6401662"/>
            <a:ext cx="60972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Jost* 300 Light"/>
                <a:ea typeface="+mn-ea"/>
                <a:cs typeface="+mn-cs"/>
              </a:rPr>
              <a:t>*</a:t>
            </a:r>
            <a:r>
              <a:rPr kumimoji="0" lang="sv-SE" sz="1200" b="0" i="0" u="none" strike="noStrike" kern="1200" cap="none" spc="0" normalizeH="0" baseline="0" noProof="0" dirty="0" err="1">
                <a:ln>
                  <a:noFill/>
                </a:ln>
                <a:solidFill>
                  <a:prstClr val="white"/>
                </a:solidFill>
                <a:effectLst/>
                <a:uLnTx/>
                <a:uFillTx/>
                <a:latin typeface="Jost* 300 Light"/>
                <a:ea typeface="+mn-ea"/>
                <a:cs typeface="+mn-cs"/>
              </a:rPr>
              <a:t>unsupervised</a:t>
            </a:r>
            <a:r>
              <a:rPr kumimoji="0" lang="sv-SE" sz="12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200" b="0" i="0" u="none" strike="noStrike" kern="1200" cap="none" spc="0" normalizeH="0" baseline="0" noProof="0" dirty="0" err="1">
                <a:ln>
                  <a:noFill/>
                </a:ln>
                <a:solidFill>
                  <a:prstClr val="white"/>
                </a:solidFill>
                <a:effectLst/>
                <a:uLnTx/>
                <a:uFillTx/>
                <a:latin typeface="Jost* 300 Light"/>
                <a:ea typeface="+mn-ea"/>
                <a:cs typeface="+mn-cs"/>
              </a:rPr>
              <a:t>learning</a:t>
            </a:r>
            <a:r>
              <a:rPr kumimoji="0" lang="sv-SE" sz="1200" b="0" i="0" u="none" strike="noStrike" kern="1200" cap="none" spc="0" normalizeH="0" baseline="0" noProof="0" dirty="0">
                <a:ln>
                  <a:noFill/>
                </a:ln>
                <a:solidFill>
                  <a:prstClr val="white"/>
                </a:solidFill>
                <a:effectLst/>
                <a:uLnTx/>
                <a:uFillTx/>
                <a:latin typeface="Jost* 300 Light"/>
                <a:ea typeface="+mn-ea"/>
                <a:cs typeface="+mn-cs"/>
              </a:rPr>
              <a:t> </a:t>
            </a:r>
            <a:r>
              <a:rPr kumimoji="0" lang="sv-SE" sz="1200" b="0" i="0" u="none" strike="noStrike" kern="1200" cap="none" spc="0" normalizeH="0" baseline="0" noProof="0" dirty="0" err="1">
                <a:ln>
                  <a:noFill/>
                </a:ln>
                <a:solidFill>
                  <a:prstClr val="white"/>
                </a:solidFill>
                <a:effectLst/>
                <a:uLnTx/>
                <a:uFillTx/>
                <a:latin typeface="Jost* 300 Light"/>
                <a:ea typeface="+mn-ea"/>
                <a:cs typeface="+mn-cs"/>
              </a:rPr>
              <a:t>algorithms</a:t>
            </a:r>
            <a:endParaRPr kumimoji="0" lang="sv-SE" sz="1200" b="0" i="0" u="none" strike="noStrike" kern="1200" cap="none" spc="0" normalizeH="0" baseline="0" noProof="0" dirty="0">
              <a:ln>
                <a:noFill/>
              </a:ln>
              <a:solidFill>
                <a:prstClr val="black"/>
              </a:solidFill>
              <a:effectLst/>
              <a:uLnTx/>
              <a:uFillTx/>
              <a:latin typeface="Jost* 300 Light"/>
              <a:ea typeface="+mn-ea"/>
              <a:cs typeface="+mn-cs"/>
            </a:endParaRPr>
          </a:p>
        </p:txBody>
      </p:sp>
    </p:spTree>
    <p:extLst>
      <p:ext uri="{BB962C8B-B14F-4D97-AF65-F5344CB8AC3E}">
        <p14:creationId xmlns:p14="http://schemas.microsoft.com/office/powerpoint/2010/main" val="220337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2F3D-17C8-4145-8C29-436A131BD628}"/>
              </a:ext>
            </a:extLst>
          </p:cNvPr>
          <p:cNvSpPr>
            <a:spLocks noGrp="1"/>
          </p:cNvSpPr>
          <p:nvPr>
            <p:ph type="title"/>
          </p:nvPr>
        </p:nvSpPr>
        <p:spPr/>
        <p:txBody>
          <a:bodyPr/>
          <a:lstStyle/>
          <a:p>
            <a:r>
              <a:rPr lang="en-US" dirty="0"/>
              <a:t>Machine Learning meets Embedded Development</a:t>
            </a:r>
          </a:p>
        </p:txBody>
      </p:sp>
      <p:sp>
        <p:nvSpPr>
          <p:cNvPr id="3" name="Date Placeholder 2">
            <a:extLst>
              <a:ext uri="{FF2B5EF4-FFF2-40B4-BE49-F238E27FC236}">
                <a16:creationId xmlns:a16="http://schemas.microsoft.com/office/drawing/2014/main" id="{FAA1B6CF-8CD6-4EB7-97DE-A1C099838AE1}"/>
              </a:ext>
            </a:extLst>
          </p:cNvPr>
          <p:cNvSpPr>
            <a:spLocks noGrp="1"/>
          </p:cNvSpPr>
          <p:nvPr>
            <p:ph type="dt" sz="half" idx="10"/>
          </p:nvPr>
        </p:nvSpPr>
        <p:spPr/>
        <p:txBody>
          <a:bodyPr/>
          <a:lstStyle/>
          <a:p>
            <a:fld id="{974D56EB-9AD8-48D7-84B0-1A78B762FDFF}" type="datetime3">
              <a:rPr lang="en-US" smtClean="0"/>
              <a:t>15 June 2021</a:t>
            </a:fld>
            <a:endParaRPr lang="en-US"/>
          </a:p>
        </p:txBody>
      </p:sp>
      <p:sp>
        <p:nvSpPr>
          <p:cNvPr id="4" name="Footer Placeholder 3">
            <a:extLst>
              <a:ext uri="{FF2B5EF4-FFF2-40B4-BE49-F238E27FC236}">
                <a16:creationId xmlns:a16="http://schemas.microsoft.com/office/drawing/2014/main" id="{9315ED8D-6501-4DB0-8451-FE3CEF08654E}"/>
              </a:ext>
            </a:extLst>
          </p:cNvPr>
          <p:cNvSpPr>
            <a:spLocks noGrp="1"/>
          </p:cNvSpPr>
          <p:nvPr>
            <p:ph type="ftr" sz="quarter" idx="11"/>
          </p:nvPr>
        </p:nvSpPr>
        <p:spPr/>
        <p:txBody>
          <a:bodyPr/>
          <a:lstStyle/>
          <a:p>
            <a:r>
              <a:rPr lang="en-US"/>
              <a:t>© The Qt Company</a:t>
            </a:r>
          </a:p>
        </p:txBody>
      </p:sp>
      <p:sp>
        <p:nvSpPr>
          <p:cNvPr id="5" name="Slide Number Placeholder 4">
            <a:extLst>
              <a:ext uri="{FF2B5EF4-FFF2-40B4-BE49-F238E27FC236}">
                <a16:creationId xmlns:a16="http://schemas.microsoft.com/office/drawing/2014/main" id="{17B7C7EF-FD9F-40DD-9592-BF1740B36647}"/>
              </a:ext>
            </a:extLst>
          </p:cNvPr>
          <p:cNvSpPr>
            <a:spLocks noGrp="1"/>
          </p:cNvSpPr>
          <p:nvPr>
            <p:ph type="sldNum" sz="quarter" idx="12"/>
          </p:nvPr>
        </p:nvSpPr>
        <p:spPr/>
        <p:txBody>
          <a:bodyPr/>
          <a:lstStyle/>
          <a:p>
            <a:fld id="{A683D178-98AA-4574-9EAA-8EB007C55176}" type="slidenum">
              <a:rPr lang="en-US" smtClean="0"/>
              <a:pPr/>
              <a:t>2</a:t>
            </a:fld>
            <a:endParaRPr lang="en-US"/>
          </a:p>
        </p:txBody>
      </p:sp>
      <p:sp>
        <p:nvSpPr>
          <p:cNvPr id="6" name="Text Placeholder 5">
            <a:extLst>
              <a:ext uri="{FF2B5EF4-FFF2-40B4-BE49-F238E27FC236}">
                <a16:creationId xmlns:a16="http://schemas.microsoft.com/office/drawing/2014/main" id="{0E8AD077-AA0D-4871-B934-BE447C8B368B}"/>
              </a:ext>
            </a:extLst>
          </p:cNvPr>
          <p:cNvSpPr>
            <a:spLocks noGrp="1"/>
          </p:cNvSpPr>
          <p:nvPr>
            <p:ph type="body" idx="1"/>
          </p:nvPr>
        </p:nvSpPr>
        <p:spPr/>
        <p:txBody>
          <a:bodyPr/>
          <a:lstStyle/>
          <a:p>
            <a:r>
              <a:rPr lang="en-US" dirty="0"/>
              <a:t>speakers</a:t>
            </a:r>
          </a:p>
        </p:txBody>
      </p:sp>
      <p:pic>
        <p:nvPicPr>
          <p:cNvPr id="7" name="Picture 6">
            <a:extLst>
              <a:ext uri="{FF2B5EF4-FFF2-40B4-BE49-F238E27FC236}">
                <a16:creationId xmlns:a16="http://schemas.microsoft.com/office/drawing/2014/main" id="{1527779A-556F-4329-BBBF-8238D2742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4969" y="1603132"/>
            <a:ext cx="1390918" cy="936626"/>
          </a:xfrm>
          <a:prstGeom prst="rect">
            <a:avLst/>
          </a:prstGeom>
        </p:spPr>
      </p:pic>
      <p:sp>
        <p:nvSpPr>
          <p:cNvPr id="8" name="Vaino leskinen">
            <a:extLst>
              <a:ext uri="{FF2B5EF4-FFF2-40B4-BE49-F238E27FC236}">
                <a16:creationId xmlns:a16="http://schemas.microsoft.com/office/drawing/2014/main" id="{FC0C75B2-0E31-459E-86B8-BD5758FE4982}"/>
              </a:ext>
            </a:extLst>
          </p:cNvPr>
          <p:cNvSpPr txBox="1">
            <a:spLocks/>
          </p:cNvSpPr>
          <p:nvPr/>
        </p:nvSpPr>
        <p:spPr>
          <a:xfrm>
            <a:off x="1321951" y="1469511"/>
            <a:ext cx="5471581" cy="33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lvl1pPr marL="0" marR="0" indent="0" algn="l" defTabSz="914377" rtl="0" latinLnBrk="0">
              <a:lnSpc>
                <a:spcPct val="90000"/>
              </a:lnSpc>
              <a:spcBef>
                <a:spcPts val="0"/>
              </a:spcBef>
              <a:spcAft>
                <a:spcPts val="0"/>
              </a:spcAft>
              <a:buClrTx/>
              <a:buSzTx/>
              <a:buFontTx/>
              <a:buNone/>
              <a:tabLst/>
              <a:defRPr sz="2267" b="1" i="0" u="none" strike="noStrike" cap="all" spc="0" baseline="0">
                <a:solidFill>
                  <a:schemeClr val="accent1"/>
                </a:solidFill>
                <a:uFillTx/>
                <a:latin typeface="Realtime Text Rounded Black"/>
                <a:ea typeface="Realtime Text Rounded Black"/>
                <a:cs typeface="Realtime Text Rounded Black"/>
                <a:sym typeface="Realtime Text Rounded Black"/>
              </a:defRPr>
            </a:lvl1pPr>
            <a:lvl2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2pPr>
            <a:lvl3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3pPr>
            <a:lvl4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4pPr>
            <a:lvl5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5pPr>
            <a:lvl6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6pPr>
            <a:lvl7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7pPr>
            <a:lvl8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8pPr>
            <a:lvl9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9pPr>
          </a:lstStyle>
          <a:p>
            <a:r>
              <a:rPr lang="en-US" sz="1800" kern="0" dirty="0">
                <a:solidFill>
                  <a:schemeClr val="tx1"/>
                </a:solidFill>
              </a:rPr>
              <a:t>Michele Rossi</a:t>
            </a:r>
          </a:p>
        </p:txBody>
      </p:sp>
      <p:sp>
        <p:nvSpPr>
          <p:cNvPr id="9" name="Managing director of Siili Auto…">
            <a:extLst>
              <a:ext uri="{FF2B5EF4-FFF2-40B4-BE49-F238E27FC236}">
                <a16:creationId xmlns:a16="http://schemas.microsoft.com/office/drawing/2014/main" id="{174DCE36-E567-465E-A5BF-711474BC19BA}"/>
              </a:ext>
            </a:extLst>
          </p:cNvPr>
          <p:cNvSpPr txBox="1">
            <a:spLocks/>
          </p:cNvSpPr>
          <p:nvPr/>
        </p:nvSpPr>
        <p:spPr>
          <a:xfrm>
            <a:off x="1321947" y="1835136"/>
            <a:ext cx="5471585" cy="2832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230394" marR="0" indent="-23039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1pPr>
            <a:lvl2pPr marL="485748" marR="0" indent="-24575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2pPr>
            <a:lvl3pPr marL="763549" marR="0" indent="-28356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3pPr>
            <a:lvl4pPr marL="1026573" marR="0" indent="-304792"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4pPr>
            <a:lvl5pPr marL="1280608" marR="0" indent="-36863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5pPr>
            <a:lvl6pPr marL="2813467"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6pPr>
            <a:lvl7pPr marL="3270656"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7pPr>
            <a:lvl8pPr marL="3727844"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8pPr>
            <a:lvl9pPr marL="4185033"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9pPr>
          </a:lstStyle>
          <a:p>
            <a:pPr marL="0" indent="0">
              <a:buSzTx/>
              <a:buFont typeface="Arial"/>
              <a:buNone/>
            </a:pPr>
            <a:r>
              <a:rPr lang="it-IT" sz="1400" kern="0" dirty="0"/>
              <a:t>Business Development, Qt Venture</a:t>
            </a:r>
            <a:endParaRPr lang="en-US" sz="1400" kern="0" dirty="0"/>
          </a:p>
          <a:p>
            <a:pPr marL="0" indent="0">
              <a:buSzTx/>
              <a:buNone/>
            </a:pPr>
            <a:r>
              <a:rPr lang="en-US" sz="1400" kern="0" dirty="0"/>
              <a:t>The Qt Company </a:t>
            </a:r>
          </a:p>
        </p:txBody>
      </p:sp>
      <p:sp>
        <p:nvSpPr>
          <p:cNvPr id="10" name="Vaino leskinen">
            <a:extLst>
              <a:ext uri="{FF2B5EF4-FFF2-40B4-BE49-F238E27FC236}">
                <a16:creationId xmlns:a16="http://schemas.microsoft.com/office/drawing/2014/main" id="{1FD26D0C-F3FF-4ED2-8FE2-5B12ECCDFADC}"/>
              </a:ext>
            </a:extLst>
          </p:cNvPr>
          <p:cNvSpPr txBox="1">
            <a:spLocks/>
          </p:cNvSpPr>
          <p:nvPr/>
        </p:nvSpPr>
        <p:spPr>
          <a:xfrm>
            <a:off x="1321947" y="4943015"/>
            <a:ext cx="5471581" cy="33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lvl1pPr marL="0" marR="0" indent="0" algn="l" defTabSz="914377" rtl="0" latinLnBrk="0">
              <a:lnSpc>
                <a:spcPct val="90000"/>
              </a:lnSpc>
              <a:spcBef>
                <a:spcPts val="0"/>
              </a:spcBef>
              <a:spcAft>
                <a:spcPts val="0"/>
              </a:spcAft>
              <a:buClrTx/>
              <a:buSzTx/>
              <a:buFontTx/>
              <a:buNone/>
              <a:tabLst/>
              <a:defRPr sz="2267" b="1" i="0" u="none" strike="noStrike" cap="all" spc="0" baseline="0">
                <a:solidFill>
                  <a:schemeClr val="accent1"/>
                </a:solidFill>
                <a:uFillTx/>
                <a:latin typeface="Realtime Text Rounded Black"/>
                <a:ea typeface="Realtime Text Rounded Black"/>
                <a:cs typeface="Realtime Text Rounded Black"/>
                <a:sym typeface="Realtime Text Rounded Black"/>
              </a:defRPr>
            </a:lvl1pPr>
            <a:lvl2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2pPr>
            <a:lvl3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3pPr>
            <a:lvl4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4pPr>
            <a:lvl5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5pPr>
            <a:lvl6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6pPr>
            <a:lvl7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7pPr>
            <a:lvl8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8pPr>
            <a:lvl9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9pPr>
          </a:lstStyle>
          <a:p>
            <a:r>
              <a:rPr lang="en-US" sz="1800" kern="0" dirty="0">
                <a:solidFill>
                  <a:schemeClr val="tx1"/>
                </a:solidFill>
              </a:rPr>
              <a:t>Amit Nainawat</a:t>
            </a:r>
          </a:p>
        </p:txBody>
      </p:sp>
      <p:pic>
        <p:nvPicPr>
          <p:cNvPr id="11" name="Picture 2" descr="Amit Nainawat">
            <a:extLst>
              <a:ext uri="{FF2B5EF4-FFF2-40B4-BE49-F238E27FC236}">
                <a16:creationId xmlns:a16="http://schemas.microsoft.com/office/drawing/2014/main" id="{D653A85F-C113-49DE-A9F4-BE956DE8E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452" y="4989892"/>
            <a:ext cx="1391435" cy="1391435"/>
          </a:xfrm>
          <a:prstGeom prst="rect">
            <a:avLst/>
          </a:prstGeom>
          <a:noFill/>
          <a:extLst>
            <a:ext uri="{909E8E84-426E-40DD-AFC4-6F175D3DCCD1}">
              <a14:hiddenFill xmlns:a14="http://schemas.microsoft.com/office/drawing/2010/main">
                <a:solidFill>
                  <a:srgbClr val="FFFFFF"/>
                </a:solidFill>
              </a14:hiddenFill>
            </a:ext>
          </a:extLst>
        </p:spPr>
      </p:pic>
      <p:sp>
        <p:nvSpPr>
          <p:cNvPr id="12" name="Managing director of Siili Auto…">
            <a:extLst>
              <a:ext uri="{FF2B5EF4-FFF2-40B4-BE49-F238E27FC236}">
                <a16:creationId xmlns:a16="http://schemas.microsoft.com/office/drawing/2014/main" id="{F6A0A604-F60B-46E8-8D00-4499B40ED2AC}"/>
              </a:ext>
            </a:extLst>
          </p:cNvPr>
          <p:cNvSpPr txBox="1">
            <a:spLocks/>
          </p:cNvSpPr>
          <p:nvPr/>
        </p:nvSpPr>
        <p:spPr>
          <a:xfrm>
            <a:off x="1321947" y="5322897"/>
            <a:ext cx="5471585" cy="2832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230394" marR="0" indent="-23039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1pPr>
            <a:lvl2pPr marL="485748" marR="0" indent="-24575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2pPr>
            <a:lvl3pPr marL="763549" marR="0" indent="-28356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3pPr>
            <a:lvl4pPr marL="1026573" marR="0" indent="-304792"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4pPr>
            <a:lvl5pPr marL="1280608" marR="0" indent="-36863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5pPr>
            <a:lvl6pPr marL="2813467"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6pPr>
            <a:lvl7pPr marL="3270656"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7pPr>
            <a:lvl8pPr marL="3727844"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8pPr>
            <a:lvl9pPr marL="4185033"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9pPr>
          </a:lstStyle>
          <a:p>
            <a:pPr marL="0" indent="0">
              <a:buSzTx/>
              <a:buNone/>
            </a:pPr>
            <a:r>
              <a:rPr lang="en-US" sz="1400" kern="0" dirty="0"/>
              <a:t>Pre-Sales Engineer</a:t>
            </a:r>
          </a:p>
          <a:p>
            <a:pPr marL="0" indent="0">
              <a:buSzTx/>
              <a:buNone/>
            </a:pPr>
            <a:r>
              <a:rPr lang="en-US" sz="1400" kern="0" dirty="0"/>
              <a:t>The Qt Company</a:t>
            </a:r>
          </a:p>
        </p:txBody>
      </p:sp>
      <p:sp>
        <p:nvSpPr>
          <p:cNvPr id="13" name="Vaino leskinen">
            <a:extLst>
              <a:ext uri="{FF2B5EF4-FFF2-40B4-BE49-F238E27FC236}">
                <a16:creationId xmlns:a16="http://schemas.microsoft.com/office/drawing/2014/main" id="{EE61A4B6-6A35-42EA-B150-8AF15DA3C978}"/>
              </a:ext>
            </a:extLst>
          </p:cNvPr>
          <p:cNvSpPr txBox="1">
            <a:spLocks/>
          </p:cNvSpPr>
          <p:nvPr/>
        </p:nvSpPr>
        <p:spPr>
          <a:xfrm>
            <a:off x="1321951" y="3312643"/>
            <a:ext cx="5471581" cy="33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normAutofit/>
          </a:bodyPr>
          <a:lstStyle>
            <a:lvl1pPr marL="0" marR="0" indent="0" algn="l" defTabSz="914377" rtl="0" latinLnBrk="0">
              <a:lnSpc>
                <a:spcPct val="90000"/>
              </a:lnSpc>
              <a:spcBef>
                <a:spcPts val="0"/>
              </a:spcBef>
              <a:spcAft>
                <a:spcPts val="0"/>
              </a:spcAft>
              <a:buClrTx/>
              <a:buSzTx/>
              <a:buFontTx/>
              <a:buNone/>
              <a:tabLst/>
              <a:defRPr sz="2267" b="1" i="0" u="none" strike="noStrike" cap="all" spc="0" baseline="0">
                <a:solidFill>
                  <a:schemeClr val="accent1"/>
                </a:solidFill>
                <a:uFillTx/>
                <a:latin typeface="Realtime Text Rounded Black"/>
                <a:ea typeface="Realtime Text Rounded Black"/>
                <a:cs typeface="Realtime Text Rounded Black"/>
                <a:sym typeface="Realtime Text Rounded Black"/>
              </a:defRPr>
            </a:lvl1pPr>
            <a:lvl2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2pPr>
            <a:lvl3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3pPr>
            <a:lvl4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4pPr>
            <a:lvl5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5pPr>
            <a:lvl6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6pPr>
            <a:lvl7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7pPr>
            <a:lvl8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8pPr>
            <a:lvl9pPr marL="0" marR="0" indent="0" algn="ctr" defTabSz="914377" rtl="0" latinLnBrk="0">
              <a:lnSpc>
                <a:spcPct val="90000"/>
              </a:lnSpc>
              <a:spcBef>
                <a:spcPts val="0"/>
              </a:spcBef>
              <a:spcAft>
                <a:spcPts val="0"/>
              </a:spcAft>
              <a:buClrTx/>
              <a:buSzTx/>
              <a:buFontTx/>
              <a:buNone/>
              <a:tabLst/>
              <a:defRPr sz="4000" b="1" i="0" u="none" strike="noStrike" cap="all" spc="0" baseline="0">
                <a:solidFill>
                  <a:schemeClr val="accent1"/>
                </a:solidFill>
                <a:uFillTx/>
                <a:latin typeface="Realtime Text Rounded Black"/>
                <a:ea typeface="Realtime Text Rounded Black"/>
                <a:cs typeface="Realtime Text Rounded Black"/>
                <a:sym typeface="Realtime Text Rounded Black"/>
              </a:defRPr>
            </a:lvl9pPr>
          </a:lstStyle>
          <a:p>
            <a:r>
              <a:rPr lang="en-US" sz="1800" kern="0" dirty="0">
                <a:solidFill>
                  <a:schemeClr val="tx1"/>
                </a:solidFill>
              </a:rPr>
              <a:t>Simon Hedström</a:t>
            </a:r>
          </a:p>
        </p:txBody>
      </p:sp>
      <p:sp>
        <p:nvSpPr>
          <p:cNvPr id="14" name="Managing director of Siili Auto…">
            <a:extLst>
              <a:ext uri="{FF2B5EF4-FFF2-40B4-BE49-F238E27FC236}">
                <a16:creationId xmlns:a16="http://schemas.microsoft.com/office/drawing/2014/main" id="{18B89454-929C-4A9A-AE38-9908C4967226}"/>
              </a:ext>
            </a:extLst>
          </p:cNvPr>
          <p:cNvSpPr txBox="1">
            <a:spLocks/>
          </p:cNvSpPr>
          <p:nvPr/>
        </p:nvSpPr>
        <p:spPr>
          <a:xfrm>
            <a:off x="1321947" y="3678268"/>
            <a:ext cx="5471585" cy="94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230394" marR="0" indent="-23039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1pPr>
            <a:lvl2pPr marL="485748" marR="0" indent="-245754"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2pPr>
            <a:lvl3pPr marL="763549" marR="0" indent="-28356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3pPr>
            <a:lvl4pPr marL="1026573" marR="0" indent="-304792"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4pPr>
            <a:lvl5pPr marL="1280608" marR="0" indent="-368631" algn="l" defTabSz="609585" rtl="0" latinLnBrk="0">
              <a:lnSpc>
                <a:spcPct val="120000"/>
              </a:lnSpc>
              <a:spcBef>
                <a:spcPts val="800"/>
              </a:spcBef>
              <a:spcAft>
                <a:spcPts val="0"/>
              </a:spcAft>
              <a:buClrTx/>
              <a:buSzPct val="100000"/>
              <a:buFont typeface="Arial"/>
              <a:buChar char="•"/>
              <a:tabLst/>
              <a:defRPr sz="2133" b="0" i="0" u="none" strike="noStrike" cap="none" spc="0" baseline="0">
                <a:solidFill>
                  <a:srgbClr val="5F7687"/>
                </a:solidFill>
                <a:uFillTx/>
                <a:latin typeface="Work Sans"/>
                <a:ea typeface="Work Sans"/>
                <a:cs typeface="Work Sans"/>
                <a:sym typeface="Work Sans"/>
              </a:defRPr>
            </a:lvl5pPr>
            <a:lvl6pPr marL="2813467"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6pPr>
            <a:lvl7pPr marL="3270656"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7pPr>
            <a:lvl8pPr marL="3727844"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8pPr>
            <a:lvl9pPr marL="4185033" marR="0" indent="-527524" algn="l" defTabSz="914377" rtl="0" latinLnBrk="0">
              <a:lnSpc>
                <a:spcPct val="90000"/>
              </a:lnSpc>
              <a:spcBef>
                <a:spcPts val="933"/>
              </a:spcBef>
              <a:spcAft>
                <a:spcPts val="0"/>
              </a:spcAft>
              <a:buClrTx/>
              <a:buSzPct val="100000"/>
              <a:buFontTx/>
              <a:buChar char="•"/>
              <a:tabLst/>
              <a:defRPr sz="4000" b="0" i="0" u="none" strike="noStrike" cap="none" spc="0" baseline="0">
                <a:solidFill>
                  <a:schemeClr val="accent2"/>
                </a:solidFill>
                <a:uFillTx/>
                <a:latin typeface="Realtime Text Rounded Black"/>
                <a:ea typeface="Realtime Text Rounded Black"/>
                <a:cs typeface="Realtime Text Rounded Black"/>
                <a:sym typeface="Realtime Text Rounded Black"/>
              </a:defRPr>
            </a:lvl9pPr>
          </a:lstStyle>
          <a:p>
            <a:pPr marL="0" indent="0">
              <a:buSzTx/>
              <a:buNone/>
            </a:pPr>
            <a:r>
              <a:rPr lang="it-IT" sz="1400" kern="0" dirty="0"/>
              <a:t>Machine Learning </a:t>
            </a:r>
            <a:r>
              <a:rPr lang="it-IT" sz="1400" kern="0" dirty="0" err="1"/>
              <a:t>Engineer</a:t>
            </a:r>
            <a:endParaRPr lang="en-US" sz="1400" kern="0" dirty="0"/>
          </a:p>
          <a:p>
            <a:pPr marL="0" indent="0">
              <a:buSzTx/>
              <a:buNone/>
            </a:pPr>
            <a:r>
              <a:rPr lang="en-US" sz="1400" kern="0" dirty="0" err="1"/>
              <a:t>Ekkono</a:t>
            </a:r>
            <a:r>
              <a:rPr lang="en-US" sz="1400" kern="0" dirty="0"/>
              <a:t> Solutions</a:t>
            </a:r>
          </a:p>
        </p:txBody>
      </p:sp>
      <p:pic>
        <p:nvPicPr>
          <p:cNvPr id="16" name="Picture 15">
            <a:extLst>
              <a:ext uri="{FF2B5EF4-FFF2-40B4-BE49-F238E27FC236}">
                <a16:creationId xmlns:a16="http://schemas.microsoft.com/office/drawing/2014/main" id="{099A40A3-2542-454D-BBE9-0E359D2FE66C}"/>
              </a:ext>
            </a:extLst>
          </p:cNvPr>
          <p:cNvPicPr>
            <a:picLocks noChangeAspect="1"/>
          </p:cNvPicPr>
          <p:nvPr/>
        </p:nvPicPr>
        <p:blipFill>
          <a:blip r:embed="rId4"/>
          <a:stretch>
            <a:fillRect/>
          </a:stretch>
        </p:blipFill>
        <p:spPr>
          <a:xfrm>
            <a:off x="8888443" y="3264029"/>
            <a:ext cx="1063451" cy="1071348"/>
          </a:xfrm>
          <a:prstGeom prst="rect">
            <a:avLst/>
          </a:prstGeom>
        </p:spPr>
      </p:pic>
    </p:spTree>
    <p:extLst>
      <p:ext uri="{BB962C8B-B14F-4D97-AF65-F5344CB8AC3E}">
        <p14:creationId xmlns:p14="http://schemas.microsoft.com/office/powerpoint/2010/main" val="174256791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80FF6830-835A-A941-A2C3-551E27264CE9}"/>
              </a:ext>
            </a:extLst>
          </p:cNvPr>
          <p:cNvSpPr txBox="1">
            <a:spLocks/>
          </p:cNvSpPr>
          <p:nvPr/>
        </p:nvSpPr>
        <p:spPr>
          <a:xfrm>
            <a:off x="487681" y="2141220"/>
            <a:ext cx="4249459" cy="3489960"/>
          </a:xfrm>
          <a:prstGeom prst="rect">
            <a:avLst/>
          </a:prstGeom>
        </p:spPr>
        <p:txBody>
          <a:bodyPr>
            <a:normAutofit/>
          </a:bodyPr>
          <a:lstStyle>
            <a:lvl1pPr algn="l" defTabSz="1371600" rtl="0" eaLnBrk="1" latinLnBrk="0" hangingPunct="1">
              <a:lnSpc>
                <a:spcPct val="90000"/>
              </a:lnSpc>
              <a:spcBef>
                <a:spcPct val="0"/>
              </a:spcBef>
              <a:buNone/>
              <a:defRPr sz="6600" b="0" kern="1200">
                <a:solidFill>
                  <a:schemeClr val="bg2"/>
                </a:solidFill>
                <a:latin typeface="+mj-lt"/>
                <a:ea typeface="+mj-ea"/>
                <a:cs typeface="+mj-cs"/>
              </a:defRPr>
            </a:lvl1pPr>
          </a:lstStyle>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dirty="0" err="1">
                <a:ln>
                  <a:noFill/>
                </a:ln>
                <a:solidFill>
                  <a:prstClr val="white"/>
                </a:solidFill>
                <a:effectLst/>
                <a:uLnTx/>
                <a:uFillTx/>
                <a:latin typeface="Jost* 300 Light"/>
                <a:ea typeface="+mj-ea"/>
                <a:cs typeface="+mj-cs"/>
              </a:rPr>
              <a:t>Use</a:t>
            </a:r>
            <a:r>
              <a:rPr kumimoji="0" lang="sv-SE" sz="4000" b="0" i="0" u="none" strike="noStrike" kern="1200" cap="none" spc="0" normalizeH="0" baseline="0" noProof="0" dirty="0">
                <a:ln>
                  <a:noFill/>
                </a:ln>
                <a:solidFill>
                  <a:prstClr val="white"/>
                </a:solidFill>
                <a:effectLst/>
                <a:uLnTx/>
                <a:uFillTx/>
                <a:latin typeface="Jost* 300 Light"/>
                <a:ea typeface="+mj-ea"/>
                <a:cs typeface="+mj-cs"/>
              </a:rPr>
              <a:t> C</a:t>
            </a:r>
            <a:r>
              <a:rPr kumimoji="0" lang="sv-SE" sz="4000" b="0" i="0" u="none" strike="noStrike" kern="1200" cap="none" spc="0" normalizeH="0" baseline="0" noProof="0" dirty="0" err="1">
                <a:ln>
                  <a:noFill/>
                </a:ln>
                <a:solidFill>
                  <a:prstClr val="white"/>
                </a:solidFill>
                <a:effectLst/>
                <a:uLnTx/>
                <a:uFillTx/>
                <a:latin typeface="Jost* 300 Light"/>
                <a:ea typeface="+mj-ea"/>
                <a:cs typeface="+mj-cs"/>
              </a:rPr>
              <a:t>ase</a:t>
            </a:r>
            <a:r>
              <a:rPr kumimoji="0" lang="sv-SE" sz="4000" b="0" i="0" u="none" strike="noStrike" kern="1200" cap="none" spc="0" normalizeH="0" baseline="0" noProof="0" dirty="0">
                <a:ln>
                  <a:noFill/>
                </a:ln>
                <a:solidFill>
                  <a:prstClr val="white"/>
                </a:solidFill>
                <a:effectLst/>
                <a:uLnTx/>
                <a:uFillTx/>
                <a:latin typeface="Jost* 300 Light"/>
                <a:ea typeface="+mj-ea"/>
                <a:cs typeface="+mj-cs"/>
              </a:rPr>
              <a:t> E</a:t>
            </a:r>
            <a:r>
              <a:rPr kumimoji="0" lang="sv-SE" sz="4000" b="0" i="0" u="none" strike="noStrike" kern="1200" cap="none" spc="0" normalizeH="0" baseline="0" noProof="0" dirty="0" err="1">
                <a:ln>
                  <a:noFill/>
                </a:ln>
                <a:solidFill>
                  <a:prstClr val="white"/>
                </a:solidFill>
                <a:effectLst/>
                <a:uLnTx/>
                <a:uFillTx/>
                <a:latin typeface="Jost* 300 Light"/>
                <a:ea typeface="+mj-ea"/>
                <a:cs typeface="+mj-cs"/>
              </a:rPr>
              <a:t>xample</a:t>
            </a:r>
            <a:endParaRPr kumimoji="0" lang="sv-SE" sz="40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4000" b="0" i="0" u="sng" strike="noStrike" kern="1200" cap="none" spc="0" normalizeH="0" baseline="0" noProof="0" dirty="0" err="1">
                <a:ln>
                  <a:noFill/>
                </a:ln>
                <a:solidFill>
                  <a:prstClr val="white"/>
                </a:solidFill>
                <a:effectLst/>
                <a:uLnTx/>
                <a:uFillTx/>
                <a:latin typeface="Jost* 300 Light"/>
                <a:ea typeface="+mj-ea"/>
                <a:cs typeface="+mj-cs"/>
              </a:rPr>
              <a:t>Anomaly</a:t>
            </a:r>
            <a:r>
              <a:rPr kumimoji="0" lang="sv-SE" sz="4000" b="0" i="0" u="sng" strike="noStrike" kern="1200" cap="none" spc="0" normalizeH="0" baseline="0" noProof="0" dirty="0">
                <a:ln>
                  <a:noFill/>
                </a:ln>
                <a:solidFill>
                  <a:prstClr val="white"/>
                </a:solidFill>
                <a:effectLst/>
                <a:uLnTx/>
                <a:uFillTx/>
                <a:latin typeface="Jost* 300 Light"/>
                <a:ea typeface="+mj-ea"/>
                <a:cs typeface="+mj-cs"/>
              </a:rPr>
              <a:t> </a:t>
            </a:r>
            <a:r>
              <a:rPr kumimoji="0" lang="sv-SE" sz="4000" b="0" i="0" u="sng" strike="noStrike" kern="1200" cap="none" spc="0" normalizeH="0" baseline="0" noProof="0" dirty="0" err="1">
                <a:ln>
                  <a:noFill/>
                </a:ln>
                <a:solidFill>
                  <a:prstClr val="white"/>
                </a:solidFill>
                <a:effectLst/>
                <a:uLnTx/>
                <a:uFillTx/>
                <a:latin typeface="Jost* 300 Light"/>
                <a:ea typeface="+mj-ea"/>
                <a:cs typeface="+mj-cs"/>
              </a:rPr>
              <a:t>Detection</a:t>
            </a:r>
            <a:br>
              <a:rPr kumimoji="0" lang="sv-SE" sz="3200" b="0" i="0" u="none" strike="noStrike" kern="1200" cap="none" spc="0" normalizeH="0" baseline="0" noProof="0" dirty="0">
                <a:ln>
                  <a:noFill/>
                </a:ln>
                <a:solidFill>
                  <a:prstClr val="white"/>
                </a:solidFill>
                <a:effectLst/>
                <a:uLnTx/>
                <a:uFillTx/>
                <a:latin typeface="Jost* 300 Light"/>
                <a:ea typeface="+mj-ea"/>
                <a:cs typeface="+mj-cs"/>
              </a:rPr>
            </a:br>
            <a:endParaRPr kumimoji="0" lang="sv-SE" sz="1400" b="0" i="0" u="none" strike="noStrike" kern="1200" cap="none" spc="0" normalizeH="0" baseline="0" noProof="0" dirty="0">
              <a:ln>
                <a:noFill/>
              </a:ln>
              <a:solidFill>
                <a:prstClr val="white"/>
              </a:solidFill>
              <a:effectLst/>
              <a:uLnTx/>
              <a:uFillTx/>
              <a:latin typeface="Jost* 300 Light"/>
              <a:ea typeface="+mj-ea"/>
              <a:cs typeface="+mj-cs"/>
            </a:endParaRPr>
          </a:p>
          <a:p>
            <a:pPr marL="0" marR="0" lvl="0" indent="0" algn="l" defTabSz="914446" rtl="0" eaLnBrk="1" fontAlgn="auto" latinLnBrk="0" hangingPunct="1">
              <a:lnSpc>
                <a:spcPct val="100000"/>
              </a:lnSpc>
              <a:spcBef>
                <a:spcPct val="0"/>
              </a:spcBef>
              <a:spcAft>
                <a:spcPts val="0"/>
              </a:spcAft>
              <a:buClrTx/>
              <a:buSzTx/>
              <a:buFontTx/>
              <a:buNone/>
              <a:tabLst/>
              <a:defRPr/>
            </a:pPr>
            <a:r>
              <a:rPr kumimoji="0" lang="sv-SE" sz="1300" b="0" i="0" u="none" strike="noStrike" kern="1200" cap="none" spc="0" normalizeH="0" baseline="0" noProof="0" dirty="0">
                <a:ln>
                  <a:noFill/>
                </a:ln>
                <a:solidFill>
                  <a:prstClr val="white"/>
                </a:solidFill>
                <a:effectLst/>
                <a:uLnTx/>
                <a:uFillTx/>
                <a:latin typeface="Jost* 300 Light"/>
                <a:ea typeface="+mj-ea"/>
                <a:cs typeface="+mj-cs"/>
              </a:rPr>
              <a:t>Ekkono has an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algorithm</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for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multivariate</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anomaly</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detection</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It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calibrates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on a given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window</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size</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and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then</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starts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reporting</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an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anomaly</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score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between</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0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nothing</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anomalous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and 1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very</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 </a:t>
            </a:r>
            <a:r>
              <a:rPr kumimoji="0" lang="sv-SE" sz="1300" b="0" i="0" u="none" strike="noStrike" kern="1200" cap="none" spc="0" normalizeH="0" baseline="0" noProof="0" dirty="0" err="1">
                <a:ln>
                  <a:noFill/>
                </a:ln>
                <a:solidFill>
                  <a:prstClr val="white"/>
                </a:solidFill>
                <a:effectLst/>
                <a:uLnTx/>
                <a:uFillTx/>
                <a:latin typeface="Jost* 300 Light"/>
                <a:ea typeface="+mj-ea"/>
                <a:cs typeface="+mj-cs"/>
              </a:rPr>
              <a:t>anomalous</a:t>
            </a:r>
            <a:r>
              <a:rPr kumimoji="0" lang="sv-SE" sz="1300" b="0" i="0" u="none" strike="noStrike" kern="1200" cap="none" spc="0" normalizeH="0" baseline="0" noProof="0" dirty="0">
                <a:ln>
                  <a:noFill/>
                </a:ln>
                <a:solidFill>
                  <a:prstClr val="white"/>
                </a:solidFill>
                <a:effectLst/>
                <a:uLnTx/>
                <a:uFillTx/>
                <a:latin typeface="Jost* 300 Light"/>
                <a:ea typeface="+mj-ea"/>
                <a:cs typeface="+mj-cs"/>
              </a:rPr>
              <a:t>).</a:t>
            </a:r>
          </a:p>
          <a:p>
            <a:pPr marL="0" marR="0" lvl="0" indent="0" algn="l" defTabSz="914446" rtl="0" eaLnBrk="1" fontAlgn="auto" latinLnBrk="0" hangingPunct="1">
              <a:lnSpc>
                <a:spcPct val="100000"/>
              </a:lnSpc>
              <a:spcBef>
                <a:spcPct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Jost* 300 Light"/>
              <a:ea typeface="+mj-ea"/>
              <a:cs typeface="+mj-cs"/>
            </a:endParaRPr>
          </a:p>
        </p:txBody>
      </p:sp>
      <p:pic>
        <p:nvPicPr>
          <p:cNvPr id="1026" name="Picture 2">
            <a:extLst>
              <a:ext uri="{FF2B5EF4-FFF2-40B4-BE49-F238E27FC236}">
                <a16:creationId xmlns:a16="http://schemas.microsoft.com/office/drawing/2014/main" id="{3DF4757D-830A-486D-BDAE-998553290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219" y="983246"/>
            <a:ext cx="6934200" cy="1597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812372-68BA-45DD-9166-B30F5F0A7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19" y="4427873"/>
            <a:ext cx="6934200" cy="159631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7EA2136-EDBB-47F5-A692-22CEE6F8D15A}"/>
              </a:ext>
            </a:extLst>
          </p:cNvPr>
          <p:cNvSpPr txBox="1"/>
          <p:nvPr/>
        </p:nvSpPr>
        <p:spPr>
          <a:xfrm>
            <a:off x="5067299" y="2917553"/>
            <a:ext cx="663702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Jost* 300 Light"/>
                <a:ea typeface="+mn-ea"/>
                <a:cs typeface="+mn-cs"/>
              </a:rPr>
              <a:t>model = </a:t>
            </a:r>
            <a:r>
              <a:rPr kumimoji="0" lang="en-US" sz="1100" b="0" i="0" u="none" strike="noStrike" kern="1200" cap="none" spc="0" normalizeH="0" baseline="0" noProof="0" err="1">
                <a:ln>
                  <a:noFill/>
                </a:ln>
                <a:solidFill>
                  <a:prstClr val="white"/>
                </a:solidFill>
                <a:effectLst/>
                <a:uLnTx/>
                <a:uFillTx/>
                <a:latin typeface="Jost* 300 Light"/>
                <a:ea typeface="+mn-ea"/>
                <a:cs typeface="+mn-cs"/>
              </a:rPr>
              <a:t>edge.ModelFactory.create_anomaly_detector</a:t>
            </a:r>
            <a:r>
              <a:rPr kumimoji="0" lang="en-US" sz="1100" b="0" i="0" u="none" strike="noStrike" kern="1200" cap="none" spc="0" normalizeH="0" baseline="0" noProof="0">
                <a:ln>
                  <a:noFill/>
                </a:ln>
                <a:solidFill>
                  <a:prstClr val="white"/>
                </a:solidFill>
                <a:effectLst/>
                <a:uLnTx/>
                <a:uFillTx/>
                <a:latin typeface="Jost* 300 Light"/>
                <a:ea typeface="+mn-ea"/>
                <a:cs typeface="+mn-cs"/>
              </a:rPr>
              <a:t>(</a:t>
            </a:r>
            <a:r>
              <a:rPr kumimoji="0" lang="en-US" sz="1100" b="0" i="0" u="none" strike="noStrike" kern="1200" cap="none" spc="0" normalizeH="0" baseline="0" noProof="0" err="1">
                <a:ln>
                  <a:noFill/>
                </a:ln>
                <a:solidFill>
                  <a:prstClr val="white"/>
                </a:solidFill>
                <a:effectLst/>
                <a:uLnTx/>
                <a:uFillTx/>
                <a:latin typeface="Jost* 300 Light"/>
                <a:ea typeface="+mn-ea"/>
                <a:cs typeface="+mn-cs"/>
              </a:rPr>
              <a:t>data_pipeline_template</a:t>
            </a:r>
            <a:r>
              <a:rPr kumimoji="0" lang="en-US" sz="1100" b="0" i="0" u="none" strike="noStrike" kern="1200" cap="none" spc="0" normalizeH="0" baseline="0" noProof="0">
                <a:ln>
                  <a:noFill/>
                </a:ln>
                <a:solidFill>
                  <a:prstClr val="white"/>
                </a:solidFill>
                <a:effectLst/>
                <a:uLnTx/>
                <a:uFillTx/>
                <a:latin typeface="Jost* 300 Light"/>
                <a:ea typeface="+mn-ea"/>
                <a:cs typeface="+mn-cs"/>
              </a:rPr>
              <a:t>, </a:t>
            </a:r>
            <a:r>
              <a:rPr kumimoji="0" lang="en-US" sz="1100" b="0" i="0" u="none" strike="noStrike" kern="1200" cap="none" spc="0" normalizeH="0" baseline="0" noProof="0" err="1">
                <a:ln>
                  <a:noFill/>
                </a:ln>
                <a:solidFill>
                  <a:prstClr val="white"/>
                </a:solidFill>
                <a:effectLst/>
                <a:uLnTx/>
                <a:uFillTx/>
                <a:latin typeface="Jost* 300 Light"/>
                <a:ea typeface="+mn-ea"/>
                <a:cs typeface="+mn-cs"/>
              </a:rPr>
              <a:t>calibration_window_size</a:t>
            </a:r>
            <a:r>
              <a:rPr kumimoji="0" lang="en-US" sz="1100" b="0" i="0" u="none" strike="noStrike" kern="1200" cap="none" spc="0" normalizeH="0" baseline="0" noProof="0">
                <a:ln>
                  <a:noFill/>
                </a:ln>
                <a:solidFill>
                  <a:prstClr val="white"/>
                </a:solidFill>
                <a:effectLst/>
                <a:uLnTx/>
                <a:uFillTx/>
                <a:latin typeface="Jost* 300 Light"/>
                <a:ea typeface="+mn-ea"/>
                <a:cs typeface="+mn-cs"/>
              </a:rPr>
              <a:t> = 250)</a:t>
            </a:r>
            <a:endParaRPr kumimoji="0" lang="sv-SE" sz="1100" b="0" i="0" u="none" strike="noStrike" kern="1200" cap="none" spc="0" normalizeH="0" baseline="0" noProof="0">
              <a:ln>
                <a:noFill/>
              </a:ln>
              <a:solidFill>
                <a:prstClr val="black"/>
              </a:solidFill>
              <a:effectLst/>
              <a:uLnTx/>
              <a:uFillTx/>
              <a:latin typeface="Jost* 300 Light"/>
              <a:ea typeface="+mn-ea"/>
              <a:cs typeface="+mn-cs"/>
            </a:endParaRPr>
          </a:p>
        </p:txBody>
      </p:sp>
      <p:sp>
        <p:nvSpPr>
          <p:cNvPr id="29" name="TextBox 28">
            <a:extLst>
              <a:ext uri="{FF2B5EF4-FFF2-40B4-BE49-F238E27FC236}">
                <a16:creationId xmlns:a16="http://schemas.microsoft.com/office/drawing/2014/main" id="{10B2D4C1-2474-4FA7-8C95-47AEA0F44AF5}"/>
              </a:ext>
            </a:extLst>
          </p:cNvPr>
          <p:cNvSpPr txBox="1"/>
          <p:nvPr/>
        </p:nvSpPr>
        <p:spPr>
          <a:xfrm>
            <a:off x="5736609" y="3825312"/>
            <a:ext cx="555366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Jost* 300 Light"/>
                <a:ea typeface="+mn-ea"/>
                <a:cs typeface="+mn-cs"/>
              </a:rPr>
              <a:t>anomaly_score</a:t>
            </a:r>
            <a:r>
              <a:rPr kumimoji="0" lang="en-US" sz="1100" b="0" i="0" u="none" strike="noStrike" kern="1200" cap="none" spc="0" normalizeH="0" baseline="0" noProof="0">
                <a:ln>
                  <a:noFill/>
                </a:ln>
                <a:solidFill>
                  <a:prstClr val="white"/>
                </a:solidFill>
                <a:effectLst/>
                <a:uLnTx/>
                <a:uFillTx/>
                <a:latin typeface="Jost* 300 Light"/>
                <a:ea typeface="+mn-ea"/>
                <a:cs typeface="+mn-cs"/>
              </a:rPr>
              <a:t> = </a:t>
            </a:r>
            <a:r>
              <a:rPr kumimoji="0" lang="en-US" sz="1100" b="0" i="0" u="none" strike="noStrike" kern="1200" cap="none" spc="0" normalizeH="0" baseline="0" noProof="0" err="1">
                <a:ln>
                  <a:noFill/>
                </a:ln>
                <a:solidFill>
                  <a:prstClr val="white"/>
                </a:solidFill>
                <a:effectLst/>
                <a:uLnTx/>
                <a:uFillTx/>
                <a:latin typeface="Jost* 300 Light"/>
                <a:ea typeface="+mn-ea"/>
                <a:cs typeface="+mn-cs"/>
              </a:rPr>
              <a:t>model.score</a:t>
            </a:r>
            <a:r>
              <a:rPr kumimoji="0" lang="en-US" sz="1100" b="0" i="0" u="none" strike="noStrike" kern="1200" cap="none" spc="0" normalizeH="0" baseline="0" noProof="0">
                <a:ln>
                  <a:noFill/>
                </a:ln>
                <a:solidFill>
                  <a:prstClr val="white"/>
                </a:solidFill>
                <a:effectLst/>
                <a:uLnTx/>
                <a:uFillTx/>
                <a:latin typeface="Jost* 300 Light"/>
                <a:ea typeface="+mn-ea"/>
                <a:cs typeface="+mn-cs"/>
              </a:rPr>
              <a:t>(instance) #calibration is done automatically with the score-call</a:t>
            </a:r>
            <a:endParaRPr kumimoji="0" lang="sv-SE" sz="1100" b="0" i="0" u="none" strike="noStrike" kern="1200" cap="none" spc="0" normalizeH="0" baseline="0" noProof="0">
              <a:ln>
                <a:noFill/>
              </a:ln>
              <a:solidFill>
                <a:prstClr val="black"/>
              </a:solidFill>
              <a:effectLst/>
              <a:uLnTx/>
              <a:uFillTx/>
              <a:latin typeface="Jost* 300 Light"/>
              <a:ea typeface="+mn-ea"/>
              <a:cs typeface="+mn-cs"/>
            </a:endParaRPr>
          </a:p>
        </p:txBody>
      </p:sp>
      <p:cxnSp>
        <p:nvCxnSpPr>
          <p:cNvPr id="4" name="Straight Arrow Connector 3">
            <a:extLst>
              <a:ext uri="{FF2B5EF4-FFF2-40B4-BE49-F238E27FC236}">
                <a16:creationId xmlns:a16="http://schemas.microsoft.com/office/drawing/2014/main" id="{9AA5B868-DD84-4D48-9F48-89E3964A2144}"/>
              </a:ext>
            </a:extLst>
          </p:cNvPr>
          <p:cNvCxnSpPr/>
          <p:nvPr/>
        </p:nvCxnSpPr>
        <p:spPr>
          <a:xfrm>
            <a:off x="8390928" y="2621280"/>
            <a:ext cx="0" cy="2286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3CA7D7-56D7-47EE-A0FC-369967D72009}"/>
              </a:ext>
            </a:extLst>
          </p:cNvPr>
          <p:cNvCxnSpPr>
            <a:cxnSpLocks/>
          </p:cNvCxnSpPr>
          <p:nvPr/>
        </p:nvCxnSpPr>
        <p:spPr>
          <a:xfrm flipH="1">
            <a:off x="8390929" y="3200400"/>
            <a:ext cx="1" cy="62491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AB3386D-1A2B-4316-A5AC-820F8CE98989}"/>
              </a:ext>
            </a:extLst>
          </p:cNvPr>
          <p:cNvSpPr txBox="1"/>
          <p:nvPr/>
        </p:nvSpPr>
        <p:spPr>
          <a:xfrm>
            <a:off x="7435617" y="3386821"/>
            <a:ext cx="19106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highlight>
                  <a:srgbClr val="000000"/>
                </a:highlight>
                <a:uLnTx/>
                <a:uFillTx/>
                <a:latin typeface="Jost* 300 Light"/>
                <a:ea typeface="+mn-ea"/>
                <a:cs typeface="+mn-cs"/>
              </a:rPr>
              <a:t>Each time the sensors are read from</a:t>
            </a:r>
            <a:endParaRPr kumimoji="0" lang="sv-SE" sz="900" b="0" i="1" u="none" strike="noStrike" kern="1200" cap="none" spc="0" normalizeH="0" baseline="0" noProof="0">
              <a:ln>
                <a:noFill/>
              </a:ln>
              <a:solidFill>
                <a:prstClr val="black"/>
              </a:solidFill>
              <a:effectLst/>
              <a:highlight>
                <a:srgbClr val="000000"/>
              </a:highlight>
              <a:uLnTx/>
              <a:uFillTx/>
              <a:latin typeface="Jost* 300 Light"/>
              <a:ea typeface="+mn-ea"/>
              <a:cs typeface="+mn-cs"/>
            </a:endParaRPr>
          </a:p>
        </p:txBody>
      </p:sp>
      <p:cxnSp>
        <p:nvCxnSpPr>
          <p:cNvPr id="34" name="Straight Arrow Connector 33">
            <a:extLst>
              <a:ext uri="{FF2B5EF4-FFF2-40B4-BE49-F238E27FC236}">
                <a16:creationId xmlns:a16="http://schemas.microsoft.com/office/drawing/2014/main" id="{E460D70D-A9F5-473D-8083-EA163E69E6D2}"/>
              </a:ext>
            </a:extLst>
          </p:cNvPr>
          <p:cNvCxnSpPr/>
          <p:nvPr/>
        </p:nvCxnSpPr>
        <p:spPr>
          <a:xfrm>
            <a:off x="8390929" y="4137660"/>
            <a:ext cx="0" cy="2286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01B95810-8540-430A-BFAB-C5CF56BA154D}"/>
              </a:ext>
            </a:extLst>
          </p:cNvPr>
          <p:cNvSpPr/>
          <p:nvPr/>
        </p:nvSpPr>
        <p:spPr>
          <a:xfrm rot="16200000">
            <a:off x="5591368" y="5776154"/>
            <a:ext cx="92363" cy="350520"/>
          </a:xfrm>
          <a:prstGeom prst="leftBrace">
            <a:avLst/>
          </a:prstGeom>
          <a:ln>
            <a:solidFill>
              <a:schemeClr val="bg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Jost* 300 Light"/>
              <a:ea typeface="+mn-ea"/>
              <a:cs typeface="+mn-cs"/>
            </a:endParaRPr>
          </a:p>
        </p:txBody>
      </p:sp>
      <p:sp>
        <p:nvSpPr>
          <p:cNvPr id="35" name="TextBox 34">
            <a:extLst>
              <a:ext uri="{FF2B5EF4-FFF2-40B4-BE49-F238E27FC236}">
                <a16:creationId xmlns:a16="http://schemas.microsoft.com/office/drawing/2014/main" id="{F879FC0A-32B8-4B1B-B3BA-6CE2C3D22BBB}"/>
              </a:ext>
            </a:extLst>
          </p:cNvPr>
          <p:cNvSpPr txBox="1"/>
          <p:nvPr/>
        </p:nvSpPr>
        <p:spPr>
          <a:xfrm>
            <a:off x="4682236" y="6094400"/>
            <a:ext cx="1910625"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white"/>
                </a:solidFill>
                <a:effectLst/>
                <a:highlight>
                  <a:srgbClr val="000000"/>
                </a:highlight>
                <a:uLnTx/>
                <a:uFillTx/>
                <a:latin typeface="Jost* 300 Light"/>
                <a:ea typeface="+mn-ea"/>
                <a:cs typeface="+mn-cs"/>
              </a:rPr>
              <a:t>Calibration on first 250 observations</a:t>
            </a:r>
            <a:endParaRPr kumimoji="0" lang="sv-SE" sz="900" b="0" i="1" u="none" strike="noStrike" kern="1200" cap="none" spc="0" normalizeH="0" baseline="0" noProof="0" dirty="0">
              <a:ln>
                <a:noFill/>
              </a:ln>
              <a:solidFill>
                <a:prstClr val="black"/>
              </a:solidFill>
              <a:effectLst/>
              <a:highlight>
                <a:srgbClr val="000000"/>
              </a:highlight>
              <a:uLnTx/>
              <a:uFillTx/>
              <a:latin typeface="Jost* 300 Light"/>
              <a:ea typeface="+mn-ea"/>
              <a:cs typeface="+mn-cs"/>
            </a:endParaRPr>
          </a:p>
        </p:txBody>
      </p:sp>
    </p:spTree>
    <p:extLst>
      <p:ext uri="{BB962C8B-B14F-4D97-AF65-F5344CB8AC3E}">
        <p14:creationId xmlns:p14="http://schemas.microsoft.com/office/powerpoint/2010/main" val="470995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A096E9-36A5-EE45-943E-96517E3EC585}"/>
              </a:ext>
            </a:extLst>
          </p:cNvPr>
          <p:cNvSpPr>
            <a:spLocks noGrp="1"/>
          </p:cNvSpPr>
          <p:nvPr>
            <p:ph type="ctrTitle"/>
          </p:nvPr>
        </p:nvSpPr>
        <p:spPr>
          <a:xfrm>
            <a:off x="1524000" y="489887"/>
            <a:ext cx="9144000" cy="1058105"/>
          </a:xfrm>
        </p:spPr>
        <p:txBody>
          <a:bodyPr>
            <a:normAutofit/>
          </a:bodyPr>
          <a:lstStyle/>
          <a:p>
            <a:r>
              <a:rPr lang="sv-SE" sz="4400" dirty="0" err="1">
                <a:latin typeface="Jost* 300 Light" pitchFamily="2" charset="77"/>
                <a:ea typeface="Jost* 300 Light" pitchFamily="2" charset="77"/>
              </a:rPr>
              <a:t>Why</a:t>
            </a:r>
            <a:r>
              <a:rPr lang="sv-SE" sz="4400" dirty="0">
                <a:latin typeface="Jost* 300 Light" pitchFamily="2" charset="77"/>
                <a:ea typeface="Jost* 300 Light" pitchFamily="2" charset="77"/>
              </a:rPr>
              <a:t> Ekkono + </a:t>
            </a:r>
            <a:r>
              <a:rPr lang="sv-SE" sz="4400" dirty="0" err="1">
                <a:latin typeface="Jost* 300 Light" pitchFamily="2" charset="77"/>
                <a:ea typeface="Jost* 300 Light" pitchFamily="2" charset="77"/>
              </a:rPr>
              <a:t>Qt</a:t>
            </a:r>
            <a:r>
              <a:rPr lang="sv-SE" sz="4400" dirty="0">
                <a:latin typeface="Jost* 300 Light" pitchFamily="2" charset="77"/>
                <a:ea typeface="Jost* 300 Light" pitchFamily="2" charset="77"/>
              </a:rPr>
              <a:t>?</a:t>
            </a:r>
          </a:p>
        </p:txBody>
      </p:sp>
      <p:sp>
        <p:nvSpPr>
          <p:cNvPr id="8" name="Content Placeholder 3">
            <a:extLst>
              <a:ext uri="{FF2B5EF4-FFF2-40B4-BE49-F238E27FC236}">
                <a16:creationId xmlns:a16="http://schemas.microsoft.com/office/drawing/2014/main" id="{E64C4730-855B-9542-9207-AFAAB23B65FB}"/>
              </a:ext>
            </a:extLst>
          </p:cNvPr>
          <p:cNvSpPr txBox="1">
            <a:spLocks/>
          </p:cNvSpPr>
          <p:nvPr/>
        </p:nvSpPr>
        <p:spPr>
          <a:xfrm>
            <a:off x="993682" y="2111714"/>
            <a:ext cx="3779589" cy="409385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If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you</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are</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already</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working</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with</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Ekkono</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b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b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Qt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provide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platform</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that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is ready to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catch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output from a solution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Ekkono. It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visualize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it,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feed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it back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into</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system as a parameter, or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communicate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as a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connected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service.</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If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you</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are</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already</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working</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with</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Qt</a:t>
            </a:r>
            <a:endPar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If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are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already</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using</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Qt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and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are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looking</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enable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machine learning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capabilities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on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your</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platform</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then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consider</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collaboration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Ekkono.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scale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down to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microcontrollers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single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add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-on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communicate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state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-of-the-art edge machine learning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library</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On top of it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can</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build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applications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that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add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smart features to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your</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product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Qt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 Ekkono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reduces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number</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of steps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involved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and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allows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you</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iterate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on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concepts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faster.</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p:txBody>
      </p:sp>
      <p:sp>
        <p:nvSpPr>
          <p:cNvPr id="9" name="Content Placeholder 3">
            <a:extLst>
              <a:ext uri="{FF2B5EF4-FFF2-40B4-BE49-F238E27FC236}">
                <a16:creationId xmlns:a16="http://schemas.microsoft.com/office/drawing/2014/main" id="{5D8C767D-42CC-D84C-9ABD-DD7BCBA7A2AF}"/>
              </a:ext>
            </a:extLst>
          </p:cNvPr>
          <p:cNvSpPr txBox="1">
            <a:spLocks/>
          </p:cNvSpPr>
          <p:nvPr/>
        </p:nvSpPr>
        <p:spPr>
          <a:xfrm>
            <a:off x="7418729" y="2111714"/>
            <a:ext cx="3779589" cy="355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If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you</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are</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working</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with</a:t>
            </a:r>
            <a:r>
              <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rPr>
              <a:t> </a:t>
            </a:r>
            <a:r>
              <a:rPr kumimoji="0" lang="sv-SE" sz="1600" b="0" i="0" u="none" strike="noStrike" kern="1200" cap="none" spc="0" normalizeH="0" baseline="0" noProof="0" dirty="0" err="1">
                <a:ln>
                  <a:noFill/>
                </a:ln>
                <a:solidFill>
                  <a:srgbClr val="FFFFFF"/>
                </a:solidFill>
                <a:effectLst/>
                <a:uLnTx/>
                <a:uFillTx/>
                <a:latin typeface="Jost*" pitchFamily="2" charset="77"/>
                <a:ea typeface="Jost*" pitchFamily="2" charset="77"/>
                <a:cs typeface="+mn-cs"/>
              </a:rPr>
              <a:t>neither</a:t>
            </a:r>
            <a:endParaRPr kumimoji="0" lang="sv-SE" sz="1600" b="0" i="0" u="none" strike="noStrike" kern="1200" cap="none" spc="0" normalizeH="0" baseline="0" noProof="0" dirty="0">
              <a:ln>
                <a:noFill/>
              </a:ln>
              <a:solidFill>
                <a:srgbClr val="FFFFFF"/>
              </a:solidFill>
              <a:effectLst/>
              <a:uLnTx/>
              <a:uFillTx/>
              <a:latin typeface="Jost*" pitchFamily="2" charset="77"/>
              <a:ea typeface="Jost*" pitchFamily="2" charset="77"/>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Ekkono and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Qt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offer the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smoothest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machine learning to front-end integration on the market.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Seamless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deployment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little</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effort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Ekkono is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built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to be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embedded</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and has no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external</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dependencies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Qt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provides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the full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eco</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system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that</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fully</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supports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interactions</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a:t>
            </a:r>
            <a:r>
              <a:rPr kumimoji="0" lang="sv-SE" sz="1200" b="0" i="0" u="none" strike="noStrike" kern="1200" cap="none" spc="0" normalizeH="0" baseline="0" noProof="0" dirty="0" err="1">
                <a:ln>
                  <a:noFill/>
                </a:ln>
                <a:solidFill>
                  <a:srgbClr val="FFFFFF"/>
                </a:solidFill>
                <a:effectLst/>
                <a:uLnTx/>
                <a:uFillTx/>
                <a:latin typeface="Jost* 300 Light" pitchFamily="2" charset="77"/>
                <a:ea typeface="Jost* 300 Light" pitchFamily="2" charset="77"/>
                <a:cs typeface="+mn-cs"/>
              </a:rPr>
              <a:t>with</a:t>
            </a:r>
            <a:r>
              <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rPr>
              <a:t> Ekkono.</a:t>
            </a:r>
          </a:p>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sv-SE" sz="1200" b="0" i="0" u="none" strike="noStrike" kern="1200" cap="none" spc="0" normalizeH="0" baseline="0" noProof="0" dirty="0">
              <a:ln>
                <a:noFill/>
              </a:ln>
              <a:solidFill>
                <a:srgbClr val="FFFFFF"/>
              </a:solidFill>
              <a:effectLst/>
              <a:uLnTx/>
              <a:uFillTx/>
              <a:latin typeface="Jost* 300 Light" pitchFamily="2" charset="77"/>
              <a:ea typeface="Jost* 300 Light" pitchFamily="2" charset="77"/>
              <a:cs typeface="+mn-cs"/>
            </a:endParaRPr>
          </a:p>
        </p:txBody>
      </p:sp>
      <p:grpSp>
        <p:nvGrpSpPr>
          <p:cNvPr id="5" name="Group 4">
            <a:extLst>
              <a:ext uri="{FF2B5EF4-FFF2-40B4-BE49-F238E27FC236}">
                <a16:creationId xmlns:a16="http://schemas.microsoft.com/office/drawing/2014/main" id="{B0CCA672-AB4E-448D-8B8F-C3329F6D6E5D}"/>
              </a:ext>
            </a:extLst>
          </p:cNvPr>
          <p:cNvGrpSpPr/>
          <p:nvPr/>
        </p:nvGrpSpPr>
        <p:grpSpPr>
          <a:xfrm>
            <a:off x="9731402" y="3878239"/>
            <a:ext cx="1708069" cy="1089660"/>
            <a:chOff x="6369484" y="2016690"/>
            <a:chExt cx="5323563" cy="3325662"/>
          </a:xfrm>
        </p:grpSpPr>
        <p:pic>
          <p:nvPicPr>
            <p:cNvPr id="6" name="Picture 4" descr="Learn to use Qt Design Studio by Building an Instrument Cluster for Your  Car HMI (Part 2) - YouTube">
              <a:extLst>
                <a:ext uri="{FF2B5EF4-FFF2-40B4-BE49-F238E27FC236}">
                  <a16:creationId xmlns:a16="http://schemas.microsoft.com/office/drawing/2014/main" id="{D2C46D44-E43B-4FD1-B0FA-D3BFE16B0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1" r="5007"/>
            <a:stretch/>
          </p:blipFill>
          <p:spPr bwMode="auto">
            <a:xfrm>
              <a:off x="6369484" y="2016690"/>
              <a:ext cx="5323563" cy="332566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36A080CA-E2E6-4D04-B233-11491493DA36}"/>
                </a:ext>
              </a:extLst>
            </p:cNvPr>
            <p:cNvPicPr>
              <a:picLocks noChangeAspect="1"/>
            </p:cNvPicPr>
            <p:nvPr/>
          </p:nvPicPr>
          <p:blipFill rotWithShape="1">
            <a:blip r:embed="rId3"/>
            <a:srcRect l="8341" r="9197"/>
            <a:stretch/>
          </p:blipFill>
          <p:spPr>
            <a:xfrm>
              <a:off x="7252569" y="2348911"/>
              <a:ext cx="3537037" cy="2260667"/>
            </a:xfrm>
            <a:prstGeom prst="rect">
              <a:avLst/>
            </a:prstGeom>
          </p:spPr>
        </p:pic>
      </p:grpSp>
      <p:pic>
        <p:nvPicPr>
          <p:cNvPr id="10" name="Picture 11">
            <a:extLst>
              <a:ext uri="{FF2B5EF4-FFF2-40B4-BE49-F238E27FC236}">
                <a16:creationId xmlns:a16="http://schemas.microsoft.com/office/drawing/2014/main" id="{3C7D2AAC-0976-4EFE-A972-B241B08B0E21}"/>
              </a:ext>
            </a:extLst>
          </p:cNvPr>
          <p:cNvPicPr>
            <a:picLocks noChangeAspect="1"/>
          </p:cNvPicPr>
          <p:nvPr/>
        </p:nvPicPr>
        <p:blipFill rotWithShape="1">
          <a:blip r:embed="rId4"/>
          <a:srcRect b="48607"/>
          <a:stretch/>
        </p:blipFill>
        <p:spPr>
          <a:xfrm>
            <a:off x="8385875" y="5200194"/>
            <a:ext cx="1809711" cy="863629"/>
          </a:xfrm>
          <a:prstGeom prst="rect">
            <a:avLst/>
          </a:prstGeom>
        </p:spPr>
      </p:pic>
      <p:pic>
        <p:nvPicPr>
          <p:cNvPr id="11" name="Picture 10">
            <a:extLst>
              <a:ext uri="{FF2B5EF4-FFF2-40B4-BE49-F238E27FC236}">
                <a16:creationId xmlns:a16="http://schemas.microsoft.com/office/drawing/2014/main" id="{B0FC660A-201B-4D68-A8C6-4BD9F8A4FBEA}"/>
              </a:ext>
            </a:extLst>
          </p:cNvPr>
          <p:cNvPicPr>
            <a:picLocks noChangeAspect="1"/>
          </p:cNvPicPr>
          <p:nvPr/>
        </p:nvPicPr>
        <p:blipFill>
          <a:blip r:embed="rId5"/>
          <a:stretch>
            <a:fillRect/>
          </a:stretch>
        </p:blipFill>
        <p:spPr>
          <a:xfrm>
            <a:off x="8199991" y="3890910"/>
            <a:ext cx="1187997" cy="1012104"/>
          </a:xfrm>
          <a:prstGeom prst="rect">
            <a:avLst/>
          </a:prstGeom>
        </p:spPr>
      </p:pic>
      <p:pic>
        <p:nvPicPr>
          <p:cNvPr id="12" name="Picture 6">
            <a:extLst>
              <a:ext uri="{FF2B5EF4-FFF2-40B4-BE49-F238E27FC236}">
                <a16:creationId xmlns:a16="http://schemas.microsoft.com/office/drawing/2014/main" id="{6B7D4027-979B-4CAD-B7D1-E7E6CFD3469D}"/>
              </a:ext>
            </a:extLst>
          </p:cNvPr>
          <p:cNvPicPr>
            <a:picLocks noChangeAspect="1"/>
          </p:cNvPicPr>
          <p:nvPr/>
        </p:nvPicPr>
        <p:blipFill>
          <a:blip r:embed="rId6"/>
          <a:srcRect/>
          <a:stretch>
            <a:fillRect/>
          </a:stretch>
        </p:blipFill>
        <p:spPr>
          <a:xfrm>
            <a:off x="6824937" y="4903014"/>
            <a:ext cx="1103320" cy="531721"/>
          </a:xfrm>
          <a:prstGeom prst="rect">
            <a:avLst/>
          </a:prstGeom>
        </p:spPr>
      </p:pic>
      <p:pic>
        <p:nvPicPr>
          <p:cNvPr id="14" name="Picture 7">
            <a:extLst>
              <a:ext uri="{FF2B5EF4-FFF2-40B4-BE49-F238E27FC236}">
                <a16:creationId xmlns:a16="http://schemas.microsoft.com/office/drawing/2014/main" id="{14DD3818-44F3-4430-BC84-7EA31BD0BF6C}"/>
              </a:ext>
            </a:extLst>
          </p:cNvPr>
          <p:cNvPicPr>
            <a:picLocks noChangeAspect="1"/>
          </p:cNvPicPr>
          <p:nvPr/>
        </p:nvPicPr>
        <p:blipFill>
          <a:blip r:embed="rId7"/>
          <a:srcRect/>
          <a:stretch>
            <a:fillRect/>
          </a:stretch>
        </p:blipFill>
        <p:spPr>
          <a:xfrm>
            <a:off x="7492869" y="4635991"/>
            <a:ext cx="470610" cy="470610"/>
          </a:xfrm>
          <a:prstGeom prst="rect">
            <a:avLst/>
          </a:prstGeom>
        </p:spPr>
      </p:pic>
      <p:pic>
        <p:nvPicPr>
          <p:cNvPr id="15" name="Picture 14" descr="Icon&#10;&#10;Description automatically generated">
            <a:extLst>
              <a:ext uri="{FF2B5EF4-FFF2-40B4-BE49-F238E27FC236}">
                <a16:creationId xmlns:a16="http://schemas.microsoft.com/office/drawing/2014/main" id="{7903A6AF-E291-4D0E-93A8-B50BC5A591A5}"/>
              </a:ext>
            </a:extLst>
          </p:cNvPr>
          <p:cNvPicPr>
            <a:picLocks noChangeAspect="1"/>
          </p:cNvPicPr>
          <p:nvPr/>
        </p:nvPicPr>
        <p:blipFill>
          <a:blip r:embed="rId8"/>
          <a:stretch>
            <a:fillRect/>
          </a:stretch>
        </p:blipFill>
        <p:spPr>
          <a:xfrm>
            <a:off x="7545112" y="4694392"/>
            <a:ext cx="353807" cy="353807"/>
          </a:xfrm>
          <a:prstGeom prst="rect">
            <a:avLst/>
          </a:prstGeom>
        </p:spPr>
      </p:pic>
    </p:spTree>
    <p:extLst>
      <p:ext uri="{BB962C8B-B14F-4D97-AF65-F5344CB8AC3E}">
        <p14:creationId xmlns:p14="http://schemas.microsoft.com/office/powerpoint/2010/main" val="290400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94E915F-32D7-FD4A-A66E-DDC6522BB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17" y="2242830"/>
            <a:ext cx="4265165" cy="1186170"/>
          </a:xfrm>
          <a:prstGeom prst="rect">
            <a:avLst/>
          </a:prstGeom>
        </p:spPr>
      </p:pic>
      <p:sp>
        <p:nvSpPr>
          <p:cNvPr id="8" name="Subtitle 2">
            <a:extLst>
              <a:ext uri="{FF2B5EF4-FFF2-40B4-BE49-F238E27FC236}">
                <a16:creationId xmlns:a16="http://schemas.microsoft.com/office/drawing/2014/main" id="{5036C795-9C12-6840-AC85-0BCA3B8F59B3}"/>
              </a:ext>
            </a:extLst>
          </p:cNvPr>
          <p:cNvSpPr>
            <a:spLocks noGrp="1"/>
          </p:cNvSpPr>
          <p:nvPr/>
        </p:nvSpPr>
        <p:spPr>
          <a:xfrm>
            <a:off x="3047999" y="3939718"/>
            <a:ext cx="6096000" cy="1103841"/>
          </a:xfrm>
          <a:prstGeom prst="rect">
            <a:avLst/>
          </a:prstGeom>
        </p:spPr>
        <p:txBody>
          <a:bodyPr vert="horz" lIns="60960" tIns="30480" rIns="60960" bIns="304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Futura T OT Light" panose="02000000000000000000"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baseline="0">
                <a:solidFill>
                  <a:schemeClr val="tx1"/>
                </a:solidFill>
                <a:latin typeface="Futura T OT Light" panose="02000000000000000000"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baseline="0">
                <a:solidFill>
                  <a:schemeClr val="tx1"/>
                </a:solidFill>
                <a:latin typeface="Futura T OT Light" panose="02000000000000000000"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Futura T OT Light" panose="02000000000000000000"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baseline="0">
                <a:solidFill>
                  <a:schemeClr val="tx1"/>
                </a:solidFill>
                <a:latin typeface="Futura T OT Light" panose="020000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609630" rtl="0" eaLnBrk="1" fontAlgn="auto" latinLnBrk="0" hangingPunct="1">
              <a:lnSpc>
                <a:spcPct val="90000"/>
              </a:lnSpc>
              <a:spcBef>
                <a:spcPts val="667"/>
              </a:spcBef>
              <a:spcAft>
                <a:spcPts val="0"/>
              </a:spcAft>
              <a:buClrTx/>
              <a:buSzTx/>
              <a:buFont typeface="Arial" panose="020B0604020202020204" pitchFamily="34" charset="0"/>
              <a:buNone/>
              <a:tabLst/>
              <a:defRPr/>
            </a:pPr>
            <a:r>
              <a:rPr kumimoji="0" lang="en-US" sz="2667" b="0" i="0" u="none" strike="noStrike" kern="1200" cap="none" spc="0" normalizeH="0" baseline="0" noProof="0">
                <a:ln>
                  <a:noFill/>
                </a:ln>
                <a:solidFill>
                  <a:prstClr val="white"/>
                </a:solidFill>
                <a:effectLst/>
                <a:uLnTx/>
                <a:uFillTx/>
                <a:latin typeface="Jost* 300 Light" pitchFamily="2" charset="77"/>
                <a:ea typeface="Jost* 300 Light" pitchFamily="2" charset="77"/>
                <a:cs typeface="+mn-cs"/>
              </a:rPr>
              <a:t>www.ekkono.ai | </a:t>
            </a:r>
            <a:r>
              <a:rPr kumimoji="0" lang="en-US" sz="2667" b="0" i="0" u="none" strike="noStrike" kern="1200" cap="none" spc="0" normalizeH="0" baseline="0" noProof="0" err="1">
                <a:ln>
                  <a:noFill/>
                </a:ln>
                <a:solidFill>
                  <a:prstClr val="white"/>
                </a:solidFill>
                <a:effectLst/>
                <a:uLnTx/>
                <a:uFillTx/>
                <a:latin typeface="Jost* 300 Light" pitchFamily="2" charset="77"/>
                <a:ea typeface="Jost* 300 Light" pitchFamily="2" charset="77"/>
                <a:cs typeface="+mn-cs"/>
              </a:rPr>
              <a:t>info@ekkono.ai</a:t>
            </a:r>
            <a:endParaRPr kumimoji="0" lang="en-US" sz="2667" b="0" i="0" u="sng" strike="noStrike" kern="1200" cap="none" spc="0" normalizeH="0" baseline="0" noProof="0">
              <a:ln>
                <a:noFill/>
              </a:ln>
              <a:solidFill>
                <a:prstClr val="white"/>
              </a:solidFill>
              <a:effectLst/>
              <a:uLnTx/>
              <a:uFillTx/>
              <a:latin typeface="Jost* 300 Light" pitchFamily="2" charset="77"/>
              <a:ea typeface="Jost* 300 Light" pitchFamily="2" charset="77"/>
              <a:cs typeface="+mn-cs"/>
            </a:endParaRPr>
          </a:p>
        </p:txBody>
      </p:sp>
    </p:spTree>
    <p:extLst>
      <p:ext uri="{BB962C8B-B14F-4D97-AF65-F5344CB8AC3E}">
        <p14:creationId xmlns:p14="http://schemas.microsoft.com/office/powerpoint/2010/main" val="425750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490180" y="2167635"/>
            <a:ext cx="85921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Design</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0" name="TextBox 79"/>
          <p:cNvSpPr txBox="1"/>
          <p:nvPr/>
        </p:nvSpPr>
        <p:spPr>
          <a:xfrm>
            <a:off x="5752706" y="2167635"/>
            <a:ext cx="172720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Development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74" name="Freeform 73"/>
          <p:cNvSpPr>
            <a:spLocks noChangeAspect="1" noEditPoints="1"/>
          </p:cNvSpPr>
          <p:nvPr/>
        </p:nvSpPr>
        <p:spPr bwMode="auto">
          <a:xfrm>
            <a:off x="10194082" y="4263335"/>
            <a:ext cx="1200081" cy="827999"/>
          </a:xfrm>
          <a:custGeom>
            <a:avLst/>
            <a:gdLst>
              <a:gd name="T0" fmla="*/ 1850 w 1861"/>
              <a:gd name="T1" fmla="*/ 563 h 1284"/>
              <a:gd name="T2" fmla="*/ 1861 w 1861"/>
              <a:gd name="T3" fmla="*/ 1208 h 1284"/>
              <a:gd name="T4" fmla="*/ 1839 w 1861"/>
              <a:gd name="T5" fmla="*/ 1262 h 1284"/>
              <a:gd name="T6" fmla="*/ 1535 w 1861"/>
              <a:gd name="T7" fmla="*/ 1284 h 1284"/>
              <a:gd name="T8" fmla="*/ 1487 w 1861"/>
              <a:gd name="T9" fmla="*/ 1258 h 1284"/>
              <a:gd name="T10" fmla="*/ 1535 w 1861"/>
              <a:gd name="T11" fmla="*/ 1193 h 1284"/>
              <a:gd name="T12" fmla="*/ 1790 w 1861"/>
              <a:gd name="T13" fmla="*/ 652 h 1284"/>
              <a:gd name="T14" fmla="*/ 1774 w 1861"/>
              <a:gd name="T15" fmla="*/ 562 h 1284"/>
              <a:gd name="T16" fmla="*/ 1688 w 1861"/>
              <a:gd name="T17" fmla="*/ 470 h 1284"/>
              <a:gd name="T18" fmla="*/ 1785 w 1861"/>
              <a:gd name="T19" fmla="*/ 374 h 1284"/>
              <a:gd name="T20" fmla="*/ 1771 w 1861"/>
              <a:gd name="T21" fmla="*/ 359 h 1284"/>
              <a:gd name="T22" fmla="*/ 1578 w 1861"/>
              <a:gd name="T23" fmla="*/ 425 h 1284"/>
              <a:gd name="T24" fmla="*/ 1423 w 1861"/>
              <a:gd name="T25" fmla="*/ 457 h 1284"/>
              <a:gd name="T26" fmla="*/ 756 w 1861"/>
              <a:gd name="T27" fmla="*/ 467 h 1284"/>
              <a:gd name="T28" fmla="*/ 464 w 1861"/>
              <a:gd name="T29" fmla="*/ 389 h 1284"/>
              <a:gd name="T30" fmla="*/ 1128 w 1861"/>
              <a:gd name="T31" fmla="*/ 395 h 1284"/>
              <a:gd name="T32" fmla="*/ 1518 w 1861"/>
              <a:gd name="T33" fmla="*/ 378 h 1284"/>
              <a:gd name="T34" fmla="*/ 1550 w 1861"/>
              <a:gd name="T35" fmla="*/ 349 h 1284"/>
              <a:gd name="T36" fmla="*/ 1546 w 1861"/>
              <a:gd name="T37" fmla="*/ 283 h 1284"/>
              <a:gd name="T38" fmla="*/ 1412 w 1861"/>
              <a:gd name="T39" fmla="*/ 92 h 1284"/>
              <a:gd name="T40" fmla="*/ 930 w 1861"/>
              <a:gd name="T41" fmla="*/ 71 h 1284"/>
              <a:gd name="T42" fmla="*/ 462 w 1861"/>
              <a:gd name="T43" fmla="*/ 89 h 1284"/>
              <a:gd name="T44" fmla="*/ 263 w 1861"/>
              <a:gd name="T45" fmla="*/ 359 h 1284"/>
              <a:gd name="T46" fmla="*/ 174 w 1861"/>
              <a:gd name="T47" fmla="*/ 399 h 1284"/>
              <a:gd name="T48" fmla="*/ 168 w 1861"/>
              <a:gd name="T49" fmla="*/ 476 h 1284"/>
              <a:gd name="T50" fmla="*/ 83 w 1861"/>
              <a:gd name="T51" fmla="*/ 575 h 1284"/>
              <a:gd name="T52" fmla="*/ 75 w 1861"/>
              <a:gd name="T53" fmla="*/ 1212 h 1284"/>
              <a:gd name="T54" fmla="*/ 393 w 1861"/>
              <a:gd name="T55" fmla="*/ 1217 h 1284"/>
              <a:gd name="T56" fmla="*/ 359 w 1861"/>
              <a:gd name="T57" fmla="*/ 1273 h 1284"/>
              <a:gd name="T58" fmla="*/ 62 w 1861"/>
              <a:gd name="T59" fmla="*/ 1283 h 1284"/>
              <a:gd name="T60" fmla="*/ 11 w 1861"/>
              <a:gd name="T61" fmla="*/ 1247 h 1284"/>
              <a:gd name="T62" fmla="*/ 1 w 1861"/>
              <a:gd name="T63" fmla="*/ 628 h 1284"/>
              <a:gd name="T64" fmla="*/ 27 w 1861"/>
              <a:gd name="T65" fmla="*/ 525 h 1284"/>
              <a:gd name="T66" fmla="*/ 91 w 1861"/>
              <a:gd name="T67" fmla="*/ 455 h 1284"/>
              <a:gd name="T68" fmla="*/ 9 w 1861"/>
              <a:gd name="T69" fmla="*/ 418 h 1284"/>
              <a:gd name="T70" fmla="*/ 11 w 1861"/>
              <a:gd name="T71" fmla="*/ 341 h 1284"/>
              <a:gd name="T72" fmla="*/ 44 w 1861"/>
              <a:gd name="T73" fmla="*/ 299 h 1284"/>
              <a:gd name="T74" fmla="*/ 374 w 1861"/>
              <a:gd name="T75" fmla="*/ 58 h 1284"/>
              <a:gd name="T76" fmla="*/ 436 w 1861"/>
              <a:gd name="T77" fmla="*/ 21 h 1284"/>
              <a:gd name="T78" fmla="*/ 824 w 1861"/>
              <a:gd name="T79" fmla="*/ 1 h 1284"/>
              <a:gd name="T80" fmla="*/ 1404 w 1861"/>
              <a:gd name="T81" fmla="*/ 17 h 1284"/>
              <a:gd name="T82" fmla="*/ 1485 w 1861"/>
              <a:gd name="T83" fmla="*/ 56 h 1284"/>
              <a:gd name="T84" fmla="*/ 1803 w 1861"/>
              <a:gd name="T85" fmla="*/ 292 h 1284"/>
              <a:gd name="T86" fmla="*/ 1847 w 1861"/>
              <a:gd name="T87" fmla="*/ 331 h 1284"/>
              <a:gd name="T88" fmla="*/ 1856 w 1861"/>
              <a:gd name="T89" fmla="*/ 405 h 1284"/>
              <a:gd name="T90" fmla="*/ 1829 w 1861"/>
              <a:gd name="T91" fmla="*/ 441 h 1284"/>
              <a:gd name="T92" fmla="*/ 854 w 1861"/>
              <a:gd name="T93" fmla="*/ 866 h 1284"/>
              <a:gd name="T94" fmla="*/ 556 w 1861"/>
              <a:gd name="T95" fmla="*/ 785 h 1284"/>
              <a:gd name="T96" fmla="*/ 969 w 1861"/>
              <a:gd name="T97" fmla="*/ 795 h 1284"/>
              <a:gd name="T98" fmla="*/ 1367 w 1861"/>
              <a:gd name="T99" fmla="*/ 852 h 1284"/>
              <a:gd name="T100" fmla="*/ 1494 w 1861"/>
              <a:gd name="T101" fmla="*/ 1126 h 1284"/>
              <a:gd name="T102" fmla="*/ 946 w 1861"/>
              <a:gd name="T103" fmla="*/ 1140 h 1284"/>
              <a:gd name="T104" fmla="*/ 367 w 1861"/>
              <a:gd name="T105" fmla="*/ 1126 h 1284"/>
              <a:gd name="T106" fmla="*/ 505 w 1861"/>
              <a:gd name="T107" fmla="*/ 1061 h 1284"/>
              <a:gd name="T108" fmla="*/ 1004 w 1861"/>
              <a:gd name="T109" fmla="*/ 1069 h 1284"/>
              <a:gd name="T110" fmla="*/ 1727 w 1861"/>
              <a:gd name="T111" fmla="*/ 1038 h 1284"/>
              <a:gd name="T112" fmla="*/ 446 w 1861"/>
              <a:gd name="T113" fmla="*/ 64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1" h="1284">
                <a:moveTo>
                  <a:pt x="1813" y="492"/>
                </a:moveTo>
                <a:lnTo>
                  <a:pt x="1819" y="500"/>
                </a:lnTo>
                <a:lnTo>
                  <a:pt x="1825" y="508"/>
                </a:lnTo>
                <a:lnTo>
                  <a:pt x="1830" y="516"/>
                </a:lnTo>
                <a:lnTo>
                  <a:pt x="1835" y="525"/>
                </a:lnTo>
                <a:lnTo>
                  <a:pt x="1839" y="534"/>
                </a:lnTo>
                <a:lnTo>
                  <a:pt x="1843" y="543"/>
                </a:lnTo>
                <a:lnTo>
                  <a:pt x="1847" y="553"/>
                </a:lnTo>
                <a:lnTo>
                  <a:pt x="1850" y="563"/>
                </a:lnTo>
                <a:lnTo>
                  <a:pt x="1853" y="573"/>
                </a:lnTo>
                <a:lnTo>
                  <a:pt x="1855" y="584"/>
                </a:lnTo>
                <a:lnTo>
                  <a:pt x="1857" y="594"/>
                </a:lnTo>
                <a:lnTo>
                  <a:pt x="1859" y="605"/>
                </a:lnTo>
                <a:lnTo>
                  <a:pt x="1860" y="616"/>
                </a:lnTo>
                <a:lnTo>
                  <a:pt x="1861" y="628"/>
                </a:lnTo>
                <a:lnTo>
                  <a:pt x="1861" y="640"/>
                </a:lnTo>
                <a:lnTo>
                  <a:pt x="1861" y="653"/>
                </a:lnTo>
                <a:lnTo>
                  <a:pt x="1861" y="1208"/>
                </a:lnTo>
                <a:lnTo>
                  <a:pt x="1861" y="1216"/>
                </a:lnTo>
                <a:lnTo>
                  <a:pt x="1860" y="1223"/>
                </a:lnTo>
                <a:lnTo>
                  <a:pt x="1858" y="1231"/>
                </a:lnTo>
                <a:lnTo>
                  <a:pt x="1855" y="1238"/>
                </a:lnTo>
                <a:lnTo>
                  <a:pt x="1852" y="1244"/>
                </a:lnTo>
                <a:lnTo>
                  <a:pt x="1848" y="1251"/>
                </a:lnTo>
                <a:lnTo>
                  <a:pt x="1846" y="1254"/>
                </a:lnTo>
                <a:lnTo>
                  <a:pt x="1844" y="1256"/>
                </a:lnTo>
                <a:lnTo>
                  <a:pt x="1839" y="1262"/>
                </a:lnTo>
                <a:lnTo>
                  <a:pt x="1833" y="1267"/>
                </a:lnTo>
                <a:lnTo>
                  <a:pt x="1827" y="1271"/>
                </a:lnTo>
                <a:lnTo>
                  <a:pt x="1821" y="1275"/>
                </a:lnTo>
                <a:lnTo>
                  <a:pt x="1814" y="1278"/>
                </a:lnTo>
                <a:lnTo>
                  <a:pt x="1807" y="1281"/>
                </a:lnTo>
                <a:lnTo>
                  <a:pt x="1800" y="1283"/>
                </a:lnTo>
                <a:lnTo>
                  <a:pt x="1792" y="1284"/>
                </a:lnTo>
                <a:lnTo>
                  <a:pt x="1784" y="1284"/>
                </a:lnTo>
                <a:lnTo>
                  <a:pt x="1535" y="1284"/>
                </a:lnTo>
                <a:lnTo>
                  <a:pt x="1527" y="1284"/>
                </a:lnTo>
                <a:lnTo>
                  <a:pt x="1524" y="1283"/>
                </a:lnTo>
                <a:lnTo>
                  <a:pt x="1520" y="1282"/>
                </a:lnTo>
                <a:lnTo>
                  <a:pt x="1514" y="1280"/>
                </a:lnTo>
                <a:lnTo>
                  <a:pt x="1507" y="1277"/>
                </a:lnTo>
                <a:lnTo>
                  <a:pt x="1502" y="1273"/>
                </a:lnTo>
                <a:lnTo>
                  <a:pt x="1496" y="1269"/>
                </a:lnTo>
                <a:lnTo>
                  <a:pt x="1491" y="1264"/>
                </a:lnTo>
                <a:lnTo>
                  <a:pt x="1487" y="1258"/>
                </a:lnTo>
                <a:lnTo>
                  <a:pt x="1482" y="1253"/>
                </a:lnTo>
                <a:lnTo>
                  <a:pt x="1479" y="1246"/>
                </a:lnTo>
                <a:lnTo>
                  <a:pt x="1475" y="1240"/>
                </a:lnTo>
                <a:lnTo>
                  <a:pt x="1472" y="1233"/>
                </a:lnTo>
                <a:lnTo>
                  <a:pt x="1470" y="1226"/>
                </a:lnTo>
                <a:lnTo>
                  <a:pt x="1468" y="1219"/>
                </a:lnTo>
                <a:lnTo>
                  <a:pt x="1466" y="1212"/>
                </a:lnTo>
                <a:lnTo>
                  <a:pt x="1464" y="1206"/>
                </a:lnTo>
                <a:lnTo>
                  <a:pt x="1535" y="1193"/>
                </a:lnTo>
                <a:lnTo>
                  <a:pt x="1536" y="1198"/>
                </a:lnTo>
                <a:lnTo>
                  <a:pt x="1538" y="1204"/>
                </a:lnTo>
                <a:lnTo>
                  <a:pt x="1542" y="1213"/>
                </a:lnTo>
                <a:lnTo>
                  <a:pt x="1784" y="1213"/>
                </a:lnTo>
                <a:lnTo>
                  <a:pt x="1786" y="1212"/>
                </a:lnTo>
                <a:lnTo>
                  <a:pt x="1788" y="1211"/>
                </a:lnTo>
                <a:lnTo>
                  <a:pt x="1790" y="1210"/>
                </a:lnTo>
                <a:lnTo>
                  <a:pt x="1790" y="1208"/>
                </a:lnTo>
                <a:lnTo>
                  <a:pt x="1790" y="652"/>
                </a:lnTo>
                <a:lnTo>
                  <a:pt x="1790" y="634"/>
                </a:lnTo>
                <a:lnTo>
                  <a:pt x="1789" y="626"/>
                </a:lnTo>
                <a:lnTo>
                  <a:pt x="1789" y="618"/>
                </a:lnTo>
                <a:lnTo>
                  <a:pt x="1788" y="610"/>
                </a:lnTo>
                <a:lnTo>
                  <a:pt x="1786" y="603"/>
                </a:lnTo>
                <a:lnTo>
                  <a:pt x="1783" y="588"/>
                </a:lnTo>
                <a:lnTo>
                  <a:pt x="1779" y="575"/>
                </a:lnTo>
                <a:lnTo>
                  <a:pt x="1776" y="569"/>
                </a:lnTo>
                <a:lnTo>
                  <a:pt x="1774" y="562"/>
                </a:lnTo>
                <a:lnTo>
                  <a:pt x="1767" y="551"/>
                </a:lnTo>
                <a:lnTo>
                  <a:pt x="1760" y="540"/>
                </a:lnTo>
                <a:lnTo>
                  <a:pt x="1746" y="529"/>
                </a:lnTo>
                <a:lnTo>
                  <a:pt x="1731" y="516"/>
                </a:lnTo>
                <a:lnTo>
                  <a:pt x="1718" y="503"/>
                </a:lnTo>
                <a:lnTo>
                  <a:pt x="1705" y="490"/>
                </a:lnTo>
                <a:lnTo>
                  <a:pt x="1699" y="483"/>
                </a:lnTo>
                <a:lnTo>
                  <a:pt x="1693" y="476"/>
                </a:lnTo>
                <a:lnTo>
                  <a:pt x="1688" y="470"/>
                </a:lnTo>
                <a:lnTo>
                  <a:pt x="1684" y="463"/>
                </a:lnTo>
                <a:lnTo>
                  <a:pt x="1680" y="456"/>
                </a:lnTo>
                <a:lnTo>
                  <a:pt x="1677" y="449"/>
                </a:lnTo>
                <a:lnTo>
                  <a:pt x="1675" y="443"/>
                </a:lnTo>
                <a:lnTo>
                  <a:pt x="1674" y="436"/>
                </a:lnTo>
                <a:lnTo>
                  <a:pt x="1673" y="420"/>
                </a:lnTo>
                <a:lnTo>
                  <a:pt x="1688" y="399"/>
                </a:lnTo>
                <a:lnTo>
                  <a:pt x="1785" y="379"/>
                </a:lnTo>
                <a:lnTo>
                  <a:pt x="1785" y="374"/>
                </a:lnTo>
                <a:lnTo>
                  <a:pt x="1785" y="370"/>
                </a:lnTo>
                <a:lnTo>
                  <a:pt x="1784" y="367"/>
                </a:lnTo>
                <a:lnTo>
                  <a:pt x="1784" y="365"/>
                </a:lnTo>
                <a:lnTo>
                  <a:pt x="1782" y="362"/>
                </a:lnTo>
                <a:lnTo>
                  <a:pt x="1782" y="360"/>
                </a:lnTo>
                <a:lnTo>
                  <a:pt x="1781" y="360"/>
                </a:lnTo>
                <a:lnTo>
                  <a:pt x="1779" y="359"/>
                </a:lnTo>
                <a:lnTo>
                  <a:pt x="1776" y="359"/>
                </a:lnTo>
                <a:lnTo>
                  <a:pt x="1771" y="359"/>
                </a:lnTo>
                <a:lnTo>
                  <a:pt x="1621" y="359"/>
                </a:lnTo>
                <a:lnTo>
                  <a:pt x="1618" y="369"/>
                </a:lnTo>
                <a:lnTo>
                  <a:pt x="1615" y="378"/>
                </a:lnTo>
                <a:lnTo>
                  <a:pt x="1610" y="387"/>
                </a:lnTo>
                <a:lnTo>
                  <a:pt x="1605" y="396"/>
                </a:lnTo>
                <a:lnTo>
                  <a:pt x="1600" y="404"/>
                </a:lnTo>
                <a:lnTo>
                  <a:pt x="1593" y="412"/>
                </a:lnTo>
                <a:lnTo>
                  <a:pt x="1586" y="419"/>
                </a:lnTo>
                <a:lnTo>
                  <a:pt x="1578" y="425"/>
                </a:lnTo>
                <a:lnTo>
                  <a:pt x="1570" y="431"/>
                </a:lnTo>
                <a:lnTo>
                  <a:pt x="1561" y="437"/>
                </a:lnTo>
                <a:lnTo>
                  <a:pt x="1551" y="441"/>
                </a:lnTo>
                <a:lnTo>
                  <a:pt x="1541" y="445"/>
                </a:lnTo>
                <a:lnTo>
                  <a:pt x="1530" y="448"/>
                </a:lnTo>
                <a:lnTo>
                  <a:pt x="1519" y="451"/>
                </a:lnTo>
                <a:lnTo>
                  <a:pt x="1508" y="453"/>
                </a:lnTo>
                <a:lnTo>
                  <a:pt x="1496" y="454"/>
                </a:lnTo>
                <a:lnTo>
                  <a:pt x="1423" y="457"/>
                </a:lnTo>
                <a:lnTo>
                  <a:pt x="1350" y="460"/>
                </a:lnTo>
                <a:lnTo>
                  <a:pt x="1277" y="462"/>
                </a:lnTo>
                <a:lnTo>
                  <a:pt x="1203" y="465"/>
                </a:lnTo>
                <a:lnTo>
                  <a:pt x="1129" y="466"/>
                </a:lnTo>
                <a:lnTo>
                  <a:pt x="1055" y="467"/>
                </a:lnTo>
                <a:lnTo>
                  <a:pt x="980" y="468"/>
                </a:lnTo>
                <a:lnTo>
                  <a:pt x="905" y="468"/>
                </a:lnTo>
                <a:lnTo>
                  <a:pt x="831" y="468"/>
                </a:lnTo>
                <a:lnTo>
                  <a:pt x="756" y="467"/>
                </a:lnTo>
                <a:lnTo>
                  <a:pt x="682" y="466"/>
                </a:lnTo>
                <a:lnTo>
                  <a:pt x="608" y="465"/>
                </a:lnTo>
                <a:lnTo>
                  <a:pt x="535" y="462"/>
                </a:lnTo>
                <a:lnTo>
                  <a:pt x="461" y="460"/>
                </a:lnTo>
                <a:lnTo>
                  <a:pt x="388" y="457"/>
                </a:lnTo>
                <a:lnTo>
                  <a:pt x="316" y="454"/>
                </a:lnTo>
                <a:lnTo>
                  <a:pt x="319" y="382"/>
                </a:lnTo>
                <a:lnTo>
                  <a:pt x="391" y="386"/>
                </a:lnTo>
                <a:lnTo>
                  <a:pt x="464" y="389"/>
                </a:lnTo>
                <a:lnTo>
                  <a:pt x="537" y="391"/>
                </a:lnTo>
                <a:lnTo>
                  <a:pt x="610" y="393"/>
                </a:lnTo>
                <a:lnTo>
                  <a:pt x="684" y="395"/>
                </a:lnTo>
                <a:lnTo>
                  <a:pt x="757" y="396"/>
                </a:lnTo>
                <a:lnTo>
                  <a:pt x="831" y="397"/>
                </a:lnTo>
                <a:lnTo>
                  <a:pt x="905" y="397"/>
                </a:lnTo>
                <a:lnTo>
                  <a:pt x="980" y="397"/>
                </a:lnTo>
                <a:lnTo>
                  <a:pt x="1054" y="396"/>
                </a:lnTo>
                <a:lnTo>
                  <a:pt x="1128" y="395"/>
                </a:lnTo>
                <a:lnTo>
                  <a:pt x="1201" y="393"/>
                </a:lnTo>
                <a:lnTo>
                  <a:pt x="1274" y="391"/>
                </a:lnTo>
                <a:lnTo>
                  <a:pt x="1347" y="389"/>
                </a:lnTo>
                <a:lnTo>
                  <a:pt x="1384" y="387"/>
                </a:lnTo>
                <a:lnTo>
                  <a:pt x="1420" y="386"/>
                </a:lnTo>
                <a:lnTo>
                  <a:pt x="1492" y="382"/>
                </a:lnTo>
                <a:lnTo>
                  <a:pt x="1499" y="382"/>
                </a:lnTo>
                <a:lnTo>
                  <a:pt x="1508" y="380"/>
                </a:lnTo>
                <a:lnTo>
                  <a:pt x="1518" y="378"/>
                </a:lnTo>
                <a:lnTo>
                  <a:pt x="1523" y="376"/>
                </a:lnTo>
                <a:lnTo>
                  <a:pt x="1528" y="373"/>
                </a:lnTo>
                <a:lnTo>
                  <a:pt x="1533" y="370"/>
                </a:lnTo>
                <a:lnTo>
                  <a:pt x="1537" y="367"/>
                </a:lnTo>
                <a:lnTo>
                  <a:pt x="1542" y="362"/>
                </a:lnTo>
                <a:lnTo>
                  <a:pt x="1545" y="358"/>
                </a:lnTo>
                <a:lnTo>
                  <a:pt x="1547" y="355"/>
                </a:lnTo>
                <a:lnTo>
                  <a:pt x="1548" y="352"/>
                </a:lnTo>
                <a:lnTo>
                  <a:pt x="1550" y="349"/>
                </a:lnTo>
                <a:lnTo>
                  <a:pt x="1551" y="346"/>
                </a:lnTo>
                <a:lnTo>
                  <a:pt x="1552" y="342"/>
                </a:lnTo>
                <a:lnTo>
                  <a:pt x="1552" y="338"/>
                </a:lnTo>
                <a:lnTo>
                  <a:pt x="1553" y="330"/>
                </a:lnTo>
                <a:lnTo>
                  <a:pt x="1552" y="314"/>
                </a:lnTo>
                <a:lnTo>
                  <a:pt x="1551" y="307"/>
                </a:lnTo>
                <a:lnTo>
                  <a:pt x="1550" y="299"/>
                </a:lnTo>
                <a:lnTo>
                  <a:pt x="1549" y="291"/>
                </a:lnTo>
                <a:lnTo>
                  <a:pt x="1546" y="283"/>
                </a:lnTo>
                <a:lnTo>
                  <a:pt x="1543" y="275"/>
                </a:lnTo>
                <a:lnTo>
                  <a:pt x="1539" y="266"/>
                </a:lnTo>
                <a:lnTo>
                  <a:pt x="1437" y="108"/>
                </a:lnTo>
                <a:lnTo>
                  <a:pt x="1435" y="106"/>
                </a:lnTo>
                <a:lnTo>
                  <a:pt x="1432" y="103"/>
                </a:lnTo>
                <a:lnTo>
                  <a:pt x="1428" y="100"/>
                </a:lnTo>
                <a:lnTo>
                  <a:pt x="1424" y="97"/>
                </a:lnTo>
                <a:lnTo>
                  <a:pt x="1419" y="95"/>
                </a:lnTo>
                <a:lnTo>
                  <a:pt x="1412" y="92"/>
                </a:lnTo>
                <a:lnTo>
                  <a:pt x="1405" y="90"/>
                </a:lnTo>
                <a:lnTo>
                  <a:pt x="1397" y="88"/>
                </a:lnTo>
                <a:lnTo>
                  <a:pt x="1264" y="80"/>
                </a:lnTo>
                <a:lnTo>
                  <a:pt x="1203" y="77"/>
                </a:lnTo>
                <a:lnTo>
                  <a:pt x="1145" y="75"/>
                </a:lnTo>
                <a:lnTo>
                  <a:pt x="1089" y="73"/>
                </a:lnTo>
                <a:lnTo>
                  <a:pt x="1035" y="72"/>
                </a:lnTo>
                <a:lnTo>
                  <a:pt x="983" y="71"/>
                </a:lnTo>
                <a:lnTo>
                  <a:pt x="930" y="71"/>
                </a:lnTo>
                <a:lnTo>
                  <a:pt x="930" y="36"/>
                </a:lnTo>
                <a:lnTo>
                  <a:pt x="930" y="71"/>
                </a:lnTo>
                <a:lnTo>
                  <a:pt x="879" y="72"/>
                </a:lnTo>
                <a:lnTo>
                  <a:pt x="827" y="72"/>
                </a:lnTo>
                <a:lnTo>
                  <a:pt x="717" y="75"/>
                </a:lnTo>
                <a:lnTo>
                  <a:pt x="659" y="78"/>
                </a:lnTo>
                <a:lnTo>
                  <a:pt x="597" y="81"/>
                </a:lnTo>
                <a:lnTo>
                  <a:pt x="532" y="84"/>
                </a:lnTo>
                <a:lnTo>
                  <a:pt x="462" y="89"/>
                </a:lnTo>
                <a:lnTo>
                  <a:pt x="458" y="89"/>
                </a:lnTo>
                <a:lnTo>
                  <a:pt x="455" y="90"/>
                </a:lnTo>
                <a:lnTo>
                  <a:pt x="448" y="92"/>
                </a:lnTo>
                <a:lnTo>
                  <a:pt x="442" y="95"/>
                </a:lnTo>
                <a:lnTo>
                  <a:pt x="437" y="98"/>
                </a:lnTo>
                <a:lnTo>
                  <a:pt x="428" y="105"/>
                </a:lnTo>
                <a:lnTo>
                  <a:pt x="425" y="108"/>
                </a:lnTo>
                <a:lnTo>
                  <a:pt x="422" y="112"/>
                </a:lnTo>
                <a:lnTo>
                  <a:pt x="263" y="359"/>
                </a:lnTo>
                <a:lnTo>
                  <a:pt x="90" y="359"/>
                </a:lnTo>
                <a:lnTo>
                  <a:pt x="86" y="359"/>
                </a:lnTo>
                <a:lnTo>
                  <a:pt x="83" y="359"/>
                </a:lnTo>
                <a:lnTo>
                  <a:pt x="80" y="360"/>
                </a:lnTo>
                <a:lnTo>
                  <a:pt x="79" y="362"/>
                </a:lnTo>
                <a:lnTo>
                  <a:pt x="78" y="365"/>
                </a:lnTo>
                <a:lnTo>
                  <a:pt x="77" y="370"/>
                </a:lnTo>
                <a:lnTo>
                  <a:pt x="76" y="379"/>
                </a:lnTo>
                <a:lnTo>
                  <a:pt x="174" y="399"/>
                </a:lnTo>
                <a:lnTo>
                  <a:pt x="188" y="420"/>
                </a:lnTo>
                <a:lnTo>
                  <a:pt x="188" y="434"/>
                </a:lnTo>
                <a:lnTo>
                  <a:pt x="188" y="436"/>
                </a:lnTo>
                <a:lnTo>
                  <a:pt x="186" y="443"/>
                </a:lnTo>
                <a:lnTo>
                  <a:pt x="184" y="449"/>
                </a:lnTo>
                <a:lnTo>
                  <a:pt x="181" y="456"/>
                </a:lnTo>
                <a:lnTo>
                  <a:pt x="177" y="463"/>
                </a:lnTo>
                <a:lnTo>
                  <a:pt x="173" y="470"/>
                </a:lnTo>
                <a:lnTo>
                  <a:pt x="168" y="476"/>
                </a:lnTo>
                <a:lnTo>
                  <a:pt x="157" y="490"/>
                </a:lnTo>
                <a:lnTo>
                  <a:pt x="144" y="503"/>
                </a:lnTo>
                <a:lnTo>
                  <a:pt x="130" y="516"/>
                </a:lnTo>
                <a:lnTo>
                  <a:pt x="116" y="529"/>
                </a:lnTo>
                <a:lnTo>
                  <a:pt x="101" y="540"/>
                </a:lnTo>
                <a:lnTo>
                  <a:pt x="94" y="551"/>
                </a:lnTo>
                <a:lnTo>
                  <a:pt x="88" y="562"/>
                </a:lnTo>
                <a:lnTo>
                  <a:pt x="85" y="569"/>
                </a:lnTo>
                <a:lnTo>
                  <a:pt x="83" y="575"/>
                </a:lnTo>
                <a:lnTo>
                  <a:pt x="78" y="588"/>
                </a:lnTo>
                <a:lnTo>
                  <a:pt x="75" y="602"/>
                </a:lnTo>
                <a:lnTo>
                  <a:pt x="73" y="617"/>
                </a:lnTo>
                <a:lnTo>
                  <a:pt x="72" y="634"/>
                </a:lnTo>
                <a:lnTo>
                  <a:pt x="72" y="652"/>
                </a:lnTo>
                <a:lnTo>
                  <a:pt x="72" y="1208"/>
                </a:lnTo>
                <a:lnTo>
                  <a:pt x="72" y="1210"/>
                </a:lnTo>
                <a:lnTo>
                  <a:pt x="73" y="1211"/>
                </a:lnTo>
                <a:lnTo>
                  <a:pt x="75" y="1212"/>
                </a:lnTo>
                <a:lnTo>
                  <a:pt x="77" y="1213"/>
                </a:lnTo>
                <a:lnTo>
                  <a:pt x="318" y="1213"/>
                </a:lnTo>
                <a:lnTo>
                  <a:pt x="321" y="1208"/>
                </a:lnTo>
                <a:lnTo>
                  <a:pt x="323" y="1202"/>
                </a:lnTo>
                <a:lnTo>
                  <a:pt x="325" y="1195"/>
                </a:lnTo>
                <a:lnTo>
                  <a:pt x="326" y="1190"/>
                </a:lnTo>
                <a:lnTo>
                  <a:pt x="396" y="1203"/>
                </a:lnTo>
                <a:lnTo>
                  <a:pt x="395" y="1210"/>
                </a:lnTo>
                <a:lnTo>
                  <a:pt x="393" y="1217"/>
                </a:lnTo>
                <a:lnTo>
                  <a:pt x="390" y="1225"/>
                </a:lnTo>
                <a:lnTo>
                  <a:pt x="388" y="1232"/>
                </a:lnTo>
                <a:lnTo>
                  <a:pt x="385" y="1239"/>
                </a:lnTo>
                <a:lnTo>
                  <a:pt x="381" y="1246"/>
                </a:lnTo>
                <a:lnTo>
                  <a:pt x="378" y="1252"/>
                </a:lnTo>
                <a:lnTo>
                  <a:pt x="374" y="1258"/>
                </a:lnTo>
                <a:lnTo>
                  <a:pt x="369" y="1264"/>
                </a:lnTo>
                <a:lnTo>
                  <a:pt x="364" y="1269"/>
                </a:lnTo>
                <a:lnTo>
                  <a:pt x="359" y="1273"/>
                </a:lnTo>
                <a:lnTo>
                  <a:pt x="353" y="1277"/>
                </a:lnTo>
                <a:lnTo>
                  <a:pt x="347" y="1280"/>
                </a:lnTo>
                <a:lnTo>
                  <a:pt x="344" y="1281"/>
                </a:lnTo>
                <a:lnTo>
                  <a:pt x="341" y="1282"/>
                </a:lnTo>
                <a:lnTo>
                  <a:pt x="334" y="1284"/>
                </a:lnTo>
                <a:lnTo>
                  <a:pt x="327" y="1284"/>
                </a:lnTo>
                <a:lnTo>
                  <a:pt x="77" y="1284"/>
                </a:lnTo>
                <a:lnTo>
                  <a:pt x="69" y="1284"/>
                </a:lnTo>
                <a:lnTo>
                  <a:pt x="62" y="1283"/>
                </a:lnTo>
                <a:lnTo>
                  <a:pt x="54" y="1281"/>
                </a:lnTo>
                <a:lnTo>
                  <a:pt x="47" y="1278"/>
                </a:lnTo>
                <a:lnTo>
                  <a:pt x="41" y="1275"/>
                </a:lnTo>
                <a:lnTo>
                  <a:pt x="34" y="1271"/>
                </a:lnTo>
                <a:lnTo>
                  <a:pt x="28" y="1267"/>
                </a:lnTo>
                <a:lnTo>
                  <a:pt x="23" y="1262"/>
                </a:lnTo>
                <a:lnTo>
                  <a:pt x="18" y="1256"/>
                </a:lnTo>
                <a:lnTo>
                  <a:pt x="13" y="1251"/>
                </a:lnTo>
                <a:lnTo>
                  <a:pt x="11" y="1247"/>
                </a:lnTo>
                <a:lnTo>
                  <a:pt x="10" y="1244"/>
                </a:lnTo>
                <a:lnTo>
                  <a:pt x="6" y="1238"/>
                </a:lnTo>
                <a:lnTo>
                  <a:pt x="4" y="1231"/>
                </a:lnTo>
                <a:lnTo>
                  <a:pt x="2" y="1223"/>
                </a:lnTo>
                <a:lnTo>
                  <a:pt x="1" y="1216"/>
                </a:lnTo>
                <a:lnTo>
                  <a:pt x="0" y="1208"/>
                </a:lnTo>
                <a:lnTo>
                  <a:pt x="0" y="652"/>
                </a:lnTo>
                <a:lnTo>
                  <a:pt x="0" y="639"/>
                </a:lnTo>
                <a:lnTo>
                  <a:pt x="1" y="628"/>
                </a:lnTo>
                <a:lnTo>
                  <a:pt x="1" y="616"/>
                </a:lnTo>
                <a:lnTo>
                  <a:pt x="3" y="605"/>
                </a:lnTo>
                <a:lnTo>
                  <a:pt x="6" y="583"/>
                </a:lnTo>
                <a:lnTo>
                  <a:pt x="9" y="573"/>
                </a:lnTo>
                <a:lnTo>
                  <a:pt x="11" y="563"/>
                </a:lnTo>
                <a:lnTo>
                  <a:pt x="15" y="553"/>
                </a:lnTo>
                <a:lnTo>
                  <a:pt x="18" y="543"/>
                </a:lnTo>
                <a:lnTo>
                  <a:pt x="22" y="534"/>
                </a:lnTo>
                <a:lnTo>
                  <a:pt x="27" y="525"/>
                </a:lnTo>
                <a:lnTo>
                  <a:pt x="31" y="516"/>
                </a:lnTo>
                <a:lnTo>
                  <a:pt x="37" y="508"/>
                </a:lnTo>
                <a:lnTo>
                  <a:pt x="42" y="500"/>
                </a:lnTo>
                <a:lnTo>
                  <a:pt x="48" y="492"/>
                </a:lnTo>
                <a:lnTo>
                  <a:pt x="54" y="486"/>
                </a:lnTo>
                <a:lnTo>
                  <a:pt x="64" y="479"/>
                </a:lnTo>
                <a:lnTo>
                  <a:pt x="73" y="471"/>
                </a:lnTo>
                <a:lnTo>
                  <a:pt x="82" y="463"/>
                </a:lnTo>
                <a:lnTo>
                  <a:pt x="91" y="455"/>
                </a:lnTo>
                <a:lnTo>
                  <a:pt x="38" y="443"/>
                </a:lnTo>
                <a:lnTo>
                  <a:pt x="33" y="441"/>
                </a:lnTo>
                <a:lnTo>
                  <a:pt x="28" y="438"/>
                </a:lnTo>
                <a:lnTo>
                  <a:pt x="23" y="435"/>
                </a:lnTo>
                <a:lnTo>
                  <a:pt x="21" y="433"/>
                </a:lnTo>
                <a:lnTo>
                  <a:pt x="19" y="432"/>
                </a:lnTo>
                <a:lnTo>
                  <a:pt x="13" y="425"/>
                </a:lnTo>
                <a:lnTo>
                  <a:pt x="11" y="422"/>
                </a:lnTo>
                <a:lnTo>
                  <a:pt x="9" y="418"/>
                </a:lnTo>
                <a:lnTo>
                  <a:pt x="8" y="415"/>
                </a:lnTo>
                <a:lnTo>
                  <a:pt x="6" y="411"/>
                </a:lnTo>
                <a:lnTo>
                  <a:pt x="5" y="405"/>
                </a:lnTo>
                <a:lnTo>
                  <a:pt x="5" y="399"/>
                </a:lnTo>
                <a:lnTo>
                  <a:pt x="5" y="393"/>
                </a:lnTo>
                <a:lnTo>
                  <a:pt x="5" y="374"/>
                </a:lnTo>
                <a:lnTo>
                  <a:pt x="6" y="363"/>
                </a:lnTo>
                <a:lnTo>
                  <a:pt x="8" y="352"/>
                </a:lnTo>
                <a:lnTo>
                  <a:pt x="11" y="341"/>
                </a:lnTo>
                <a:lnTo>
                  <a:pt x="12" y="336"/>
                </a:lnTo>
                <a:lnTo>
                  <a:pt x="15" y="331"/>
                </a:lnTo>
                <a:lnTo>
                  <a:pt x="17" y="326"/>
                </a:lnTo>
                <a:lnTo>
                  <a:pt x="20" y="321"/>
                </a:lnTo>
                <a:lnTo>
                  <a:pt x="24" y="316"/>
                </a:lnTo>
                <a:lnTo>
                  <a:pt x="28" y="312"/>
                </a:lnTo>
                <a:lnTo>
                  <a:pt x="32" y="307"/>
                </a:lnTo>
                <a:lnTo>
                  <a:pt x="37" y="303"/>
                </a:lnTo>
                <a:lnTo>
                  <a:pt x="44" y="299"/>
                </a:lnTo>
                <a:lnTo>
                  <a:pt x="51" y="295"/>
                </a:lnTo>
                <a:lnTo>
                  <a:pt x="59" y="292"/>
                </a:lnTo>
                <a:lnTo>
                  <a:pt x="68" y="290"/>
                </a:lnTo>
                <a:lnTo>
                  <a:pt x="79" y="288"/>
                </a:lnTo>
                <a:lnTo>
                  <a:pt x="84" y="287"/>
                </a:lnTo>
                <a:lnTo>
                  <a:pt x="90" y="287"/>
                </a:lnTo>
                <a:lnTo>
                  <a:pt x="224" y="287"/>
                </a:lnTo>
                <a:lnTo>
                  <a:pt x="365" y="69"/>
                </a:lnTo>
                <a:lnTo>
                  <a:pt x="374" y="58"/>
                </a:lnTo>
                <a:lnTo>
                  <a:pt x="379" y="53"/>
                </a:lnTo>
                <a:lnTo>
                  <a:pt x="385" y="49"/>
                </a:lnTo>
                <a:lnTo>
                  <a:pt x="390" y="44"/>
                </a:lnTo>
                <a:lnTo>
                  <a:pt x="395" y="41"/>
                </a:lnTo>
                <a:lnTo>
                  <a:pt x="401" y="37"/>
                </a:lnTo>
                <a:lnTo>
                  <a:pt x="406" y="34"/>
                </a:lnTo>
                <a:lnTo>
                  <a:pt x="418" y="28"/>
                </a:lnTo>
                <a:lnTo>
                  <a:pt x="430" y="23"/>
                </a:lnTo>
                <a:lnTo>
                  <a:pt x="436" y="21"/>
                </a:lnTo>
                <a:lnTo>
                  <a:pt x="443" y="20"/>
                </a:lnTo>
                <a:lnTo>
                  <a:pt x="449" y="19"/>
                </a:lnTo>
                <a:lnTo>
                  <a:pt x="456" y="18"/>
                </a:lnTo>
                <a:lnTo>
                  <a:pt x="526" y="13"/>
                </a:lnTo>
                <a:lnTo>
                  <a:pt x="592" y="10"/>
                </a:lnTo>
                <a:lnTo>
                  <a:pt x="655" y="6"/>
                </a:lnTo>
                <a:lnTo>
                  <a:pt x="714" y="4"/>
                </a:lnTo>
                <a:lnTo>
                  <a:pt x="770" y="2"/>
                </a:lnTo>
                <a:lnTo>
                  <a:pt x="824" y="1"/>
                </a:lnTo>
                <a:lnTo>
                  <a:pt x="878" y="0"/>
                </a:lnTo>
                <a:lnTo>
                  <a:pt x="930" y="0"/>
                </a:lnTo>
                <a:lnTo>
                  <a:pt x="984" y="0"/>
                </a:lnTo>
                <a:lnTo>
                  <a:pt x="1037" y="1"/>
                </a:lnTo>
                <a:lnTo>
                  <a:pt x="1147" y="4"/>
                </a:lnTo>
                <a:lnTo>
                  <a:pt x="1206" y="6"/>
                </a:lnTo>
                <a:lnTo>
                  <a:pt x="1268" y="10"/>
                </a:lnTo>
                <a:lnTo>
                  <a:pt x="1334" y="13"/>
                </a:lnTo>
                <a:lnTo>
                  <a:pt x="1404" y="17"/>
                </a:lnTo>
                <a:lnTo>
                  <a:pt x="1411" y="18"/>
                </a:lnTo>
                <a:lnTo>
                  <a:pt x="1418" y="20"/>
                </a:lnTo>
                <a:lnTo>
                  <a:pt x="1431" y="23"/>
                </a:lnTo>
                <a:lnTo>
                  <a:pt x="1437" y="25"/>
                </a:lnTo>
                <a:lnTo>
                  <a:pt x="1443" y="28"/>
                </a:lnTo>
                <a:lnTo>
                  <a:pt x="1455" y="33"/>
                </a:lnTo>
                <a:lnTo>
                  <a:pt x="1466" y="40"/>
                </a:lnTo>
                <a:lnTo>
                  <a:pt x="1476" y="47"/>
                </a:lnTo>
                <a:lnTo>
                  <a:pt x="1485" y="56"/>
                </a:lnTo>
                <a:lnTo>
                  <a:pt x="1494" y="66"/>
                </a:lnTo>
                <a:lnTo>
                  <a:pt x="1596" y="224"/>
                </a:lnTo>
                <a:lnTo>
                  <a:pt x="1597" y="223"/>
                </a:lnTo>
                <a:lnTo>
                  <a:pt x="1601" y="231"/>
                </a:lnTo>
                <a:lnTo>
                  <a:pt x="1638" y="287"/>
                </a:lnTo>
                <a:lnTo>
                  <a:pt x="1771" y="287"/>
                </a:lnTo>
                <a:lnTo>
                  <a:pt x="1783" y="288"/>
                </a:lnTo>
                <a:lnTo>
                  <a:pt x="1793" y="290"/>
                </a:lnTo>
                <a:lnTo>
                  <a:pt x="1803" y="292"/>
                </a:lnTo>
                <a:lnTo>
                  <a:pt x="1811" y="295"/>
                </a:lnTo>
                <a:lnTo>
                  <a:pt x="1818" y="299"/>
                </a:lnTo>
                <a:lnTo>
                  <a:pt x="1824" y="303"/>
                </a:lnTo>
                <a:lnTo>
                  <a:pt x="1829" y="307"/>
                </a:lnTo>
                <a:lnTo>
                  <a:pt x="1834" y="312"/>
                </a:lnTo>
                <a:lnTo>
                  <a:pt x="1838" y="316"/>
                </a:lnTo>
                <a:lnTo>
                  <a:pt x="1841" y="321"/>
                </a:lnTo>
                <a:lnTo>
                  <a:pt x="1844" y="326"/>
                </a:lnTo>
                <a:lnTo>
                  <a:pt x="1847" y="331"/>
                </a:lnTo>
                <a:lnTo>
                  <a:pt x="1849" y="336"/>
                </a:lnTo>
                <a:lnTo>
                  <a:pt x="1851" y="341"/>
                </a:lnTo>
                <a:lnTo>
                  <a:pt x="1854" y="352"/>
                </a:lnTo>
                <a:lnTo>
                  <a:pt x="1856" y="363"/>
                </a:lnTo>
                <a:lnTo>
                  <a:pt x="1857" y="373"/>
                </a:lnTo>
                <a:lnTo>
                  <a:pt x="1857" y="393"/>
                </a:lnTo>
                <a:lnTo>
                  <a:pt x="1857" y="399"/>
                </a:lnTo>
                <a:lnTo>
                  <a:pt x="1857" y="402"/>
                </a:lnTo>
                <a:lnTo>
                  <a:pt x="1856" y="405"/>
                </a:lnTo>
                <a:lnTo>
                  <a:pt x="1855" y="411"/>
                </a:lnTo>
                <a:lnTo>
                  <a:pt x="1854" y="415"/>
                </a:lnTo>
                <a:lnTo>
                  <a:pt x="1852" y="418"/>
                </a:lnTo>
                <a:lnTo>
                  <a:pt x="1851" y="422"/>
                </a:lnTo>
                <a:lnTo>
                  <a:pt x="1848" y="425"/>
                </a:lnTo>
                <a:lnTo>
                  <a:pt x="1842" y="432"/>
                </a:lnTo>
                <a:lnTo>
                  <a:pt x="1838" y="435"/>
                </a:lnTo>
                <a:lnTo>
                  <a:pt x="1834" y="438"/>
                </a:lnTo>
                <a:lnTo>
                  <a:pt x="1829" y="441"/>
                </a:lnTo>
                <a:lnTo>
                  <a:pt x="1823" y="443"/>
                </a:lnTo>
                <a:lnTo>
                  <a:pt x="1816" y="446"/>
                </a:lnTo>
                <a:lnTo>
                  <a:pt x="1771" y="455"/>
                </a:lnTo>
                <a:lnTo>
                  <a:pt x="1788" y="471"/>
                </a:lnTo>
                <a:lnTo>
                  <a:pt x="1807" y="486"/>
                </a:lnTo>
                <a:lnTo>
                  <a:pt x="1813" y="492"/>
                </a:lnTo>
                <a:close/>
                <a:moveTo>
                  <a:pt x="1007" y="866"/>
                </a:moveTo>
                <a:lnTo>
                  <a:pt x="930" y="983"/>
                </a:lnTo>
                <a:lnTo>
                  <a:pt x="854" y="866"/>
                </a:lnTo>
                <a:lnTo>
                  <a:pt x="770" y="866"/>
                </a:lnTo>
                <a:lnTo>
                  <a:pt x="729" y="865"/>
                </a:lnTo>
                <a:lnTo>
                  <a:pt x="687" y="864"/>
                </a:lnTo>
                <a:lnTo>
                  <a:pt x="643" y="862"/>
                </a:lnTo>
                <a:lnTo>
                  <a:pt x="597" y="860"/>
                </a:lnTo>
                <a:lnTo>
                  <a:pt x="548" y="856"/>
                </a:lnTo>
                <a:lnTo>
                  <a:pt x="495" y="852"/>
                </a:lnTo>
                <a:lnTo>
                  <a:pt x="502" y="781"/>
                </a:lnTo>
                <a:lnTo>
                  <a:pt x="556" y="785"/>
                </a:lnTo>
                <a:lnTo>
                  <a:pt x="607" y="789"/>
                </a:lnTo>
                <a:lnTo>
                  <a:pt x="654" y="791"/>
                </a:lnTo>
                <a:lnTo>
                  <a:pt x="699" y="793"/>
                </a:lnTo>
                <a:lnTo>
                  <a:pt x="742" y="794"/>
                </a:lnTo>
                <a:lnTo>
                  <a:pt x="785" y="794"/>
                </a:lnTo>
                <a:lnTo>
                  <a:pt x="873" y="795"/>
                </a:lnTo>
                <a:lnTo>
                  <a:pt x="893" y="795"/>
                </a:lnTo>
                <a:lnTo>
                  <a:pt x="930" y="852"/>
                </a:lnTo>
                <a:lnTo>
                  <a:pt x="969" y="795"/>
                </a:lnTo>
                <a:lnTo>
                  <a:pt x="988" y="795"/>
                </a:lnTo>
                <a:lnTo>
                  <a:pt x="1076" y="794"/>
                </a:lnTo>
                <a:lnTo>
                  <a:pt x="1163" y="793"/>
                </a:lnTo>
                <a:lnTo>
                  <a:pt x="1207" y="791"/>
                </a:lnTo>
                <a:lnTo>
                  <a:pt x="1255" y="789"/>
                </a:lnTo>
                <a:lnTo>
                  <a:pt x="1305" y="785"/>
                </a:lnTo>
                <a:lnTo>
                  <a:pt x="1332" y="783"/>
                </a:lnTo>
                <a:lnTo>
                  <a:pt x="1360" y="781"/>
                </a:lnTo>
                <a:lnTo>
                  <a:pt x="1367" y="852"/>
                </a:lnTo>
                <a:lnTo>
                  <a:pt x="1313" y="856"/>
                </a:lnTo>
                <a:lnTo>
                  <a:pt x="1264" y="860"/>
                </a:lnTo>
                <a:lnTo>
                  <a:pt x="1218" y="862"/>
                </a:lnTo>
                <a:lnTo>
                  <a:pt x="1175" y="864"/>
                </a:lnTo>
                <a:lnTo>
                  <a:pt x="1133" y="865"/>
                </a:lnTo>
                <a:lnTo>
                  <a:pt x="1091" y="866"/>
                </a:lnTo>
                <a:lnTo>
                  <a:pt x="1007" y="866"/>
                </a:lnTo>
                <a:close/>
                <a:moveTo>
                  <a:pt x="1492" y="1081"/>
                </a:moveTo>
                <a:lnTo>
                  <a:pt x="1494" y="1126"/>
                </a:lnTo>
                <a:lnTo>
                  <a:pt x="1429" y="1129"/>
                </a:lnTo>
                <a:lnTo>
                  <a:pt x="1363" y="1132"/>
                </a:lnTo>
                <a:lnTo>
                  <a:pt x="1296" y="1135"/>
                </a:lnTo>
                <a:lnTo>
                  <a:pt x="1227" y="1137"/>
                </a:lnTo>
                <a:lnTo>
                  <a:pt x="1193" y="1137"/>
                </a:lnTo>
                <a:lnTo>
                  <a:pt x="1158" y="1138"/>
                </a:lnTo>
                <a:lnTo>
                  <a:pt x="1088" y="1139"/>
                </a:lnTo>
                <a:lnTo>
                  <a:pt x="1017" y="1140"/>
                </a:lnTo>
                <a:lnTo>
                  <a:pt x="946" y="1140"/>
                </a:lnTo>
                <a:lnTo>
                  <a:pt x="916" y="1140"/>
                </a:lnTo>
                <a:lnTo>
                  <a:pt x="844" y="1140"/>
                </a:lnTo>
                <a:lnTo>
                  <a:pt x="773" y="1139"/>
                </a:lnTo>
                <a:lnTo>
                  <a:pt x="703" y="1138"/>
                </a:lnTo>
                <a:lnTo>
                  <a:pt x="634" y="1137"/>
                </a:lnTo>
                <a:lnTo>
                  <a:pt x="566" y="1135"/>
                </a:lnTo>
                <a:lnTo>
                  <a:pt x="499" y="1132"/>
                </a:lnTo>
                <a:lnTo>
                  <a:pt x="432" y="1129"/>
                </a:lnTo>
                <a:lnTo>
                  <a:pt x="367" y="1126"/>
                </a:lnTo>
                <a:lnTo>
                  <a:pt x="369" y="1090"/>
                </a:lnTo>
                <a:lnTo>
                  <a:pt x="367" y="1126"/>
                </a:lnTo>
                <a:lnTo>
                  <a:pt x="231" y="1116"/>
                </a:lnTo>
                <a:lnTo>
                  <a:pt x="130" y="1110"/>
                </a:lnTo>
                <a:lnTo>
                  <a:pt x="135" y="1038"/>
                </a:lnTo>
                <a:lnTo>
                  <a:pt x="236" y="1045"/>
                </a:lnTo>
                <a:lnTo>
                  <a:pt x="372" y="1054"/>
                </a:lnTo>
                <a:lnTo>
                  <a:pt x="438" y="1058"/>
                </a:lnTo>
                <a:lnTo>
                  <a:pt x="505" y="1061"/>
                </a:lnTo>
                <a:lnTo>
                  <a:pt x="574" y="1063"/>
                </a:lnTo>
                <a:lnTo>
                  <a:pt x="643" y="1065"/>
                </a:lnTo>
                <a:lnTo>
                  <a:pt x="714" y="1067"/>
                </a:lnTo>
                <a:lnTo>
                  <a:pt x="785" y="1068"/>
                </a:lnTo>
                <a:lnTo>
                  <a:pt x="857" y="1069"/>
                </a:lnTo>
                <a:lnTo>
                  <a:pt x="930" y="1069"/>
                </a:lnTo>
                <a:lnTo>
                  <a:pt x="930" y="1105"/>
                </a:lnTo>
                <a:lnTo>
                  <a:pt x="930" y="1069"/>
                </a:lnTo>
                <a:lnTo>
                  <a:pt x="1004" y="1069"/>
                </a:lnTo>
                <a:lnTo>
                  <a:pt x="1076" y="1068"/>
                </a:lnTo>
                <a:lnTo>
                  <a:pt x="1148" y="1067"/>
                </a:lnTo>
                <a:lnTo>
                  <a:pt x="1218" y="1065"/>
                </a:lnTo>
                <a:lnTo>
                  <a:pt x="1288" y="1063"/>
                </a:lnTo>
                <a:lnTo>
                  <a:pt x="1356" y="1061"/>
                </a:lnTo>
                <a:lnTo>
                  <a:pt x="1424" y="1058"/>
                </a:lnTo>
                <a:lnTo>
                  <a:pt x="1490" y="1054"/>
                </a:lnTo>
                <a:lnTo>
                  <a:pt x="1626" y="1045"/>
                </a:lnTo>
                <a:lnTo>
                  <a:pt x="1727" y="1038"/>
                </a:lnTo>
                <a:lnTo>
                  <a:pt x="1732" y="1110"/>
                </a:lnTo>
                <a:lnTo>
                  <a:pt x="1631" y="1116"/>
                </a:lnTo>
                <a:lnTo>
                  <a:pt x="1494" y="1126"/>
                </a:lnTo>
                <a:lnTo>
                  <a:pt x="1492" y="1081"/>
                </a:lnTo>
                <a:close/>
                <a:moveTo>
                  <a:pt x="446" y="647"/>
                </a:moveTo>
                <a:lnTo>
                  <a:pt x="437" y="718"/>
                </a:lnTo>
                <a:lnTo>
                  <a:pt x="167" y="685"/>
                </a:lnTo>
                <a:lnTo>
                  <a:pt x="175" y="613"/>
                </a:lnTo>
                <a:lnTo>
                  <a:pt x="446" y="647"/>
                </a:lnTo>
                <a:close/>
                <a:moveTo>
                  <a:pt x="1686" y="613"/>
                </a:moveTo>
                <a:lnTo>
                  <a:pt x="1695" y="685"/>
                </a:lnTo>
                <a:lnTo>
                  <a:pt x="1424" y="718"/>
                </a:lnTo>
                <a:lnTo>
                  <a:pt x="1416" y="647"/>
                </a:lnTo>
                <a:lnTo>
                  <a:pt x="1686" y="6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101" name="Freeform 6"/>
          <p:cNvSpPr>
            <a:spLocks noEditPoints="1"/>
          </p:cNvSpPr>
          <p:nvPr/>
        </p:nvSpPr>
        <p:spPr bwMode="auto">
          <a:xfrm>
            <a:off x="10247821" y="2972826"/>
            <a:ext cx="1092601" cy="1092601"/>
          </a:xfrm>
          <a:custGeom>
            <a:avLst/>
            <a:gdLst>
              <a:gd name="T0" fmla="*/ 1157 w 1289"/>
              <a:gd name="T1" fmla="*/ 310 h 1289"/>
              <a:gd name="T2" fmla="*/ 947 w 1289"/>
              <a:gd name="T3" fmla="*/ 142 h 1289"/>
              <a:gd name="T4" fmla="*/ 1139 w 1289"/>
              <a:gd name="T5" fmla="*/ 215 h 1289"/>
              <a:gd name="T6" fmla="*/ 1154 w 1289"/>
              <a:gd name="T7" fmla="*/ 178 h 1289"/>
              <a:gd name="T8" fmla="*/ 1075 w 1289"/>
              <a:gd name="T9" fmla="*/ 146 h 1289"/>
              <a:gd name="T10" fmla="*/ 1246 w 1289"/>
              <a:gd name="T11" fmla="*/ 791 h 1289"/>
              <a:gd name="T12" fmla="*/ 1038 w 1289"/>
              <a:gd name="T13" fmla="*/ 780 h 1289"/>
              <a:gd name="T14" fmla="*/ 1049 w 1289"/>
              <a:gd name="T15" fmla="*/ 1246 h 1289"/>
              <a:gd name="T16" fmla="*/ 1289 w 1289"/>
              <a:gd name="T17" fmla="*/ 795 h 1289"/>
              <a:gd name="T18" fmla="*/ 1255 w 1289"/>
              <a:gd name="T19" fmla="*/ 1281 h 1289"/>
              <a:gd name="T20" fmla="*/ 1022 w 1289"/>
              <a:gd name="T21" fmla="*/ 1281 h 1289"/>
              <a:gd name="T22" fmla="*/ 989 w 1289"/>
              <a:gd name="T23" fmla="*/ 1225 h 1289"/>
              <a:gd name="T24" fmla="*/ 1022 w 1289"/>
              <a:gd name="T25" fmla="*/ 739 h 1289"/>
              <a:gd name="T26" fmla="*/ 1255 w 1289"/>
              <a:gd name="T27" fmla="*/ 739 h 1289"/>
              <a:gd name="T28" fmla="*/ 1289 w 1289"/>
              <a:gd name="T29" fmla="*/ 795 h 1289"/>
              <a:gd name="T30" fmla="*/ 56 w 1289"/>
              <a:gd name="T31" fmla="*/ 603 h 1289"/>
              <a:gd name="T32" fmla="*/ 53 w 1289"/>
              <a:gd name="T33" fmla="*/ 1243 h 1289"/>
              <a:gd name="T34" fmla="*/ 515 w 1289"/>
              <a:gd name="T35" fmla="*/ 1225 h 1289"/>
              <a:gd name="T36" fmla="*/ 535 w 1289"/>
              <a:gd name="T37" fmla="*/ 1274 h 1289"/>
              <a:gd name="T38" fmla="*/ 45 w 1289"/>
              <a:gd name="T39" fmla="*/ 1286 h 1289"/>
              <a:gd name="T40" fmla="*/ 1 w 1289"/>
              <a:gd name="T41" fmla="*/ 1238 h 1289"/>
              <a:gd name="T42" fmla="*/ 24 w 1289"/>
              <a:gd name="T43" fmla="*/ 573 h 1289"/>
              <a:gd name="T44" fmla="*/ 513 w 1289"/>
              <a:gd name="T45" fmla="*/ 561 h 1289"/>
              <a:gd name="T46" fmla="*/ 557 w 1289"/>
              <a:gd name="T47" fmla="*/ 610 h 1289"/>
              <a:gd name="T48" fmla="*/ 688 w 1289"/>
              <a:gd name="T49" fmla="*/ 1182 h 1289"/>
              <a:gd name="T50" fmla="*/ 611 w 1289"/>
              <a:gd name="T51" fmla="*/ 1164 h 1289"/>
              <a:gd name="T52" fmla="*/ 618 w 1289"/>
              <a:gd name="T53" fmla="*/ 1203 h 1289"/>
              <a:gd name="T54" fmla="*/ 752 w 1289"/>
              <a:gd name="T55" fmla="*/ 1032 h 1289"/>
              <a:gd name="T56" fmla="*/ 735 w 1289"/>
              <a:gd name="T57" fmla="*/ 1194 h 1289"/>
              <a:gd name="T58" fmla="*/ 874 w 1289"/>
              <a:gd name="T59" fmla="*/ 1212 h 1289"/>
              <a:gd name="T60" fmla="*/ 607 w 1289"/>
              <a:gd name="T61" fmla="*/ 1253 h 1289"/>
              <a:gd name="T62" fmla="*/ 623 w 1289"/>
              <a:gd name="T63" fmla="*/ 1289 h 1289"/>
              <a:gd name="T64" fmla="*/ 943 w 1289"/>
              <a:gd name="T65" fmla="*/ 1244 h 1289"/>
              <a:gd name="T66" fmla="*/ 880 w 1289"/>
              <a:gd name="T67" fmla="*/ 1167 h 1289"/>
              <a:gd name="T68" fmla="*/ 262 w 1289"/>
              <a:gd name="T69" fmla="*/ 1170 h 1289"/>
              <a:gd name="T70" fmla="*/ 284 w 1289"/>
              <a:gd name="T71" fmla="*/ 1203 h 1289"/>
              <a:gd name="T72" fmla="*/ 292 w 1289"/>
              <a:gd name="T73" fmla="*/ 1164 h 1289"/>
              <a:gd name="T74" fmla="*/ 1118 w 1289"/>
              <a:gd name="T75" fmla="*/ 1177 h 1289"/>
              <a:gd name="T76" fmla="*/ 1152 w 1289"/>
              <a:gd name="T77" fmla="*/ 1200 h 1289"/>
              <a:gd name="T78" fmla="*/ 1144 w 1289"/>
              <a:gd name="T79" fmla="*/ 1161 h 1289"/>
              <a:gd name="T80" fmla="*/ 685 w 1289"/>
              <a:gd name="T81" fmla="*/ 876 h 1289"/>
              <a:gd name="T82" fmla="*/ 672 w 1289"/>
              <a:gd name="T83" fmla="*/ 827 h 1289"/>
              <a:gd name="T84" fmla="*/ 614 w 1289"/>
              <a:gd name="T85" fmla="*/ 829 h 1289"/>
              <a:gd name="T86" fmla="*/ 606 w 1289"/>
              <a:gd name="T87" fmla="*/ 880 h 1289"/>
              <a:gd name="T88" fmla="*/ 623 w 1289"/>
              <a:gd name="T89" fmla="*/ 946 h 1289"/>
              <a:gd name="T90" fmla="*/ 607 w 1289"/>
              <a:gd name="T91" fmla="*/ 982 h 1289"/>
              <a:gd name="T92" fmla="*/ 945 w 1289"/>
              <a:gd name="T93" fmla="*/ 971 h 1289"/>
              <a:gd name="T94" fmla="*/ 618 w 1289"/>
              <a:gd name="T95" fmla="*/ 731 h 1289"/>
              <a:gd name="T96" fmla="*/ 611 w 1289"/>
              <a:gd name="T97" fmla="*/ 770 h 1289"/>
              <a:gd name="T98" fmla="*/ 946 w 1289"/>
              <a:gd name="T99" fmla="*/ 752 h 1289"/>
              <a:gd name="T100" fmla="*/ 1287 w 1289"/>
              <a:gd name="T101" fmla="*/ 675 h 1289"/>
              <a:gd name="T102" fmla="*/ 1248 w 1289"/>
              <a:gd name="T103" fmla="*/ 675 h 1289"/>
              <a:gd name="T104" fmla="*/ 1223 w 1289"/>
              <a:gd name="T105" fmla="*/ 58 h 1289"/>
              <a:gd name="T106" fmla="*/ 94 w 1289"/>
              <a:gd name="T107" fmla="*/ 44 h 1289"/>
              <a:gd name="T108" fmla="*/ 45 w 1289"/>
              <a:gd name="T109" fmla="*/ 91 h 1289"/>
              <a:gd name="T110" fmla="*/ 22 w 1289"/>
              <a:gd name="T111" fmla="*/ 515 h 1289"/>
              <a:gd name="T112" fmla="*/ 2 w 1289"/>
              <a:gd name="T113" fmla="*/ 86 h 1289"/>
              <a:gd name="T114" fmla="*/ 66 w 1289"/>
              <a:gd name="T115" fmla="*/ 9 h 1289"/>
              <a:gd name="T116" fmla="*/ 1224 w 1289"/>
              <a:gd name="T117" fmla="*/ 9 h 1289"/>
              <a:gd name="T118" fmla="*/ 1289 w 1289"/>
              <a:gd name="T119" fmla="*/ 96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89">
                <a:moveTo>
                  <a:pt x="1139" y="344"/>
                </a:moveTo>
                <a:lnTo>
                  <a:pt x="1143" y="343"/>
                </a:lnTo>
                <a:lnTo>
                  <a:pt x="1147" y="342"/>
                </a:lnTo>
                <a:lnTo>
                  <a:pt x="1151" y="340"/>
                </a:lnTo>
                <a:lnTo>
                  <a:pt x="1154" y="337"/>
                </a:lnTo>
                <a:lnTo>
                  <a:pt x="1157" y="334"/>
                </a:lnTo>
                <a:lnTo>
                  <a:pt x="1159" y="330"/>
                </a:lnTo>
                <a:lnTo>
                  <a:pt x="1160" y="326"/>
                </a:lnTo>
                <a:lnTo>
                  <a:pt x="1160" y="322"/>
                </a:lnTo>
                <a:lnTo>
                  <a:pt x="1160" y="318"/>
                </a:lnTo>
                <a:lnTo>
                  <a:pt x="1159" y="314"/>
                </a:lnTo>
                <a:lnTo>
                  <a:pt x="1157" y="310"/>
                </a:lnTo>
                <a:lnTo>
                  <a:pt x="1154" y="307"/>
                </a:lnTo>
                <a:lnTo>
                  <a:pt x="982" y="135"/>
                </a:lnTo>
                <a:lnTo>
                  <a:pt x="979" y="132"/>
                </a:lnTo>
                <a:lnTo>
                  <a:pt x="975" y="130"/>
                </a:lnTo>
                <a:lnTo>
                  <a:pt x="971" y="129"/>
                </a:lnTo>
                <a:lnTo>
                  <a:pt x="967" y="129"/>
                </a:lnTo>
                <a:lnTo>
                  <a:pt x="963" y="129"/>
                </a:lnTo>
                <a:lnTo>
                  <a:pt x="959" y="130"/>
                </a:lnTo>
                <a:lnTo>
                  <a:pt x="955" y="132"/>
                </a:lnTo>
                <a:lnTo>
                  <a:pt x="952" y="135"/>
                </a:lnTo>
                <a:lnTo>
                  <a:pt x="949" y="139"/>
                </a:lnTo>
                <a:lnTo>
                  <a:pt x="947" y="142"/>
                </a:lnTo>
                <a:lnTo>
                  <a:pt x="946" y="146"/>
                </a:lnTo>
                <a:lnTo>
                  <a:pt x="946" y="150"/>
                </a:lnTo>
                <a:lnTo>
                  <a:pt x="946" y="154"/>
                </a:lnTo>
                <a:lnTo>
                  <a:pt x="947" y="158"/>
                </a:lnTo>
                <a:lnTo>
                  <a:pt x="949" y="162"/>
                </a:lnTo>
                <a:lnTo>
                  <a:pt x="952" y="166"/>
                </a:lnTo>
                <a:lnTo>
                  <a:pt x="1124" y="337"/>
                </a:lnTo>
                <a:lnTo>
                  <a:pt x="1127" y="340"/>
                </a:lnTo>
                <a:lnTo>
                  <a:pt x="1131" y="342"/>
                </a:lnTo>
                <a:lnTo>
                  <a:pt x="1135" y="343"/>
                </a:lnTo>
                <a:lnTo>
                  <a:pt x="1139" y="344"/>
                </a:lnTo>
                <a:close/>
                <a:moveTo>
                  <a:pt x="1139" y="215"/>
                </a:moveTo>
                <a:lnTo>
                  <a:pt x="1143" y="214"/>
                </a:lnTo>
                <a:lnTo>
                  <a:pt x="1147" y="213"/>
                </a:lnTo>
                <a:lnTo>
                  <a:pt x="1151" y="211"/>
                </a:lnTo>
                <a:lnTo>
                  <a:pt x="1154" y="208"/>
                </a:lnTo>
                <a:lnTo>
                  <a:pt x="1157" y="205"/>
                </a:lnTo>
                <a:lnTo>
                  <a:pt x="1159" y="201"/>
                </a:lnTo>
                <a:lnTo>
                  <a:pt x="1160" y="197"/>
                </a:lnTo>
                <a:lnTo>
                  <a:pt x="1160" y="193"/>
                </a:lnTo>
                <a:lnTo>
                  <a:pt x="1160" y="189"/>
                </a:lnTo>
                <a:lnTo>
                  <a:pt x="1159" y="185"/>
                </a:lnTo>
                <a:lnTo>
                  <a:pt x="1157" y="181"/>
                </a:lnTo>
                <a:lnTo>
                  <a:pt x="1154" y="178"/>
                </a:lnTo>
                <a:lnTo>
                  <a:pt x="1111" y="135"/>
                </a:lnTo>
                <a:lnTo>
                  <a:pt x="1108" y="132"/>
                </a:lnTo>
                <a:lnTo>
                  <a:pt x="1104" y="130"/>
                </a:lnTo>
                <a:lnTo>
                  <a:pt x="1100" y="129"/>
                </a:lnTo>
                <a:lnTo>
                  <a:pt x="1096" y="129"/>
                </a:lnTo>
                <a:lnTo>
                  <a:pt x="1092" y="129"/>
                </a:lnTo>
                <a:lnTo>
                  <a:pt x="1088" y="130"/>
                </a:lnTo>
                <a:lnTo>
                  <a:pt x="1084" y="132"/>
                </a:lnTo>
                <a:lnTo>
                  <a:pt x="1081" y="135"/>
                </a:lnTo>
                <a:lnTo>
                  <a:pt x="1078" y="139"/>
                </a:lnTo>
                <a:lnTo>
                  <a:pt x="1076" y="142"/>
                </a:lnTo>
                <a:lnTo>
                  <a:pt x="1075" y="146"/>
                </a:lnTo>
                <a:lnTo>
                  <a:pt x="1074" y="150"/>
                </a:lnTo>
                <a:lnTo>
                  <a:pt x="1075" y="154"/>
                </a:lnTo>
                <a:lnTo>
                  <a:pt x="1076" y="158"/>
                </a:lnTo>
                <a:lnTo>
                  <a:pt x="1078" y="162"/>
                </a:lnTo>
                <a:lnTo>
                  <a:pt x="1081" y="166"/>
                </a:lnTo>
                <a:lnTo>
                  <a:pt x="1124" y="208"/>
                </a:lnTo>
                <a:lnTo>
                  <a:pt x="1127" y="211"/>
                </a:lnTo>
                <a:lnTo>
                  <a:pt x="1131" y="213"/>
                </a:lnTo>
                <a:lnTo>
                  <a:pt x="1135" y="214"/>
                </a:lnTo>
                <a:lnTo>
                  <a:pt x="1139" y="215"/>
                </a:lnTo>
                <a:close/>
                <a:moveTo>
                  <a:pt x="1246" y="795"/>
                </a:moveTo>
                <a:lnTo>
                  <a:pt x="1246" y="791"/>
                </a:lnTo>
                <a:lnTo>
                  <a:pt x="1245" y="787"/>
                </a:lnTo>
                <a:lnTo>
                  <a:pt x="1243" y="783"/>
                </a:lnTo>
                <a:lnTo>
                  <a:pt x="1240" y="780"/>
                </a:lnTo>
                <a:lnTo>
                  <a:pt x="1237" y="778"/>
                </a:lnTo>
                <a:lnTo>
                  <a:pt x="1233" y="776"/>
                </a:lnTo>
                <a:lnTo>
                  <a:pt x="1229" y="774"/>
                </a:lnTo>
                <a:lnTo>
                  <a:pt x="1225" y="774"/>
                </a:lnTo>
                <a:lnTo>
                  <a:pt x="1053" y="774"/>
                </a:lnTo>
                <a:lnTo>
                  <a:pt x="1049" y="774"/>
                </a:lnTo>
                <a:lnTo>
                  <a:pt x="1045" y="776"/>
                </a:lnTo>
                <a:lnTo>
                  <a:pt x="1041" y="778"/>
                </a:lnTo>
                <a:lnTo>
                  <a:pt x="1038" y="780"/>
                </a:lnTo>
                <a:lnTo>
                  <a:pt x="1035" y="783"/>
                </a:lnTo>
                <a:lnTo>
                  <a:pt x="1033" y="787"/>
                </a:lnTo>
                <a:lnTo>
                  <a:pt x="1032" y="791"/>
                </a:lnTo>
                <a:lnTo>
                  <a:pt x="1032" y="795"/>
                </a:lnTo>
                <a:lnTo>
                  <a:pt x="1032" y="1225"/>
                </a:lnTo>
                <a:lnTo>
                  <a:pt x="1032" y="1229"/>
                </a:lnTo>
                <a:lnTo>
                  <a:pt x="1033" y="1233"/>
                </a:lnTo>
                <a:lnTo>
                  <a:pt x="1035" y="1237"/>
                </a:lnTo>
                <a:lnTo>
                  <a:pt x="1038" y="1240"/>
                </a:lnTo>
                <a:lnTo>
                  <a:pt x="1041" y="1243"/>
                </a:lnTo>
                <a:lnTo>
                  <a:pt x="1045" y="1245"/>
                </a:lnTo>
                <a:lnTo>
                  <a:pt x="1049" y="1246"/>
                </a:lnTo>
                <a:lnTo>
                  <a:pt x="1053" y="1246"/>
                </a:lnTo>
                <a:lnTo>
                  <a:pt x="1225" y="1246"/>
                </a:lnTo>
                <a:lnTo>
                  <a:pt x="1229" y="1246"/>
                </a:lnTo>
                <a:lnTo>
                  <a:pt x="1233" y="1245"/>
                </a:lnTo>
                <a:lnTo>
                  <a:pt x="1237" y="1243"/>
                </a:lnTo>
                <a:lnTo>
                  <a:pt x="1240" y="1240"/>
                </a:lnTo>
                <a:lnTo>
                  <a:pt x="1243" y="1237"/>
                </a:lnTo>
                <a:lnTo>
                  <a:pt x="1245" y="1233"/>
                </a:lnTo>
                <a:lnTo>
                  <a:pt x="1246" y="1229"/>
                </a:lnTo>
                <a:lnTo>
                  <a:pt x="1246" y="1225"/>
                </a:lnTo>
                <a:lnTo>
                  <a:pt x="1246" y="795"/>
                </a:lnTo>
                <a:close/>
                <a:moveTo>
                  <a:pt x="1289" y="795"/>
                </a:moveTo>
                <a:lnTo>
                  <a:pt x="1289" y="1225"/>
                </a:lnTo>
                <a:lnTo>
                  <a:pt x="1289" y="1231"/>
                </a:lnTo>
                <a:lnTo>
                  <a:pt x="1288" y="1238"/>
                </a:lnTo>
                <a:lnTo>
                  <a:pt x="1286" y="1244"/>
                </a:lnTo>
                <a:lnTo>
                  <a:pt x="1284" y="1250"/>
                </a:lnTo>
                <a:lnTo>
                  <a:pt x="1281" y="1255"/>
                </a:lnTo>
                <a:lnTo>
                  <a:pt x="1278" y="1261"/>
                </a:lnTo>
                <a:lnTo>
                  <a:pt x="1274" y="1266"/>
                </a:lnTo>
                <a:lnTo>
                  <a:pt x="1270" y="1270"/>
                </a:lnTo>
                <a:lnTo>
                  <a:pt x="1266" y="1274"/>
                </a:lnTo>
                <a:lnTo>
                  <a:pt x="1261" y="1278"/>
                </a:lnTo>
                <a:lnTo>
                  <a:pt x="1255" y="1281"/>
                </a:lnTo>
                <a:lnTo>
                  <a:pt x="1250" y="1284"/>
                </a:lnTo>
                <a:lnTo>
                  <a:pt x="1244" y="1286"/>
                </a:lnTo>
                <a:lnTo>
                  <a:pt x="1241" y="1287"/>
                </a:lnTo>
                <a:lnTo>
                  <a:pt x="1238" y="1288"/>
                </a:lnTo>
                <a:lnTo>
                  <a:pt x="1231" y="1289"/>
                </a:lnTo>
                <a:lnTo>
                  <a:pt x="1225" y="1289"/>
                </a:lnTo>
                <a:lnTo>
                  <a:pt x="1053" y="1289"/>
                </a:lnTo>
                <a:lnTo>
                  <a:pt x="1046" y="1289"/>
                </a:lnTo>
                <a:lnTo>
                  <a:pt x="1040" y="1288"/>
                </a:lnTo>
                <a:lnTo>
                  <a:pt x="1034" y="1286"/>
                </a:lnTo>
                <a:lnTo>
                  <a:pt x="1028" y="1284"/>
                </a:lnTo>
                <a:lnTo>
                  <a:pt x="1022" y="1281"/>
                </a:lnTo>
                <a:lnTo>
                  <a:pt x="1017" y="1278"/>
                </a:lnTo>
                <a:lnTo>
                  <a:pt x="1012" y="1274"/>
                </a:lnTo>
                <a:lnTo>
                  <a:pt x="1007" y="1270"/>
                </a:lnTo>
                <a:lnTo>
                  <a:pt x="1003" y="1266"/>
                </a:lnTo>
                <a:lnTo>
                  <a:pt x="1000" y="1261"/>
                </a:lnTo>
                <a:lnTo>
                  <a:pt x="996" y="1255"/>
                </a:lnTo>
                <a:lnTo>
                  <a:pt x="994" y="1250"/>
                </a:lnTo>
                <a:lnTo>
                  <a:pt x="992" y="1244"/>
                </a:lnTo>
                <a:lnTo>
                  <a:pt x="991" y="1241"/>
                </a:lnTo>
                <a:lnTo>
                  <a:pt x="990" y="1238"/>
                </a:lnTo>
                <a:lnTo>
                  <a:pt x="989" y="1231"/>
                </a:lnTo>
                <a:lnTo>
                  <a:pt x="989" y="1225"/>
                </a:lnTo>
                <a:lnTo>
                  <a:pt x="989" y="795"/>
                </a:lnTo>
                <a:lnTo>
                  <a:pt x="989" y="789"/>
                </a:lnTo>
                <a:lnTo>
                  <a:pt x="990" y="782"/>
                </a:lnTo>
                <a:lnTo>
                  <a:pt x="992" y="776"/>
                </a:lnTo>
                <a:lnTo>
                  <a:pt x="994" y="770"/>
                </a:lnTo>
                <a:lnTo>
                  <a:pt x="996" y="765"/>
                </a:lnTo>
                <a:lnTo>
                  <a:pt x="1000" y="759"/>
                </a:lnTo>
                <a:lnTo>
                  <a:pt x="1003" y="754"/>
                </a:lnTo>
                <a:lnTo>
                  <a:pt x="1007" y="750"/>
                </a:lnTo>
                <a:lnTo>
                  <a:pt x="1012" y="746"/>
                </a:lnTo>
                <a:lnTo>
                  <a:pt x="1017" y="742"/>
                </a:lnTo>
                <a:lnTo>
                  <a:pt x="1022" y="739"/>
                </a:lnTo>
                <a:lnTo>
                  <a:pt x="1028" y="736"/>
                </a:lnTo>
                <a:lnTo>
                  <a:pt x="1034" y="734"/>
                </a:lnTo>
                <a:lnTo>
                  <a:pt x="1037" y="733"/>
                </a:lnTo>
                <a:lnTo>
                  <a:pt x="1040" y="732"/>
                </a:lnTo>
                <a:lnTo>
                  <a:pt x="1046" y="731"/>
                </a:lnTo>
                <a:lnTo>
                  <a:pt x="1053" y="731"/>
                </a:lnTo>
                <a:lnTo>
                  <a:pt x="1225" y="731"/>
                </a:lnTo>
                <a:lnTo>
                  <a:pt x="1231" y="731"/>
                </a:lnTo>
                <a:lnTo>
                  <a:pt x="1238" y="732"/>
                </a:lnTo>
                <a:lnTo>
                  <a:pt x="1244" y="734"/>
                </a:lnTo>
                <a:lnTo>
                  <a:pt x="1250" y="736"/>
                </a:lnTo>
                <a:lnTo>
                  <a:pt x="1255" y="739"/>
                </a:lnTo>
                <a:lnTo>
                  <a:pt x="1261" y="742"/>
                </a:lnTo>
                <a:lnTo>
                  <a:pt x="1266" y="746"/>
                </a:lnTo>
                <a:lnTo>
                  <a:pt x="1270" y="750"/>
                </a:lnTo>
                <a:lnTo>
                  <a:pt x="1274" y="754"/>
                </a:lnTo>
                <a:lnTo>
                  <a:pt x="1278" y="759"/>
                </a:lnTo>
                <a:lnTo>
                  <a:pt x="1281" y="765"/>
                </a:lnTo>
                <a:lnTo>
                  <a:pt x="1284" y="770"/>
                </a:lnTo>
                <a:lnTo>
                  <a:pt x="1286" y="776"/>
                </a:lnTo>
                <a:lnTo>
                  <a:pt x="1287" y="779"/>
                </a:lnTo>
                <a:lnTo>
                  <a:pt x="1288" y="782"/>
                </a:lnTo>
                <a:lnTo>
                  <a:pt x="1289" y="789"/>
                </a:lnTo>
                <a:lnTo>
                  <a:pt x="1289" y="795"/>
                </a:lnTo>
                <a:close/>
                <a:moveTo>
                  <a:pt x="515" y="623"/>
                </a:moveTo>
                <a:lnTo>
                  <a:pt x="515" y="618"/>
                </a:lnTo>
                <a:lnTo>
                  <a:pt x="514" y="614"/>
                </a:lnTo>
                <a:lnTo>
                  <a:pt x="512" y="611"/>
                </a:lnTo>
                <a:lnTo>
                  <a:pt x="509" y="607"/>
                </a:lnTo>
                <a:lnTo>
                  <a:pt x="506" y="605"/>
                </a:lnTo>
                <a:lnTo>
                  <a:pt x="502" y="603"/>
                </a:lnTo>
                <a:lnTo>
                  <a:pt x="498" y="602"/>
                </a:lnTo>
                <a:lnTo>
                  <a:pt x="494" y="601"/>
                </a:lnTo>
                <a:lnTo>
                  <a:pt x="65" y="601"/>
                </a:lnTo>
                <a:lnTo>
                  <a:pt x="60" y="602"/>
                </a:lnTo>
                <a:lnTo>
                  <a:pt x="56" y="603"/>
                </a:lnTo>
                <a:lnTo>
                  <a:pt x="53" y="605"/>
                </a:lnTo>
                <a:lnTo>
                  <a:pt x="49" y="607"/>
                </a:lnTo>
                <a:lnTo>
                  <a:pt x="47" y="611"/>
                </a:lnTo>
                <a:lnTo>
                  <a:pt x="45" y="614"/>
                </a:lnTo>
                <a:lnTo>
                  <a:pt x="43" y="618"/>
                </a:lnTo>
                <a:lnTo>
                  <a:pt x="43" y="623"/>
                </a:lnTo>
                <a:lnTo>
                  <a:pt x="43" y="1225"/>
                </a:lnTo>
                <a:lnTo>
                  <a:pt x="43" y="1229"/>
                </a:lnTo>
                <a:lnTo>
                  <a:pt x="45" y="1233"/>
                </a:lnTo>
                <a:lnTo>
                  <a:pt x="47" y="1237"/>
                </a:lnTo>
                <a:lnTo>
                  <a:pt x="49" y="1240"/>
                </a:lnTo>
                <a:lnTo>
                  <a:pt x="53" y="1243"/>
                </a:lnTo>
                <a:lnTo>
                  <a:pt x="56" y="1245"/>
                </a:lnTo>
                <a:lnTo>
                  <a:pt x="60" y="1246"/>
                </a:lnTo>
                <a:lnTo>
                  <a:pt x="65" y="1246"/>
                </a:lnTo>
                <a:lnTo>
                  <a:pt x="494" y="1246"/>
                </a:lnTo>
                <a:lnTo>
                  <a:pt x="498" y="1246"/>
                </a:lnTo>
                <a:lnTo>
                  <a:pt x="502" y="1245"/>
                </a:lnTo>
                <a:lnTo>
                  <a:pt x="506" y="1243"/>
                </a:lnTo>
                <a:lnTo>
                  <a:pt x="509" y="1240"/>
                </a:lnTo>
                <a:lnTo>
                  <a:pt x="512" y="1237"/>
                </a:lnTo>
                <a:lnTo>
                  <a:pt x="514" y="1233"/>
                </a:lnTo>
                <a:lnTo>
                  <a:pt x="515" y="1229"/>
                </a:lnTo>
                <a:lnTo>
                  <a:pt x="515" y="1225"/>
                </a:lnTo>
                <a:lnTo>
                  <a:pt x="515" y="623"/>
                </a:lnTo>
                <a:close/>
                <a:moveTo>
                  <a:pt x="558" y="623"/>
                </a:moveTo>
                <a:lnTo>
                  <a:pt x="558" y="1225"/>
                </a:lnTo>
                <a:lnTo>
                  <a:pt x="558" y="1231"/>
                </a:lnTo>
                <a:lnTo>
                  <a:pt x="557" y="1238"/>
                </a:lnTo>
                <a:lnTo>
                  <a:pt x="555" y="1244"/>
                </a:lnTo>
                <a:lnTo>
                  <a:pt x="553" y="1250"/>
                </a:lnTo>
                <a:lnTo>
                  <a:pt x="550" y="1255"/>
                </a:lnTo>
                <a:lnTo>
                  <a:pt x="547" y="1261"/>
                </a:lnTo>
                <a:lnTo>
                  <a:pt x="544" y="1266"/>
                </a:lnTo>
                <a:lnTo>
                  <a:pt x="539" y="1270"/>
                </a:lnTo>
                <a:lnTo>
                  <a:pt x="535" y="1274"/>
                </a:lnTo>
                <a:lnTo>
                  <a:pt x="530" y="1278"/>
                </a:lnTo>
                <a:lnTo>
                  <a:pt x="525" y="1281"/>
                </a:lnTo>
                <a:lnTo>
                  <a:pt x="519" y="1284"/>
                </a:lnTo>
                <a:lnTo>
                  <a:pt x="513" y="1286"/>
                </a:lnTo>
                <a:lnTo>
                  <a:pt x="510" y="1287"/>
                </a:lnTo>
                <a:lnTo>
                  <a:pt x="507" y="1288"/>
                </a:lnTo>
                <a:lnTo>
                  <a:pt x="500" y="1289"/>
                </a:lnTo>
                <a:lnTo>
                  <a:pt x="494" y="1289"/>
                </a:lnTo>
                <a:lnTo>
                  <a:pt x="65" y="1289"/>
                </a:lnTo>
                <a:lnTo>
                  <a:pt x="58" y="1289"/>
                </a:lnTo>
                <a:lnTo>
                  <a:pt x="52" y="1288"/>
                </a:lnTo>
                <a:lnTo>
                  <a:pt x="45" y="1286"/>
                </a:lnTo>
                <a:lnTo>
                  <a:pt x="39" y="1284"/>
                </a:lnTo>
                <a:lnTo>
                  <a:pt x="34" y="1281"/>
                </a:lnTo>
                <a:lnTo>
                  <a:pt x="29" y="1278"/>
                </a:lnTo>
                <a:lnTo>
                  <a:pt x="24" y="1274"/>
                </a:lnTo>
                <a:lnTo>
                  <a:pt x="19" y="1270"/>
                </a:lnTo>
                <a:lnTo>
                  <a:pt x="15" y="1266"/>
                </a:lnTo>
                <a:lnTo>
                  <a:pt x="11" y="1261"/>
                </a:lnTo>
                <a:lnTo>
                  <a:pt x="8" y="1255"/>
                </a:lnTo>
                <a:lnTo>
                  <a:pt x="5" y="1250"/>
                </a:lnTo>
                <a:lnTo>
                  <a:pt x="3" y="1244"/>
                </a:lnTo>
                <a:lnTo>
                  <a:pt x="2" y="1241"/>
                </a:lnTo>
                <a:lnTo>
                  <a:pt x="1" y="1238"/>
                </a:lnTo>
                <a:lnTo>
                  <a:pt x="0" y="1231"/>
                </a:lnTo>
                <a:lnTo>
                  <a:pt x="0" y="1225"/>
                </a:lnTo>
                <a:lnTo>
                  <a:pt x="0" y="623"/>
                </a:lnTo>
                <a:lnTo>
                  <a:pt x="0" y="616"/>
                </a:lnTo>
                <a:lnTo>
                  <a:pt x="1" y="610"/>
                </a:lnTo>
                <a:lnTo>
                  <a:pt x="3" y="604"/>
                </a:lnTo>
                <a:lnTo>
                  <a:pt x="5" y="598"/>
                </a:lnTo>
                <a:lnTo>
                  <a:pt x="8" y="592"/>
                </a:lnTo>
                <a:lnTo>
                  <a:pt x="11" y="587"/>
                </a:lnTo>
                <a:lnTo>
                  <a:pt x="15" y="582"/>
                </a:lnTo>
                <a:lnTo>
                  <a:pt x="19" y="577"/>
                </a:lnTo>
                <a:lnTo>
                  <a:pt x="24" y="573"/>
                </a:lnTo>
                <a:lnTo>
                  <a:pt x="29" y="569"/>
                </a:lnTo>
                <a:lnTo>
                  <a:pt x="34" y="566"/>
                </a:lnTo>
                <a:lnTo>
                  <a:pt x="39" y="563"/>
                </a:lnTo>
                <a:lnTo>
                  <a:pt x="45" y="561"/>
                </a:lnTo>
                <a:lnTo>
                  <a:pt x="48" y="560"/>
                </a:lnTo>
                <a:lnTo>
                  <a:pt x="52" y="560"/>
                </a:lnTo>
                <a:lnTo>
                  <a:pt x="58" y="559"/>
                </a:lnTo>
                <a:lnTo>
                  <a:pt x="65" y="558"/>
                </a:lnTo>
                <a:lnTo>
                  <a:pt x="494" y="558"/>
                </a:lnTo>
                <a:lnTo>
                  <a:pt x="500" y="559"/>
                </a:lnTo>
                <a:lnTo>
                  <a:pt x="507" y="560"/>
                </a:lnTo>
                <a:lnTo>
                  <a:pt x="513" y="561"/>
                </a:lnTo>
                <a:lnTo>
                  <a:pt x="519" y="563"/>
                </a:lnTo>
                <a:lnTo>
                  <a:pt x="525" y="566"/>
                </a:lnTo>
                <a:lnTo>
                  <a:pt x="530" y="569"/>
                </a:lnTo>
                <a:lnTo>
                  <a:pt x="535" y="573"/>
                </a:lnTo>
                <a:lnTo>
                  <a:pt x="539" y="577"/>
                </a:lnTo>
                <a:lnTo>
                  <a:pt x="544" y="582"/>
                </a:lnTo>
                <a:lnTo>
                  <a:pt x="547" y="587"/>
                </a:lnTo>
                <a:lnTo>
                  <a:pt x="550" y="592"/>
                </a:lnTo>
                <a:lnTo>
                  <a:pt x="553" y="598"/>
                </a:lnTo>
                <a:lnTo>
                  <a:pt x="555" y="604"/>
                </a:lnTo>
                <a:lnTo>
                  <a:pt x="556" y="607"/>
                </a:lnTo>
                <a:lnTo>
                  <a:pt x="557" y="610"/>
                </a:lnTo>
                <a:lnTo>
                  <a:pt x="558" y="616"/>
                </a:lnTo>
                <a:lnTo>
                  <a:pt x="558" y="623"/>
                </a:lnTo>
                <a:close/>
                <a:moveTo>
                  <a:pt x="623" y="1203"/>
                </a:moveTo>
                <a:lnTo>
                  <a:pt x="667" y="1203"/>
                </a:lnTo>
                <a:lnTo>
                  <a:pt x="671" y="1203"/>
                </a:lnTo>
                <a:lnTo>
                  <a:pt x="675" y="1202"/>
                </a:lnTo>
                <a:lnTo>
                  <a:pt x="679" y="1200"/>
                </a:lnTo>
                <a:lnTo>
                  <a:pt x="682" y="1197"/>
                </a:lnTo>
                <a:lnTo>
                  <a:pt x="684" y="1194"/>
                </a:lnTo>
                <a:lnTo>
                  <a:pt x="686" y="1190"/>
                </a:lnTo>
                <a:lnTo>
                  <a:pt x="688" y="1186"/>
                </a:lnTo>
                <a:lnTo>
                  <a:pt x="688" y="1182"/>
                </a:lnTo>
                <a:lnTo>
                  <a:pt x="688" y="1177"/>
                </a:lnTo>
                <a:lnTo>
                  <a:pt x="686" y="1173"/>
                </a:lnTo>
                <a:lnTo>
                  <a:pt x="684" y="1170"/>
                </a:lnTo>
                <a:lnTo>
                  <a:pt x="682" y="1167"/>
                </a:lnTo>
                <a:lnTo>
                  <a:pt x="679" y="1164"/>
                </a:lnTo>
                <a:lnTo>
                  <a:pt x="675" y="1162"/>
                </a:lnTo>
                <a:lnTo>
                  <a:pt x="671" y="1161"/>
                </a:lnTo>
                <a:lnTo>
                  <a:pt x="667" y="1160"/>
                </a:lnTo>
                <a:lnTo>
                  <a:pt x="623" y="1160"/>
                </a:lnTo>
                <a:lnTo>
                  <a:pt x="618" y="1161"/>
                </a:lnTo>
                <a:lnTo>
                  <a:pt x="614" y="1162"/>
                </a:lnTo>
                <a:lnTo>
                  <a:pt x="611" y="1164"/>
                </a:lnTo>
                <a:lnTo>
                  <a:pt x="607" y="1167"/>
                </a:lnTo>
                <a:lnTo>
                  <a:pt x="605" y="1170"/>
                </a:lnTo>
                <a:lnTo>
                  <a:pt x="603" y="1173"/>
                </a:lnTo>
                <a:lnTo>
                  <a:pt x="602" y="1177"/>
                </a:lnTo>
                <a:lnTo>
                  <a:pt x="601" y="1182"/>
                </a:lnTo>
                <a:lnTo>
                  <a:pt x="602" y="1186"/>
                </a:lnTo>
                <a:lnTo>
                  <a:pt x="603" y="1190"/>
                </a:lnTo>
                <a:lnTo>
                  <a:pt x="605" y="1194"/>
                </a:lnTo>
                <a:lnTo>
                  <a:pt x="607" y="1197"/>
                </a:lnTo>
                <a:lnTo>
                  <a:pt x="611" y="1200"/>
                </a:lnTo>
                <a:lnTo>
                  <a:pt x="614" y="1202"/>
                </a:lnTo>
                <a:lnTo>
                  <a:pt x="618" y="1203"/>
                </a:lnTo>
                <a:lnTo>
                  <a:pt x="623" y="1203"/>
                </a:lnTo>
                <a:close/>
                <a:moveTo>
                  <a:pt x="838" y="1160"/>
                </a:moveTo>
                <a:lnTo>
                  <a:pt x="774" y="1160"/>
                </a:lnTo>
                <a:lnTo>
                  <a:pt x="774" y="1053"/>
                </a:lnTo>
                <a:lnTo>
                  <a:pt x="774" y="1049"/>
                </a:lnTo>
                <a:lnTo>
                  <a:pt x="772" y="1045"/>
                </a:lnTo>
                <a:lnTo>
                  <a:pt x="770" y="1041"/>
                </a:lnTo>
                <a:lnTo>
                  <a:pt x="768" y="1038"/>
                </a:lnTo>
                <a:lnTo>
                  <a:pt x="764" y="1035"/>
                </a:lnTo>
                <a:lnTo>
                  <a:pt x="761" y="1033"/>
                </a:lnTo>
                <a:lnTo>
                  <a:pt x="757" y="1032"/>
                </a:lnTo>
                <a:lnTo>
                  <a:pt x="752" y="1032"/>
                </a:lnTo>
                <a:lnTo>
                  <a:pt x="748" y="1032"/>
                </a:lnTo>
                <a:lnTo>
                  <a:pt x="744" y="1033"/>
                </a:lnTo>
                <a:lnTo>
                  <a:pt x="740" y="1035"/>
                </a:lnTo>
                <a:lnTo>
                  <a:pt x="737" y="1038"/>
                </a:lnTo>
                <a:lnTo>
                  <a:pt x="735" y="1041"/>
                </a:lnTo>
                <a:lnTo>
                  <a:pt x="733" y="1045"/>
                </a:lnTo>
                <a:lnTo>
                  <a:pt x="731" y="1049"/>
                </a:lnTo>
                <a:lnTo>
                  <a:pt x="731" y="1053"/>
                </a:lnTo>
                <a:lnTo>
                  <a:pt x="731" y="1182"/>
                </a:lnTo>
                <a:lnTo>
                  <a:pt x="731" y="1186"/>
                </a:lnTo>
                <a:lnTo>
                  <a:pt x="733" y="1190"/>
                </a:lnTo>
                <a:lnTo>
                  <a:pt x="735" y="1194"/>
                </a:lnTo>
                <a:lnTo>
                  <a:pt x="737" y="1197"/>
                </a:lnTo>
                <a:lnTo>
                  <a:pt x="740" y="1200"/>
                </a:lnTo>
                <a:lnTo>
                  <a:pt x="744" y="1202"/>
                </a:lnTo>
                <a:lnTo>
                  <a:pt x="748" y="1203"/>
                </a:lnTo>
                <a:lnTo>
                  <a:pt x="752" y="1203"/>
                </a:lnTo>
                <a:lnTo>
                  <a:pt x="838" y="1203"/>
                </a:lnTo>
                <a:lnTo>
                  <a:pt x="846" y="1204"/>
                </a:lnTo>
                <a:lnTo>
                  <a:pt x="852" y="1204"/>
                </a:lnTo>
                <a:lnTo>
                  <a:pt x="858" y="1206"/>
                </a:lnTo>
                <a:lnTo>
                  <a:pt x="864" y="1207"/>
                </a:lnTo>
                <a:lnTo>
                  <a:pt x="869" y="1209"/>
                </a:lnTo>
                <a:lnTo>
                  <a:pt x="874" y="1212"/>
                </a:lnTo>
                <a:lnTo>
                  <a:pt x="878" y="1215"/>
                </a:lnTo>
                <a:lnTo>
                  <a:pt x="882" y="1218"/>
                </a:lnTo>
                <a:lnTo>
                  <a:pt x="885" y="1221"/>
                </a:lnTo>
                <a:lnTo>
                  <a:pt x="888" y="1224"/>
                </a:lnTo>
                <a:lnTo>
                  <a:pt x="893" y="1231"/>
                </a:lnTo>
                <a:lnTo>
                  <a:pt x="897" y="1239"/>
                </a:lnTo>
                <a:lnTo>
                  <a:pt x="899" y="1246"/>
                </a:lnTo>
                <a:lnTo>
                  <a:pt x="623" y="1246"/>
                </a:lnTo>
                <a:lnTo>
                  <a:pt x="618" y="1247"/>
                </a:lnTo>
                <a:lnTo>
                  <a:pt x="614" y="1248"/>
                </a:lnTo>
                <a:lnTo>
                  <a:pt x="611" y="1250"/>
                </a:lnTo>
                <a:lnTo>
                  <a:pt x="607" y="1253"/>
                </a:lnTo>
                <a:lnTo>
                  <a:pt x="605" y="1256"/>
                </a:lnTo>
                <a:lnTo>
                  <a:pt x="603" y="1259"/>
                </a:lnTo>
                <a:lnTo>
                  <a:pt x="602" y="1263"/>
                </a:lnTo>
                <a:lnTo>
                  <a:pt x="601" y="1268"/>
                </a:lnTo>
                <a:lnTo>
                  <a:pt x="602" y="1272"/>
                </a:lnTo>
                <a:lnTo>
                  <a:pt x="603" y="1276"/>
                </a:lnTo>
                <a:lnTo>
                  <a:pt x="605" y="1280"/>
                </a:lnTo>
                <a:lnTo>
                  <a:pt x="607" y="1283"/>
                </a:lnTo>
                <a:lnTo>
                  <a:pt x="611" y="1285"/>
                </a:lnTo>
                <a:lnTo>
                  <a:pt x="614" y="1287"/>
                </a:lnTo>
                <a:lnTo>
                  <a:pt x="618" y="1289"/>
                </a:lnTo>
                <a:lnTo>
                  <a:pt x="623" y="1289"/>
                </a:lnTo>
                <a:lnTo>
                  <a:pt x="924" y="1289"/>
                </a:lnTo>
                <a:lnTo>
                  <a:pt x="929" y="1289"/>
                </a:lnTo>
                <a:lnTo>
                  <a:pt x="933" y="1287"/>
                </a:lnTo>
                <a:lnTo>
                  <a:pt x="936" y="1285"/>
                </a:lnTo>
                <a:lnTo>
                  <a:pt x="939" y="1283"/>
                </a:lnTo>
                <a:lnTo>
                  <a:pt x="942" y="1280"/>
                </a:lnTo>
                <a:lnTo>
                  <a:pt x="944" y="1276"/>
                </a:lnTo>
                <a:lnTo>
                  <a:pt x="945" y="1272"/>
                </a:lnTo>
                <a:lnTo>
                  <a:pt x="946" y="1268"/>
                </a:lnTo>
                <a:lnTo>
                  <a:pt x="945" y="1260"/>
                </a:lnTo>
                <a:lnTo>
                  <a:pt x="945" y="1252"/>
                </a:lnTo>
                <a:lnTo>
                  <a:pt x="943" y="1244"/>
                </a:lnTo>
                <a:lnTo>
                  <a:pt x="941" y="1235"/>
                </a:lnTo>
                <a:lnTo>
                  <a:pt x="938" y="1226"/>
                </a:lnTo>
                <a:lnTo>
                  <a:pt x="934" y="1217"/>
                </a:lnTo>
                <a:lnTo>
                  <a:pt x="929" y="1209"/>
                </a:lnTo>
                <a:lnTo>
                  <a:pt x="924" y="1200"/>
                </a:lnTo>
                <a:lnTo>
                  <a:pt x="917" y="1192"/>
                </a:lnTo>
                <a:lnTo>
                  <a:pt x="910" y="1185"/>
                </a:lnTo>
                <a:lnTo>
                  <a:pt x="905" y="1181"/>
                </a:lnTo>
                <a:lnTo>
                  <a:pt x="901" y="1178"/>
                </a:lnTo>
                <a:lnTo>
                  <a:pt x="891" y="1172"/>
                </a:lnTo>
                <a:lnTo>
                  <a:pt x="885" y="1169"/>
                </a:lnTo>
                <a:lnTo>
                  <a:pt x="880" y="1167"/>
                </a:lnTo>
                <a:lnTo>
                  <a:pt x="874" y="1165"/>
                </a:lnTo>
                <a:lnTo>
                  <a:pt x="867" y="1163"/>
                </a:lnTo>
                <a:lnTo>
                  <a:pt x="861" y="1162"/>
                </a:lnTo>
                <a:lnTo>
                  <a:pt x="854" y="1161"/>
                </a:lnTo>
                <a:lnTo>
                  <a:pt x="846" y="1161"/>
                </a:lnTo>
                <a:lnTo>
                  <a:pt x="838" y="1160"/>
                </a:lnTo>
                <a:close/>
                <a:moveTo>
                  <a:pt x="280" y="1160"/>
                </a:moveTo>
                <a:lnTo>
                  <a:pt x="275" y="1161"/>
                </a:lnTo>
                <a:lnTo>
                  <a:pt x="271" y="1162"/>
                </a:lnTo>
                <a:lnTo>
                  <a:pt x="268" y="1164"/>
                </a:lnTo>
                <a:lnTo>
                  <a:pt x="264" y="1167"/>
                </a:lnTo>
                <a:lnTo>
                  <a:pt x="262" y="1170"/>
                </a:lnTo>
                <a:lnTo>
                  <a:pt x="260" y="1173"/>
                </a:lnTo>
                <a:lnTo>
                  <a:pt x="259" y="1177"/>
                </a:lnTo>
                <a:lnTo>
                  <a:pt x="258" y="1182"/>
                </a:lnTo>
                <a:lnTo>
                  <a:pt x="259" y="1186"/>
                </a:lnTo>
                <a:lnTo>
                  <a:pt x="260" y="1190"/>
                </a:lnTo>
                <a:lnTo>
                  <a:pt x="262" y="1194"/>
                </a:lnTo>
                <a:lnTo>
                  <a:pt x="265" y="1197"/>
                </a:lnTo>
                <a:lnTo>
                  <a:pt x="268" y="1200"/>
                </a:lnTo>
                <a:lnTo>
                  <a:pt x="271" y="1202"/>
                </a:lnTo>
                <a:lnTo>
                  <a:pt x="275" y="1203"/>
                </a:lnTo>
                <a:lnTo>
                  <a:pt x="280" y="1203"/>
                </a:lnTo>
                <a:lnTo>
                  <a:pt x="284" y="1203"/>
                </a:lnTo>
                <a:lnTo>
                  <a:pt x="288" y="1202"/>
                </a:lnTo>
                <a:lnTo>
                  <a:pt x="292" y="1200"/>
                </a:lnTo>
                <a:lnTo>
                  <a:pt x="295" y="1197"/>
                </a:lnTo>
                <a:lnTo>
                  <a:pt x="298" y="1194"/>
                </a:lnTo>
                <a:lnTo>
                  <a:pt x="300" y="1190"/>
                </a:lnTo>
                <a:lnTo>
                  <a:pt x="301" y="1186"/>
                </a:lnTo>
                <a:lnTo>
                  <a:pt x="301" y="1182"/>
                </a:lnTo>
                <a:lnTo>
                  <a:pt x="301" y="1177"/>
                </a:lnTo>
                <a:lnTo>
                  <a:pt x="300" y="1173"/>
                </a:lnTo>
                <a:lnTo>
                  <a:pt x="298" y="1170"/>
                </a:lnTo>
                <a:lnTo>
                  <a:pt x="295" y="1167"/>
                </a:lnTo>
                <a:lnTo>
                  <a:pt x="292" y="1164"/>
                </a:lnTo>
                <a:lnTo>
                  <a:pt x="288" y="1162"/>
                </a:lnTo>
                <a:lnTo>
                  <a:pt x="284" y="1161"/>
                </a:lnTo>
                <a:lnTo>
                  <a:pt x="280" y="1160"/>
                </a:lnTo>
                <a:close/>
                <a:moveTo>
                  <a:pt x="1140" y="1160"/>
                </a:moveTo>
                <a:lnTo>
                  <a:pt x="1139" y="1160"/>
                </a:lnTo>
                <a:lnTo>
                  <a:pt x="1135" y="1161"/>
                </a:lnTo>
                <a:lnTo>
                  <a:pt x="1131" y="1162"/>
                </a:lnTo>
                <a:lnTo>
                  <a:pt x="1127" y="1164"/>
                </a:lnTo>
                <a:lnTo>
                  <a:pt x="1124" y="1167"/>
                </a:lnTo>
                <a:lnTo>
                  <a:pt x="1122" y="1170"/>
                </a:lnTo>
                <a:lnTo>
                  <a:pt x="1120" y="1173"/>
                </a:lnTo>
                <a:lnTo>
                  <a:pt x="1118" y="1177"/>
                </a:lnTo>
                <a:lnTo>
                  <a:pt x="1118" y="1182"/>
                </a:lnTo>
                <a:lnTo>
                  <a:pt x="1118" y="1186"/>
                </a:lnTo>
                <a:lnTo>
                  <a:pt x="1120" y="1190"/>
                </a:lnTo>
                <a:lnTo>
                  <a:pt x="1122" y="1194"/>
                </a:lnTo>
                <a:lnTo>
                  <a:pt x="1124" y="1197"/>
                </a:lnTo>
                <a:lnTo>
                  <a:pt x="1127" y="1200"/>
                </a:lnTo>
                <a:lnTo>
                  <a:pt x="1131" y="1202"/>
                </a:lnTo>
                <a:lnTo>
                  <a:pt x="1135" y="1203"/>
                </a:lnTo>
                <a:lnTo>
                  <a:pt x="1140" y="1203"/>
                </a:lnTo>
                <a:lnTo>
                  <a:pt x="1144" y="1203"/>
                </a:lnTo>
                <a:lnTo>
                  <a:pt x="1148" y="1202"/>
                </a:lnTo>
                <a:lnTo>
                  <a:pt x="1152" y="1200"/>
                </a:lnTo>
                <a:lnTo>
                  <a:pt x="1155" y="1197"/>
                </a:lnTo>
                <a:lnTo>
                  <a:pt x="1157" y="1194"/>
                </a:lnTo>
                <a:lnTo>
                  <a:pt x="1159" y="1190"/>
                </a:lnTo>
                <a:lnTo>
                  <a:pt x="1161" y="1186"/>
                </a:lnTo>
                <a:lnTo>
                  <a:pt x="1161" y="1182"/>
                </a:lnTo>
                <a:lnTo>
                  <a:pt x="1161" y="1177"/>
                </a:lnTo>
                <a:lnTo>
                  <a:pt x="1159" y="1173"/>
                </a:lnTo>
                <a:lnTo>
                  <a:pt x="1157" y="1170"/>
                </a:lnTo>
                <a:lnTo>
                  <a:pt x="1155" y="1167"/>
                </a:lnTo>
                <a:lnTo>
                  <a:pt x="1152" y="1164"/>
                </a:lnTo>
                <a:lnTo>
                  <a:pt x="1148" y="1162"/>
                </a:lnTo>
                <a:lnTo>
                  <a:pt x="1144" y="1161"/>
                </a:lnTo>
                <a:lnTo>
                  <a:pt x="1140" y="1160"/>
                </a:lnTo>
                <a:close/>
                <a:moveTo>
                  <a:pt x="645" y="903"/>
                </a:moveTo>
                <a:lnTo>
                  <a:pt x="654" y="902"/>
                </a:lnTo>
                <a:lnTo>
                  <a:pt x="658" y="901"/>
                </a:lnTo>
                <a:lnTo>
                  <a:pt x="662" y="899"/>
                </a:lnTo>
                <a:lnTo>
                  <a:pt x="666" y="898"/>
                </a:lnTo>
                <a:lnTo>
                  <a:pt x="669" y="895"/>
                </a:lnTo>
                <a:lnTo>
                  <a:pt x="672" y="893"/>
                </a:lnTo>
                <a:lnTo>
                  <a:pt x="675" y="890"/>
                </a:lnTo>
                <a:lnTo>
                  <a:pt x="678" y="887"/>
                </a:lnTo>
                <a:lnTo>
                  <a:pt x="681" y="884"/>
                </a:lnTo>
                <a:lnTo>
                  <a:pt x="685" y="876"/>
                </a:lnTo>
                <a:lnTo>
                  <a:pt x="686" y="873"/>
                </a:lnTo>
                <a:lnTo>
                  <a:pt x="687" y="868"/>
                </a:lnTo>
                <a:lnTo>
                  <a:pt x="688" y="864"/>
                </a:lnTo>
                <a:lnTo>
                  <a:pt x="688" y="860"/>
                </a:lnTo>
                <a:lnTo>
                  <a:pt x="687" y="851"/>
                </a:lnTo>
                <a:lnTo>
                  <a:pt x="686" y="847"/>
                </a:lnTo>
                <a:lnTo>
                  <a:pt x="685" y="843"/>
                </a:lnTo>
                <a:lnTo>
                  <a:pt x="683" y="839"/>
                </a:lnTo>
                <a:lnTo>
                  <a:pt x="681" y="836"/>
                </a:lnTo>
                <a:lnTo>
                  <a:pt x="678" y="832"/>
                </a:lnTo>
                <a:lnTo>
                  <a:pt x="675" y="829"/>
                </a:lnTo>
                <a:lnTo>
                  <a:pt x="672" y="827"/>
                </a:lnTo>
                <a:lnTo>
                  <a:pt x="669" y="824"/>
                </a:lnTo>
                <a:lnTo>
                  <a:pt x="662" y="820"/>
                </a:lnTo>
                <a:lnTo>
                  <a:pt x="658" y="819"/>
                </a:lnTo>
                <a:lnTo>
                  <a:pt x="654" y="818"/>
                </a:lnTo>
                <a:lnTo>
                  <a:pt x="645" y="817"/>
                </a:lnTo>
                <a:lnTo>
                  <a:pt x="635" y="818"/>
                </a:lnTo>
                <a:lnTo>
                  <a:pt x="631" y="819"/>
                </a:lnTo>
                <a:lnTo>
                  <a:pt x="627" y="820"/>
                </a:lnTo>
                <a:lnTo>
                  <a:pt x="624" y="822"/>
                </a:lnTo>
                <a:lnTo>
                  <a:pt x="620" y="824"/>
                </a:lnTo>
                <a:lnTo>
                  <a:pt x="617" y="827"/>
                </a:lnTo>
                <a:lnTo>
                  <a:pt x="614" y="829"/>
                </a:lnTo>
                <a:lnTo>
                  <a:pt x="611" y="832"/>
                </a:lnTo>
                <a:lnTo>
                  <a:pt x="609" y="836"/>
                </a:lnTo>
                <a:lnTo>
                  <a:pt x="606" y="839"/>
                </a:lnTo>
                <a:lnTo>
                  <a:pt x="605" y="843"/>
                </a:lnTo>
                <a:lnTo>
                  <a:pt x="603" y="847"/>
                </a:lnTo>
                <a:lnTo>
                  <a:pt x="602" y="851"/>
                </a:lnTo>
                <a:lnTo>
                  <a:pt x="601" y="855"/>
                </a:lnTo>
                <a:lnTo>
                  <a:pt x="601" y="860"/>
                </a:lnTo>
                <a:lnTo>
                  <a:pt x="602" y="868"/>
                </a:lnTo>
                <a:lnTo>
                  <a:pt x="603" y="873"/>
                </a:lnTo>
                <a:lnTo>
                  <a:pt x="605" y="876"/>
                </a:lnTo>
                <a:lnTo>
                  <a:pt x="606" y="880"/>
                </a:lnTo>
                <a:lnTo>
                  <a:pt x="609" y="884"/>
                </a:lnTo>
                <a:lnTo>
                  <a:pt x="611" y="887"/>
                </a:lnTo>
                <a:lnTo>
                  <a:pt x="614" y="890"/>
                </a:lnTo>
                <a:lnTo>
                  <a:pt x="617" y="893"/>
                </a:lnTo>
                <a:lnTo>
                  <a:pt x="620" y="895"/>
                </a:lnTo>
                <a:lnTo>
                  <a:pt x="624" y="898"/>
                </a:lnTo>
                <a:lnTo>
                  <a:pt x="627" y="899"/>
                </a:lnTo>
                <a:lnTo>
                  <a:pt x="631" y="901"/>
                </a:lnTo>
                <a:lnTo>
                  <a:pt x="635" y="902"/>
                </a:lnTo>
                <a:lnTo>
                  <a:pt x="645" y="903"/>
                </a:lnTo>
                <a:close/>
                <a:moveTo>
                  <a:pt x="924" y="946"/>
                </a:moveTo>
                <a:lnTo>
                  <a:pt x="623" y="946"/>
                </a:lnTo>
                <a:lnTo>
                  <a:pt x="618" y="946"/>
                </a:lnTo>
                <a:lnTo>
                  <a:pt x="614" y="947"/>
                </a:lnTo>
                <a:lnTo>
                  <a:pt x="611" y="949"/>
                </a:lnTo>
                <a:lnTo>
                  <a:pt x="607" y="952"/>
                </a:lnTo>
                <a:lnTo>
                  <a:pt x="605" y="955"/>
                </a:lnTo>
                <a:lnTo>
                  <a:pt x="603" y="959"/>
                </a:lnTo>
                <a:lnTo>
                  <a:pt x="602" y="963"/>
                </a:lnTo>
                <a:lnTo>
                  <a:pt x="601" y="967"/>
                </a:lnTo>
                <a:lnTo>
                  <a:pt x="602" y="971"/>
                </a:lnTo>
                <a:lnTo>
                  <a:pt x="603" y="975"/>
                </a:lnTo>
                <a:lnTo>
                  <a:pt x="605" y="979"/>
                </a:lnTo>
                <a:lnTo>
                  <a:pt x="607" y="982"/>
                </a:lnTo>
                <a:lnTo>
                  <a:pt x="611" y="985"/>
                </a:lnTo>
                <a:lnTo>
                  <a:pt x="614" y="987"/>
                </a:lnTo>
                <a:lnTo>
                  <a:pt x="618" y="988"/>
                </a:lnTo>
                <a:lnTo>
                  <a:pt x="623" y="989"/>
                </a:lnTo>
                <a:lnTo>
                  <a:pt x="924" y="989"/>
                </a:lnTo>
                <a:lnTo>
                  <a:pt x="929" y="988"/>
                </a:lnTo>
                <a:lnTo>
                  <a:pt x="933" y="987"/>
                </a:lnTo>
                <a:lnTo>
                  <a:pt x="936" y="985"/>
                </a:lnTo>
                <a:lnTo>
                  <a:pt x="939" y="982"/>
                </a:lnTo>
                <a:lnTo>
                  <a:pt x="942" y="979"/>
                </a:lnTo>
                <a:lnTo>
                  <a:pt x="944" y="975"/>
                </a:lnTo>
                <a:lnTo>
                  <a:pt x="945" y="971"/>
                </a:lnTo>
                <a:lnTo>
                  <a:pt x="946" y="967"/>
                </a:lnTo>
                <a:lnTo>
                  <a:pt x="945" y="963"/>
                </a:lnTo>
                <a:lnTo>
                  <a:pt x="944" y="959"/>
                </a:lnTo>
                <a:lnTo>
                  <a:pt x="942" y="955"/>
                </a:lnTo>
                <a:lnTo>
                  <a:pt x="939" y="952"/>
                </a:lnTo>
                <a:lnTo>
                  <a:pt x="936" y="949"/>
                </a:lnTo>
                <a:lnTo>
                  <a:pt x="933" y="947"/>
                </a:lnTo>
                <a:lnTo>
                  <a:pt x="929" y="946"/>
                </a:lnTo>
                <a:lnTo>
                  <a:pt x="924" y="946"/>
                </a:lnTo>
                <a:close/>
                <a:moveTo>
                  <a:pt x="924" y="731"/>
                </a:moveTo>
                <a:lnTo>
                  <a:pt x="623" y="731"/>
                </a:lnTo>
                <a:lnTo>
                  <a:pt x="618" y="731"/>
                </a:lnTo>
                <a:lnTo>
                  <a:pt x="614" y="733"/>
                </a:lnTo>
                <a:lnTo>
                  <a:pt x="611" y="735"/>
                </a:lnTo>
                <a:lnTo>
                  <a:pt x="607" y="737"/>
                </a:lnTo>
                <a:lnTo>
                  <a:pt x="605" y="740"/>
                </a:lnTo>
                <a:lnTo>
                  <a:pt x="603" y="744"/>
                </a:lnTo>
                <a:lnTo>
                  <a:pt x="602" y="748"/>
                </a:lnTo>
                <a:lnTo>
                  <a:pt x="601" y="752"/>
                </a:lnTo>
                <a:lnTo>
                  <a:pt x="602" y="757"/>
                </a:lnTo>
                <a:lnTo>
                  <a:pt x="603" y="761"/>
                </a:lnTo>
                <a:lnTo>
                  <a:pt x="605" y="764"/>
                </a:lnTo>
                <a:lnTo>
                  <a:pt x="607" y="768"/>
                </a:lnTo>
                <a:lnTo>
                  <a:pt x="611" y="770"/>
                </a:lnTo>
                <a:lnTo>
                  <a:pt x="614" y="772"/>
                </a:lnTo>
                <a:lnTo>
                  <a:pt x="618" y="773"/>
                </a:lnTo>
                <a:lnTo>
                  <a:pt x="623" y="774"/>
                </a:lnTo>
                <a:lnTo>
                  <a:pt x="924" y="774"/>
                </a:lnTo>
                <a:lnTo>
                  <a:pt x="929" y="773"/>
                </a:lnTo>
                <a:lnTo>
                  <a:pt x="933" y="772"/>
                </a:lnTo>
                <a:lnTo>
                  <a:pt x="936" y="770"/>
                </a:lnTo>
                <a:lnTo>
                  <a:pt x="939" y="768"/>
                </a:lnTo>
                <a:lnTo>
                  <a:pt x="942" y="764"/>
                </a:lnTo>
                <a:lnTo>
                  <a:pt x="944" y="761"/>
                </a:lnTo>
                <a:lnTo>
                  <a:pt x="945" y="757"/>
                </a:lnTo>
                <a:lnTo>
                  <a:pt x="946" y="752"/>
                </a:lnTo>
                <a:lnTo>
                  <a:pt x="945" y="748"/>
                </a:lnTo>
                <a:lnTo>
                  <a:pt x="944" y="744"/>
                </a:lnTo>
                <a:lnTo>
                  <a:pt x="942" y="740"/>
                </a:lnTo>
                <a:lnTo>
                  <a:pt x="939" y="737"/>
                </a:lnTo>
                <a:lnTo>
                  <a:pt x="936" y="735"/>
                </a:lnTo>
                <a:lnTo>
                  <a:pt x="933" y="733"/>
                </a:lnTo>
                <a:lnTo>
                  <a:pt x="929" y="731"/>
                </a:lnTo>
                <a:lnTo>
                  <a:pt x="924" y="731"/>
                </a:lnTo>
                <a:close/>
                <a:moveTo>
                  <a:pt x="1289" y="107"/>
                </a:moveTo>
                <a:lnTo>
                  <a:pt x="1289" y="667"/>
                </a:lnTo>
                <a:lnTo>
                  <a:pt x="1289" y="671"/>
                </a:lnTo>
                <a:lnTo>
                  <a:pt x="1287" y="675"/>
                </a:lnTo>
                <a:lnTo>
                  <a:pt x="1285" y="679"/>
                </a:lnTo>
                <a:lnTo>
                  <a:pt x="1283" y="682"/>
                </a:lnTo>
                <a:lnTo>
                  <a:pt x="1280" y="684"/>
                </a:lnTo>
                <a:lnTo>
                  <a:pt x="1276" y="686"/>
                </a:lnTo>
                <a:lnTo>
                  <a:pt x="1272" y="688"/>
                </a:lnTo>
                <a:lnTo>
                  <a:pt x="1268" y="688"/>
                </a:lnTo>
                <a:lnTo>
                  <a:pt x="1263" y="688"/>
                </a:lnTo>
                <a:lnTo>
                  <a:pt x="1259" y="686"/>
                </a:lnTo>
                <a:lnTo>
                  <a:pt x="1256" y="684"/>
                </a:lnTo>
                <a:lnTo>
                  <a:pt x="1252" y="682"/>
                </a:lnTo>
                <a:lnTo>
                  <a:pt x="1250" y="679"/>
                </a:lnTo>
                <a:lnTo>
                  <a:pt x="1248" y="675"/>
                </a:lnTo>
                <a:lnTo>
                  <a:pt x="1247" y="671"/>
                </a:lnTo>
                <a:lnTo>
                  <a:pt x="1246" y="667"/>
                </a:lnTo>
                <a:lnTo>
                  <a:pt x="1246" y="107"/>
                </a:lnTo>
                <a:lnTo>
                  <a:pt x="1246" y="101"/>
                </a:lnTo>
                <a:lnTo>
                  <a:pt x="1245" y="94"/>
                </a:lnTo>
                <a:lnTo>
                  <a:pt x="1243" y="88"/>
                </a:lnTo>
                <a:lnTo>
                  <a:pt x="1241" y="82"/>
                </a:lnTo>
                <a:lnTo>
                  <a:pt x="1238" y="77"/>
                </a:lnTo>
                <a:lnTo>
                  <a:pt x="1235" y="71"/>
                </a:lnTo>
                <a:lnTo>
                  <a:pt x="1231" y="66"/>
                </a:lnTo>
                <a:lnTo>
                  <a:pt x="1227" y="62"/>
                </a:lnTo>
                <a:lnTo>
                  <a:pt x="1223" y="58"/>
                </a:lnTo>
                <a:lnTo>
                  <a:pt x="1218" y="54"/>
                </a:lnTo>
                <a:lnTo>
                  <a:pt x="1212" y="51"/>
                </a:lnTo>
                <a:lnTo>
                  <a:pt x="1207" y="48"/>
                </a:lnTo>
                <a:lnTo>
                  <a:pt x="1201" y="46"/>
                </a:lnTo>
                <a:lnTo>
                  <a:pt x="1198" y="45"/>
                </a:lnTo>
                <a:lnTo>
                  <a:pt x="1195" y="44"/>
                </a:lnTo>
                <a:lnTo>
                  <a:pt x="1188" y="43"/>
                </a:lnTo>
                <a:lnTo>
                  <a:pt x="1182" y="43"/>
                </a:lnTo>
                <a:lnTo>
                  <a:pt x="645" y="43"/>
                </a:lnTo>
                <a:lnTo>
                  <a:pt x="107" y="43"/>
                </a:lnTo>
                <a:lnTo>
                  <a:pt x="101" y="43"/>
                </a:lnTo>
                <a:lnTo>
                  <a:pt x="94" y="44"/>
                </a:lnTo>
                <a:lnTo>
                  <a:pt x="88" y="46"/>
                </a:lnTo>
                <a:lnTo>
                  <a:pt x="82" y="48"/>
                </a:lnTo>
                <a:lnTo>
                  <a:pt x="77" y="51"/>
                </a:lnTo>
                <a:lnTo>
                  <a:pt x="71" y="54"/>
                </a:lnTo>
                <a:lnTo>
                  <a:pt x="67" y="58"/>
                </a:lnTo>
                <a:lnTo>
                  <a:pt x="62" y="62"/>
                </a:lnTo>
                <a:lnTo>
                  <a:pt x="58" y="66"/>
                </a:lnTo>
                <a:lnTo>
                  <a:pt x="54" y="71"/>
                </a:lnTo>
                <a:lnTo>
                  <a:pt x="51" y="77"/>
                </a:lnTo>
                <a:lnTo>
                  <a:pt x="48" y="82"/>
                </a:lnTo>
                <a:lnTo>
                  <a:pt x="46" y="88"/>
                </a:lnTo>
                <a:lnTo>
                  <a:pt x="45" y="91"/>
                </a:lnTo>
                <a:lnTo>
                  <a:pt x="44" y="94"/>
                </a:lnTo>
                <a:lnTo>
                  <a:pt x="43" y="101"/>
                </a:lnTo>
                <a:lnTo>
                  <a:pt x="43" y="107"/>
                </a:lnTo>
                <a:lnTo>
                  <a:pt x="43" y="494"/>
                </a:lnTo>
                <a:lnTo>
                  <a:pt x="43" y="498"/>
                </a:lnTo>
                <a:lnTo>
                  <a:pt x="41" y="502"/>
                </a:lnTo>
                <a:lnTo>
                  <a:pt x="39" y="506"/>
                </a:lnTo>
                <a:lnTo>
                  <a:pt x="37" y="509"/>
                </a:lnTo>
                <a:lnTo>
                  <a:pt x="34" y="512"/>
                </a:lnTo>
                <a:lnTo>
                  <a:pt x="30" y="514"/>
                </a:lnTo>
                <a:lnTo>
                  <a:pt x="26" y="515"/>
                </a:lnTo>
                <a:lnTo>
                  <a:pt x="22" y="515"/>
                </a:lnTo>
                <a:lnTo>
                  <a:pt x="17" y="515"/>
                </a:lnTo>
                <a:lnTo>
                  <a:pt x="13" y="514"/>
                </a:lnTo>
                <a:lnTo>
                  <a:pt x="10" y="512"/>
                </a:lnTo>
                <a:lnTo>
                  <a:pt x="6" y="509"/>
                </a:lnTo>
                <a:lnTo>
                  <a:pt x="4" y="506"/>
                </a:lnTo>
                <a:lnTo>
                  <a:pt x="2" y="502"/>
                </a:lnTo>
                <a:lnTo>
                  <a:pt x="1" y="498"/>
                </a:lnTo>
                <a:lnTo>
                  <a:pt x="0" y="494"/>
                </a:lnTo>
                <a:lnTo>
                  <a:pt x="0" y="107"/>
                </a:lnTo>
                <a:lnTo>
                  <a:pt x="1" y="96"/>
                </a:lnTo>
                <a:lnTo>
                  <a:pt x="1" y="91"/>
                </a:lnTo>
                <a:lnTo>
                  <a:pt x="2" y="86"/>
                </a:lnTo>
                <a:lnTo>
                  <a:pt x="4" y="81"/>
                </a:lnTo>
                <a:lnTo>
                  <a:pt x="5" y="76"/>
                </a:lnTo>
                <a:lnTo>
                  <a:pt x="9" y="66"/>
                </a:lnTo>
                <a:lnTo>
                  <a:pt x="13" y="56"/>
                </a:lnTo>
                <a:lnTo>
                  <a:pt x="18" y="47"/>
                </a:lnTo>
                <a:lnTo>
                  <a:pt x="25" y="39"/>
                </a:lnTo>
                <a:lnTo>
                  <a:pt x="32" y="32"/>
                </a:lnTo>
                <a:lnTo>
                  <a:pt x="39" y="25"/>
                </a:lnTo>
                <a:lnTo>
                  <a:pt x="47" y="18"/>
                </a:lnTo>
                <a:lnTo>
                  <a:pt x="56" y="13"/>
                </a:lnTo>
                <a:lnTo>
                  <a:pt x="61" y="11"/>
                </a:lnTo>
                <a:lnTo>
                  <a:pt x="66" y="9"/>
                </a:lnTo>
                <a:lnTo>
                  <a:pt x="76" y="5"/>
                </a:lnTo>
                <a:lnTo>
                  <a:pt x="86" y="2"/>
                </a:lnTo>
                <a:lnTo>
                  <a:pt x="96" y="1"/>
                </a:lnTo>
                <a:lnTo>
                  <a:pt x="107" y="0"/>
                </a:lnTo>
                <a:lnTo>
                  <a:pt x="645" y="0"/>
                </a:lnTo>
                <a:lnTo>
                  <a:pt x="1182" y="0"/>
                </a:lnTo>
                <a:lnTo>
                  <a:pt x="1193" y="1"/>
                </a:lnTo>
                <a:lnTo>
                  <a:pt x="1198" y="1"/>
                </a:lnTo>
                <a:lnTo>
                  <a:pt x="1203" y="2"/>
                </a:lnTo>
                <a:lnTo>
                  <a:pt x="1209" y="3"/>
                </a:lnTo>
                <a:lnTo>
                  <a:pt x="1214" y="5"/>
                </a:lnTo>
                <a:lnTo>
                  <a:pt x="1224" y="9"/>
                </a:lnTo>
                <a:lnTo>
                  <a:pt x="1233" y="13"/>
                </a:lnTo>
                <a:lnTo>
                  <a:pt x="1242" y="18"/>
                </a:lnTo>
                <a:lnTo>
                  <a:pt x="1250" y="25"/>
                </a:lnTo>
                <a:lnTo>
                  <a:pt x="1258" y="32"/>
                </a:lnTo>
                <a:lnTo>
                  <a:pt x="1265" y="39"/>
                </a:lnTo>
                <a:lnTo>
                  <a:pt x="1271" y="47"/>
                </a:lnTo>
                <a:lnTo>
                  <a:pt x="1276" y="56"/>
                </a:lnTo>
                <a:lnTo>
                  <a:pt x="1279" y="61"/>
                </a:lnTo>
                <a:lnTo>
                  <a:pt x="1281" y="66"/>
                </a:lnTo>
                <a:lnTo>
                  <a:pt x="1284" y="76"/>
                </a:lnTo>
                <a:lnTo>
                  <a:pt x="1287" y="86"/>
                </a:lnTo>
                <a:lnTo>
                  <a:pt x="1289" y="96"/>
                </a:lnTo>
                <a:lnTo>
                  <a:pt x="128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67" name="Suorakulmio 66">
            <a:extLst>
              <a:ext uri="{FF2B5EF4-FFF2-40B4-BE49-F238E27FC236}">
                <a16:creationId xmlns:a16="http://schemas.microsoft.com/office/drawing/2014/main" id="{90E921AA-9077-364C-B207-4AE4CAB3F35F}"/>
              </a:ext>
            </a:extLst>
          </p:cNvPr>
          <p:cNvSpPr/>
          <p:nvPr/>
        </p:nvSpPr>
        <p:spPr>
          <a:xfrm>
            <a:off x="1265727" y="5878349"/>
            <a:ext cx="1308115" cy="246221"/>
          </a:xfrm>
          <a:prstGeom prst="rect">
            <a:avLst/>
          </a:prstGeom>
          <a:noFill/>
        </p:spPr>
        <p:txBody>
          <a:bodyPr wrap="non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UI specification</a:t>
            </a:r>
          </a:p>
        </p:txBody>
      </p:sp>
      <p:sp>
        <p:nvSpPr>
          <p:cNvPr id="76" name="Suorakulmio 75">
            <a:extLst>
              <a:ext uri="{FF2B5EF4-FFF2-40B4-BE49-F238E27FC236}">
                <a16:creationId xmlns:a16="http://schemas.microsoft.com/office/drawing/2014/main" id="{3FADBD12-5C4A-2B4A-A620-4AF89D38DB49}"/>
              </a:ext>
            </a:extLst>
          </p:cNvPr>
          <p:cNvSpPr/>
          <p:nvPr/>
        </p:nvSpPr>
        <p:spPr>
          <a:xfrm>
            <a:off x="5587805" y="5892141"/>
            <a:ext cx="2081980" cy="246221"/>
          </a:xfrm>
          <a:prstGeom prst="rect">
            <a:avLst/>
          </a:prstGeom>
          <a:noFill/>
        </p:spPr>
        <p:txBody>
          <a:bodyPr wrap="none" lIns="0" tIns="0" rIns="0" bIns="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Product implementation</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1" name="TextBox 79">
            <a:extLst>
              <a:ext uri="{FF2B5EF4-FFF2-40B4-BE49-F238E27FC236}">
                <a16:creationId xmlns:a16="http://schemas.microsoft.com/office/drawing/2014/main" id="{94E32396-8DF9-5A4F-8B63-E7D3A1B83910}"/>
              </a:ext>
            </a:extLst>
          </p:cNvPr>
          <p:cNvSpPr txBox="1"/>
          <p:nvPr/>
        </p:nvSpPr>
        <p:spPr>
          <a:xfrm>
            <a:off x="10006982" y="2167635"/>
            <a:ext cx="157427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4" name="Suorakulmio 83">
            <a:extLst>
              <a:ext uri="{FF2B5EF4-FFF2-40B4-BE49-F238E27FC236}">
                <a16:creationId xmlns:a16="http://schemas.microsoft.com/office/drawing/2014/main" id="{46424CC5-0B6B-3743-86CE-325890AE4396}"/>
              </a:ext>
            </a:extLst>
          </p:cNvPr>
          <p:cNvSpPr/>
          <p:nvPr/>
        </p:nvSpPr>
        <p:spPr>
          <a:xfrm>
            <a:off x="9905376" y="5878348"/>
            <a:ext cx="1777489" cy="24622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 and test</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51" name="Titre 1">
            <a:extLst>
              <a:ext uri="{FF2B5EF4-FFF2-40B4-BE49-F238E27FC236}">
                <a16:creationId xmlns:a16="http://schemas.microsoft.com/office/drawing/2014/main" id="{0F57FCB3-7CAF-4C0E-BB10-C70720564CFE}"/>
              </a:ext>
            </a:extLst>
          </p:cNvPr>
          <p:cNvSpPr txBox="1">
            <a:spLocks/>
          </p:cNvSpPr>
          <p:nvPr/>
        </p:nvSpPr>
        <p:spPr>
          <a:xfrm>
            <a:off x="669815" y="446136"/>
            <a:ext cx="9578006" cy="7478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B5B7BF">
                    <a:lumMod val="75000"/>
                  </a:srgbClr>
                </a:solidFill>
                <a:effectLst/>
                <a:uLnTx/>
                <a:uFillTx/>
                <a:latin typeface="Segoe UI" panose="020B0502040204020203" pitchFamily="34" charset="0"/>
                <a:ea typeface="+mj-ea"/>
                <a:cs typeface="+mj-cs"/>
              </a:rPr>
              <a:t>Design Studio Value proposition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panose="020B0502040204020203" pitchFamily="34" charset="0"/>
                <a:ea typeface="+mj-ea"/>
                <a:cs typeface="+mj-cs"/>
              </a:rPr>
              <a:t>Traditional UI development workflow</a:t>
            </a:r>
            <a:endParaRPr kumimoji="0" lang="fr-FR" sz="3600" b="0" i="0" u="none" strike="noStrike" kern="1200" cap="none" spc="0" normalizeH="0" baseline="0" noProof="0" dirty="0">
              <a:ln>
                <a:noFill/>
              </a:ln>
              <a:solidFill>
                <a:srgbClr val="92D050"/>
              </a:solidFill>
              <a:effectLst/>
              <a:uLnTx/>
              <a:uFillTx/>
              <a:latin typeface="Titillium Web"/>
              <a:ea typeface="+mj-ea"/>
              <a:cs typeface="+mj-cs"/>
            </a:endParaRPr>
          </a:p>
        </p:txBody>
      </p:sp>
      <p:pic>
        <p:nvPicPr>
          <p:cNvPr id="17" name="Graphique 16">
            <a:extLst>
              <a:ext uri="{FF2B5EF4-FFF2-40B4-BE49-F238E27FC236}">
                <a16:creationId xmlns:a16="http://schemas.microsoft.com/office/drawing/2014/main" id="{997BB0D5-F8FE-4338-B3E7-424257FB53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756" y="2899563"/>
            <a:ext cx="2047875" cy="2676525"/>
          </a:xfrm>
          <a:prstGeom prst="rect">
            <a:avLst/>
          </a:prstGeom>
        </p:spPr>
      </p:pic>
      <p:pic>
        <p:nvPicPr>
          <p:cNvPr id="20" name="Graphique 19">
            <a:extLst>
              <a:ext uri="{FF2B5EF4-FFF2-40B4-BE49-F238E27FC236}">
                <a16:creationId xmlns:a16="http://schemas.microsoft.com/office/drawing/2014/main" id="{16BE46A2-F310-4DE1-9810-386546CC62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8362" y="2885275"/>
            <a:ext cx="2000250" cy="2705100"/>
          </a:xfrm>
          <a:prstGeom prst="rect">
            <a:avLst/>
          </a:prstGeom>
        </p:spPr>
      </p:pic>
      <p:sp>
        <p:nvSpPr>
          <p:cNvPr id="63" name="Flèche : droite 62">
            <a:extLst>
              <a:ext uri="{FF2B5EF4-FFF2-40B4-BE49-F238E27FC236}">
                <a16:creationId xmlns:a16="http://schemas.microsoft.com/office/drawing/2014/main" id="{EC21DD5A-0079-47B0-9FEF-7543BABFB841}"/>
              </a:ext>
            </a:extLst>
          </p:cNvPr>
          <p:cNvSpPr/>
          <p:nvPr/>
        </p:nvSpPr>
        <p:spPr>
          <a:xfrm>
            <a:off x="8357494" y="3787653"/>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64" name="Flèche : droite 63">
            <a:extLst>
              <a:ext uri="{FF2B5EF4-FFF2-40B4-BE49-F238E27FC236}">
                <a16:creationId xmlns:a16="http://schemas.microsoft.com/office/drawing/2014/main" id="{79F22034-D55A-49A5-B547-7619D772EE64}"/>
              </a:ext>
            </a:extLst>
          </p:cNvPr>
          <p:cNvSpPr/>
          <p:nvPr/>
        </p:nvSpPr>
        <p:spPr>
          <a:xfrm>
            <a:off x="3892378" y="2376055"/>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68" name="Flèche : droite 67">
            <a:extLst>
              <a:ext uri="{FF2B5EF4-FFF2-40B4-BE49-F238E27FC236}">
                <a16:creationId xmlns:a16="http://schemas.microsoft.com/office/drawing/2014/main" id="{759867C8-EC5A-4FE9-A711-9D5983FB60AE}"/>
              </a:ext>
            </a:extLst>
          </p:cNvPr>
          <p:cNvSpPr/>
          <p:nvPr/>
        </p:nvSpPr>
        <p:spPr>
          <a:xfrm rot="10800000">
            <a:off x="3861349" y="2785394"/>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69" name="Flèche : droite 68">
            <a:extLst>
              <a:ext uri="{FF2B5EF4-FFF2-40B4-BE49-F238E27FC236}">
                <a16:creationId xmlns:a16="http://schemas.microsoft.com/office/drawing/2014/main" id="{5C3D80DA-9B28-4EBF-8D29-735125EB9EBC}"/>
              </a:ext>
            </a:extLst>
          </p:cNvPr>
          <p:cNvSpPr/>
          <p:nvPr/>
        </p:nvSpPr>
        <p:spPr>
          <a:xfrm>
            <a:off x="3931282" y="3220229"/>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1" name="Flèche : droite 70">
            <a:extLst>
              <a:ext uri="{FF2B5EF4-FFF2-40B4-BE49-F238E27FC236}">
                <a16:creationId xmlns:a16="http://schemas.microsoft.com/office/drawing/2014/main" id="{344C5399-67BE-4092-92B0-9E7A26116044}"/>
              </a:ext>
            </a:extLst>
          </p:cNvPr>
          <p:cNvSpPr/>
          <p:nvPr/>
        </p:nvSpPr>
        <p:spPr>
          <a:xfrm rot="10800000">
            <a:off x="3900253" y="3629568"/>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3" name="Flèche : droite 72">
            <a:extLst>
              <a:ext uri="{FF2B5EF4-FFF2-40B4-BE49-F238E27FC236}">
                <a16:creationId xmlns:a16="http://schemas.microsoft.com/office/drawing/2014/main" id="{513F5006-5E5B-4F1D-A9F3-242BC92F6134}"/>
              </a:ext>
            </a:extLst>
          </p:cNvPr>
          <p:cNvSpPr/>
          <p:nvPr/>
        </p:nvSpPr>
        <p:spPr>
          <a:xfrm>
            <a:off x="3920637" y="4064402"/>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5" name="Flèche : droite 74">
            <a:extLst>
              <a:ext uri="{FF2B5EF4-FFF2-40B4-BE49-F238E27FC236}">
                <a16:creationId xmlns:a16="http://schemas.microsoft.com/office/drawing/2014/main" id="{22C0A35C-73DA-4E0B-8A27-D88126863642}"/>
              </a:ext>
            </a:extLst>
          </p:cNvPr>
          <p:cNvSpPr/>
          <p:nvPr/>
        </p:nvSpPr>
        <p:spPr>
          <a:xfrm rot="10800000">
            <a:off x="3889608" y="4473741"/>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7" name="Flèche : droite 76">
            <a:extLst>
              <a:ext uri="{FF2B5EF4-FFF2-40B4-BE49-F238E27FC236}">
                <a16:creationId xmlns:a16="http://schemas.microsoft.com/office/drawing/2014/main" id="{0C963799-F662-430E-B007-4AA0A057AD52}"/>
              </a:ext>
            </a:extLst>
          </p:cNvPr>
          <p:cNvSpPr/>
          <p:nvPr/>
        </p:nvSpPr>
        <p:spPr>
          <a:xfrm>
            <a:off x="3959541" y="4908576"/>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3" name="Flèche : droite 82">
            <a:extLst>
              <a:ext uri="{FF2B5EF4-FFF2-40B4-BE49-F238E27FC236}">
                <a16:creationId xmlns:a16="http://schemas.microsoft.com/office/drawing/2014/main" id="{2DEE259F-9D13-4C9C-8E17-A7AD67401593}"/>
              </a:ext>
            </a:extLst>
          </p:cNvPr>
          <p:cNvSpPr/>
          <p:nvPr/>
        </p:nvSpPr>
        <p:spPr>
          <a:xfrm rot="10800000">
            <a:off x="3928512" y="5317915"/>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Tree>
    <p:extLst>
      <p:ext uri="{BB962C8B-B14F-4D97-AF65-F5344CB8AC3E}">
        <p14:creationId xmlns:p14="http://schemas.microsoft.com/office/powerpoint/2010/main" val="216295902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a:extLst>
              <a:ext uri="{FF2B5EF4-FFF2-40B4-BE49-F238E27FC236}">
                <a16:creationId xmlns:a16="http://schemas.microsoft.com/office/drawing/2014/main" id="{30C434E1-3CD6-45DD-A12E-8AD2E2B70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125" y="1807531"/>
            <a:ext cx="741887" cy="720208"/>
          </a:xfrm>
          <a:prstGeom prst="rect">
            <a:avLst/>
          </a:prstGeom>
        </p:spPr>
      </p:pic>
      <p:pic>
        <p:nvPicPr>
          <p:cNvPr id="6" name="Graphique 5">
            <a:extLst>
              <a:ext uri="{FF2B5EF4-FFF2-40B4-BE49-F238E27FC236}">
                <a16:creationId xmlns:a16="http://schemas.microsoft.com/office/drawing/2014/main" id="{BBFB1BDA-8B0E-4451-9903-26169C851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3057" y="1826394"/>
            <a:ext cx="732252" cy="710573"/>
          </a:xfrm>
          <a:prstGeom prst="rect">
            <a:avLst/>
          </a:prstGeom>
        </p:spPr>
      </p:pic>
      <p:sp>
        <p:nvSpPr>
          <p:cNvPr id="79" name="TextBox 78"/>
          <p:cNvSpPr txBox="1"/>
          <p:nvPr/>
        </p:nvSpPr>
        <p:spPr>
          <a:xfrm>
            <a:off x="1793565" y="2167635"/>
            <a:ext cx="85921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Design</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0" name="TextBox 79"/>
          <p:cNvSpPr txBox="1"/>
          <p:nvPr/>
        </p:nvSpPr>
        <p:spPr>
          <a:xfrm>
            <a:off x="6615309" y="2167635"/>
            <a:ext cx="172720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Development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74" name="Freeform 73"/>
          <p:cNvSpPr>
            <a:spLocks noChangeAspect="1" noEditPoints="1"/>
          </p:cNvSpPr>
          <p:nvPr/>
        </p:nvSpPr>
        <p:spPr bwMode="auto">
          <a:xfrm>
            <a:off x="10194082" y="4263335"/>
            <a:ext cx="1200081" cy="827999"/>
          </a:xfrm>
          <a:custGeom>
            <a:avLst/>
            <a:gdLst>
              <a:gd name="T0" fmla="*/ 1850 w 1861"/>
              <a:gd name="T1" fmla="*/ 563 h 1284"/>
              <a:gd name="T2" fmla="*/ 1861 w 1861"/>
              <a:gd name="T3" fmla="*/ 1208 h 1284"/>
              <a:gd name="T4" fmla="*/ 1839 w 1861"/>
              <a:gd name="T5" fmla="*/ 1262 h 1284"/>
              <a:gd name="T6" fmla="*/ 1535 w 1861"/>
              <a:gd name="T7" fmla="*/ 1284 h 1284"/>
              <a:gd name="T8" fmla="*/ 1487 w 1861"/>
              <a:gd name="T9" fmla="*/ 1258 h 1284"/>
              <a:gd name="T10" fmla="*/ 1535 w 1861"/>
              <a:gd name="T11" fmla="*/ 1193 h 1284"/>
              <a:gd name="T12" fmla="*/ 1790 w 1861"/>
              <a:gd name="T13" fmla="*/ 652 h 1284"/>
              <a:gd name="T14" fmla="*/ 1774 w 1861"/>
              <a:gd name="T15" fmla="*/ 562 h 1284"/>
              <a:gd name="T16" fmla="*/ 1688 w 1861"/>
              <a:gd name="T17" fmla="*/ 470 h 1284"/>
              <a:gd name="T18" fmla="*/ 1785 w 1861"/>
              <a:gd name="T19" fmla="*/ 374 h 1284"/>
              <a:gd name="T20" fmla="*/ 1771 w 1861"/>
              <a:gd name="T21" fmla="*/ 359 h 1284"/>
              <a:gd name="T22" fmla="*/ 1578 w 1861"/>
              <a:gd name="T23" fmla="*/ 425 h 1284"/>
              <a:gd name="T24" fmla="*/ 1423 w 1861"/>
              <a:gd name="T25" fmla="*/ 457 h 1284"/>
              <a:gd name="T26" fmla="*/ 756 w 1861"/>
              <a:gd name="T27" fmla="*/ 467 h 1284"/>
              <a:gd name="T28" fmla="*/ 464 w 1861"/>
              <a:gd name="T29" fmla="*/ 389 h 1284"/>
              <a:gd name="T30" fmla="*/ 1128 w 1861"/>
              <a:gd name="T31" fmla="*/ 395 h 1284"/>
              <a:gd name="T32" fmla="*/ 1518 w 1861"/>
              <a:gd name="T33" fmla="*/ 378 h 1284"/>
              <a:gd name="T34" fmla="*/ 1550 w 1861"/>
              <a:gd name="T35" fmla="*/ 349 h 1284"/>
              <a:gd name="T36" fmla="*/ 1546 w 1861"/>
              <a:gd name="T37" fmla="*/ 283 h 1284"/>
              <a:gd name="T38" fmla="*/ 1412 w 1861"/>
              <a:gd name="T39" fmla="*/ 92 h 1284"/>
              <a:gd name="T40" fmla="*/ 930 w 1861"/>
              <a:gd name="T41" fmla="*/ 71 h 1284"/>
              <a:gd name="T42" fmla="*/ 462 w 1861"/>
              <a:gd name="T43" fmla="*/ 89 h 1284"/>
              <a:gd name="T44" fmla="*/ 263 w 1861"/>
              <a:gd name="T45" fmla="*/ 359 h 1284"/>
              <a:gd name="T46" fmla="*/ 174 w 1861"/>
              <a:gd name="T47" fmla="*/ 399 h 1284"/>
              <a:gd name="T48" fmla="*/ 168 w 1861"/>
              <a:gd name="T49" fmla="*/ 476 h 1284"/>
              <a:gd name="T50" fmla="*/ 83 w 1861"/>
              <a:gd name="T51" fmla="*/ 575 h 1284"/>
              <a:gd name="T52" fmla="*/ 75 w 1861"/>
              <a:gd name="T53" fmla="*/ 1212 h 1284"/>
              <a:gd name="T54" fmla="*/ 393 w 1861"/>
              <a:gd name="T55" fmla="*/ 1217 h 1284"/>
              <a:gd name="T56" fmla="*/ 359 w 1861"/>
              <a:gd name="T57" fmla="*/ 1273 h 1284"/>
              <a:gd name="T58" fmla="*/ 62 w 1861"/>
              <a:gd name="T59" fmla="*/ 1283 h 1284"/>
              <a:gd name="T60" fmla="*/ 11 w 1861"/>
              <a:gd name="T61" fmla="*/ 1247 h 1284"/>
              <a:gd name="T62" fmla="*/ 1 w 1861"/>
              <a:gd name="T63" fmla="*/ 628 h 1284"/>
              <a:gd name="T64" fmla="*/ 27 w 1861"/>
              <a:gd name="T65" fmla="*/ 525 h 1284"/>
              <a:gd name="T66" fmla="*/ 91 w 1861"/>
              <a:gd name="T67" fmla="*/ 455 h 1284"/>
              <a:gd name="T68" fmla="*/ 9 w 1861"/>
              <a:gd name="T69" fmla="*/ 418 h 1284"/>
              <a:gd name="T70" fmla="*/ 11 w 1861"/>
              <a:gd name="T71" fmla="*/ 341 h 1284"/>
              <a:gd name="T72" fmla="*/ 44 w 1861"/>
              <a:gd name="T73" fmla="*/ 299 h 1284"/>
              <a:gd name="T74" fmla="*/ 374 w 1861"/>
              <a:gd name="T75" fmla="*/ 58 h 1284"/>
              <a:gd name="T76" fmla="*/ 436 w 1861"/>
              <a:gd name="T77" fmla="*/ 21 h 1284"/>
              <a:gd name="T78" fmla="*/ 824 w 1861"/>
              <a:gd name="T79" fmla="*/ 1 h 1284"/>
              <a:gd name="T80" fmla="*/ 1404 w 1861"/>
              <a:gd name="T81" fmla="*/ 17 h 1284"/>
              <a:gd name="T82" fmla="*/ 1485 w 1861"/>
              <a:gd name="T83" fmla="*/ 56 h 1284"/>
              <a:gd name="T84" fmla="*/ 1803 w 1861"/>
              <a:gd name="T85" fmla="*/ 292 h 1284"/>
              <a:gd name="T86" fmla="*/ 1847 w 1861"/>
              <a:gd name="T87" fmla="*/ 331 h 1284"/>
              <a:gd name="T88" fmla="*/ 1856 w 1861"/>
              <a:gd name="T89" fmla="*/ 405 h 1284"/>
              <a:gd name="T90" fmla="*/ 1829 w 1861"/>
              <a:gd name="T91" fmla="*/ 441 h 1284"/>
              <a:gd name="T92" fmla="*/ 854 w 1861"/>
              <a:gd name="T93" fmla="*/ 866 h 1284"/>
              <a:gd name="T94" fmla="*/ 556 w 1861"/>
              <a:gd name="T95" fmla="*/ 785 h 1284"/>
              <a:gd name="T96" fmla="*/ 969 w 1861"/>
              <a:gd name="T97" fmla="*/ 795 h 1284"/>
              <a:gd name="T98" fmla="*/ 1367 w 1861"/>
              <a:gd name="T99" fmla="*/ 852 h 1284"/>
              <a:gd name="T100" fmla="*/ 1494 w 1861"/>
              <a:gd name="T101" fmla="*/ 1126 h 1284"/>
              <a:gd name="T102" fmla="*/ 946 w 1861"/>
              <a:gd name="T103" fmla="*/ 1140 h 1284"/>
              <a:gd name="T104" fmla="*/ 367 w 1861"/>
              <a:gd name="T105" fmla="*/ 1126 h 1284"/>
              <a:gd name="T106" fmla="*/ 505 w 1861"/>
              <a:gd name="T107" fmla="*/ 1061 h 1284"/>
              <a:gd name="T108" fmla="*/ 1004 w 1861"/>
              <a:gd name="T109" fmla="*/ 1069 h 1284"/>
              <a:gd name="T110" fmla="*/ 1727 w 1861"/>
              <a:gd name="T111" fmla="*/ 1038 h 1284"/>
              <a:gd name="T112" fmla="*/ 446 w 1861"/>
              <a:gd name="T113" fmla="*/ 64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1" h="1284">
                <a:moveTo>
                  <a:pt x="1813" y="492"/>
                </a:moveTo>
                <a:lnTo>
                  <a:pt x="1819" y="500"/>
                </a:lnTo>
                <a:lnTo>
                  <a:pt x="1825" y="508"/>
                </a:lnTo>
                <a:lnTo>
                  <a:pt x="1830" y="516"/>
                </a:lnTo>
                <a:lnTo>
                  <a:pt x="1835" y="525"/>
                </a:lnTo>
                <a:lnTo>
                  <a:pt x="1839" y="534"/>
                </a:lnTo>
                <a:lnTo>
                  <a:pt x="1843" y="543"/>
                </a:lnTo>
                <a:lnTo>
                  <a:pt x="1847" y="553"/>
                </a:lnTo>
                <a:lnTo>
                  <a:pt x="1850" y="563"/>
                </a:lnTo>
                <a:lnTo>
                  <a:pt x="1853" y="573"/>
                </a:lnTo>
                <a:lnTo>
                  <a:pt x="1855" y="584"/>
                </a:lnTo>
                <a:lnTo>
                  <a:pt x="1857" y="594"/>
                </a:lnTo>
                <a:lnTo>
                  <a:pt x="1859" y="605"/>
                </a:lnTo>
                <a:lnTo>
                  <a:pt x="1860" y="616"/>
                </a:lnTo>
                <a:lnTo>
                  <a:pt x="1861" y="628"/>
                </a:lnTo>
                <a:lnTo>
                  <a:pt x="1861" y="640"/>
                </a:lnTo>
                <a:lnTo>
                  <a:pt x="1861" y="653"/>
                </a:lnTo>
                <a:lnTo>
                  <a:pt x="1861" y="1208"/>
                </a:lnTo>
                <a:lnTo>
                  <a:pt x="1861" y="1216"/>
                </a:lnTo>
                <a:lnTo>
                  <a:pt x="1860" y="1223"/>
                </a:lnTo>
                <a:lnTo>
                  <a:pt x="1858" y="1231"/>
                </a:lnTo>
                <a:lnTo>
                  <a:pt x="1855" y="1238"/>
                </a:lnTo>
                <a:lnTo>
                  <a:pt x="1852" y="1244"/>
                </a:lnTo>
                <a:lnTo>
                  <a:pt x="1848" y="1251"/>
                </a:lnTo>
                <a:lnTo>
                  <a:pt x="1846" y="1254"/>
                </a:lnTo>
                <a:lnTo>
                  <a:pt x="1844" y="1256"/>
                </a:lnTo>
                <a:lnTo>
                  <a:pt x="1839" y="1262"/>
                </a:lnTo>
                <a:lnTo>
                  <a:pt x="1833" y="1267"/>
                </a:lnTo>
                <a:lnTo>
                  <a:pt x="1827" y="1271"/>
                </a:lnTo>
                <a:lnTo>
                  <a:pt x="1821" y="1275"/>
                </a:lnTo>
                <a:lnTo>
                  <a:pt x="1814" y="1278"/>
                </a:lnTo>
                <a:lnTo>
                  <a:pt x="1807" y="1281"/>
                </a:lnTo>
                <a:lnTo>
                  <a:pt x="1800" y="1283"/>
                </a:lnTo>
                <a:lnTo>
                  <a:pt x="1792" y="1284"/>
                </a:lnTo>
                <a:lnTo>
                  <a:pt x="1784" y="1284"/>
                </a:lnTo>
                <a:lnTo>
                  <a:pt x="1535" y="1284"/>
                </a:lnTo>
                <a:lnTo>
                  <a:pt x="1527" y="1284"/>
                </a:lnTo>
                <a:lnTo>
                  <a:pt x="1524" y="1283"/>
                </a:lnTo>
                <a:lnTo>
                  <a:pt x="1520" y="1282"/>
                </a:lnTo>
                <a:lnTo>
                  <a:pt x="1514" y="1280"/>
                </a:lnTo>
                <a:lnTo>
                  <a:pt x="1507" y="1277"/>
                </a:lnTo>
                <a:lnTo>
                  <a:pt x="1502" y="1273"/>
                </a:lnTo>
                <a:lnTo>
                  <a:pt x="1496" y="1269"/>
                </a:lnTo>
                <a:lnTo>
                  <a:pt x="1491" y="1264"/>
                </a:lnTo>
                <a:lnTo>
                  <a:pt x="1487" y="1258"/>
                </a:lnTo>
                <a:lnTo>
                  <a:pt x="1482" y="1253"/>
                </a:lnTo>
                <a:lnTo>
                  <a:pt x="1479" y="1246"/>
                </a:lnTo>
                <a:lnTo>
                  <a:pt x="1475" y="1240"/>
                </a:lnTo>
                <a:lnTo>
                  <a:pt x="1472" y="1233"/>
                </a:lnTo>
                <a:lnTo>
                  <a:pt x="1470" y="1226"/>
                </a:lnTo>
                <a:lnTo>
                  <a:pt x="1468" y="1219"/>
                </a:lnTo>
                <a:lnTo>
                  <a:pt x="1466" y="1212"/>
                </a:lnTo>
                <a:lnTo>
                  <a:pt x="1464" y="1206"/>
                </a:lnTo>
                <a:lnTo>
                  <a:pt x="1535" y="1193"/>
                </a:lnTo>
                <a:lnTo>
                  <a:pt x="1536" y="1198"/>
                </a:lnTo>
                <a:lnTo>
                  <a:pt x="1538" y="1204"/>
                </a:lnTo>
                <a:lnTo>
                  <a:pt x="1542" y="1213"/>
                </a:lnTo>
                <a:lnTo>
                  <a:pt x="1784" y="1213"/>
                </a:lnTo>
                <a:lnTo>
                  <a:pt x="1786" y="1212"/>
                </a:lnTo>
                <a:lnTo>
                  <a:pt x="1788" y="1211"/>
                </a:lnTo>
                <a:lnTo>
                  <a:pt x="1790" y="1210"/>
                </a:lnTo>
                <a:lnTo>
                  <a:pt x="1790" y="1208"/>
                </a:lnTo>
                <a:lnTo>
                  <a:pt x="1790" y="652"/>
                </a:lnTo>
                <a:lnTo>
                  <a:pt x="1790" y="634"/>
                </a:lnTo>
                <a:lnTo>
                  <a:pt x="1789" y="626"/>
                </a:lnTo>
                <a:lnTo>
                  <a:pt x="1789" y="618"/>
                </a:lnTo>
                <a:lnTo>
                  <a:pt x="1788" y="610"/>
                </a:lnTo>
                <a:lnTo>
                  <a:pt x="1786" y="603"/>
                </a:lnTo>
                <a:lnTo>
                  <a:pt x="1783" y="588"/>
                </a:lnTo>
                <a:lnTo>
                  <a:pt x="1779" y="575"/>
                </a:lnTo>
                <a:lnTo>
                  <a:pt x="1776" y="569"/>
                </a:lnTo>
                <a:lnTo>
                  <a:pt x="1774" y="562"/>
                </a:lnTo>
                <a:lnTo>
                  <a:pt x="1767" y="551"/>
                </a:lnTo>
                <a:lnTo>
                  <a:pt x="1760" y="540"/>
                </a:lnTo>
                <a:lnTo>
                  <a:pt x="1746" y="529"/>
                </a:lnTo>
                <a:lnTo>
                  <a:pt x="1731" y="516"/>
                </a:lnTo>
                <a:lnTo>
                  <a:pt x="1718" y="503"/>
                </a:lnTo>
                <a:lnTo>
                  <a:pt x="1705" y="490"/>
                </a:lnTo>
                <a:lnTo>
                  <a:pt x="1699" y="483"/>
                </a:lnTo>
                <a:lnTo>
                  <a:pt x="1693" y="476"/>
                </a:lnTo>
                <a:lnTo>
                  <a:pt x="1688" y="470"/>
                </a:lnTo>
                <a:lnTo>
                  <a:pt x="1684" y="463"/>
                </a:lnTo>
                <a:lnTo>
                  <a:pt x="1680" y="456"/>
                </a:lnTo>
                <a:lnTo>
                  <a:pt x="1677" y="449"/>
                </a:lnTo>
                <a:lnTo>
                  <a:pt x="1675" y="443"/>
                </a:lnTo>
                <a:lnTo>
                  <a:pt x="1674" y="436"/>
                </a:lnTo>
                <a:lnTo>
                  <a:pt x="1673" y="420"/>
                </a:lnTo>
                <a:lnTo>
                  <a:pt x="1688" y="399"/>
                </a:lnTo>
                <a:lnTo>
                  <a:pt x="1785" y="379"/>
                </a:lnTo>
                <a:lnTo>
                  <a:pt x="1785" y="374"/>
                </a:lnTo>
                <a:lnTo>
                  <a:pt x="1785" y="370"/>
                </a:lnTo>
                <a:lnTo>
                  <a:pt x="1784" y="367"/>
                </a:lnTo>
                <a:lnTo>
                  <a:pt x="1784" y="365"/>
                </a:lnTo>
                <a:lnTo>
                  <a:pt x="1782" y="362"/>
                </a:lnTo>
                <a:lnTo>
                  <a:pt x="1782" y="360"/>
                </a:lnTo>
                <a:lnTo>
                  <a:pt x="1781" y="360"/>
                </a:lnTo>
                <a:lnTo>
                  <a:pt x="1779" y="359"/>
                </a:lnTo>
                <a:lnTo>
                  <a:pt x="1776" y="359"/>
                </a:lnTo>
                <a:lnTo>
                  <a:pt x="1771" y="359"/>
                </a:lnTo>
                <a:lnTo>
                  <a:pt x="1621" y="359"/>
                </a:lnTo>
                <a:lnTo>
                  <a:pt x="1618" y="369"/>
                </a:lnTo>
                <a:lnTo>
                  <a:pt x="1615" y="378"/>
                </a:lnTo>
                <a:lnTo>
                  <a:pt x="1610" y="387"/>
                </a:lnTo>
                <a:lnTo>
                  <a:pt x="1605" y="396"/>
                </a:lnTo>
                <a:lnTo>
                  <a:pt x="1600" y="404"/>
                </a:lnTo>
                <a:lnTo>
                  <a:pt x="1593" y="412"/>
                </a:lnTo>
                <a:lnTo>
                  <a:pt x="1586" y="419"/>
                </a:lnTo>
                <a:lnTo>
                  <a:pt x="1578" y="425"/>
                </a:lnTo>
                <a:lnTo>
                  <a:pt x="1570" y="431"/>
                </a:lnTo>
                <a:lnTo>
                  <a:pt x="1561" y="437"/>
                </a:lnTo>
                <a:lnTo>
                  <a:pt x="1551" y="441"/>
                </a:lnTo>
                <a:lnTo>
                  <a:pt x="1541" y="445"/>
                </a:lnTo>
                <a:lnTo>
                  <a:pt x="1530" y="448"/>
                </a:lnTo>
                <a:lnTo>
                  <a:pt x="1519" y="451"/>
                </a:lnTo>
                <a:lnTo>
                  <a:pt x="1508" y="453"/>
                </a:lnTo>
                <a:lnTo>
                  <a:pt x="1496" y="454"/>
                </a:lnTo>
                <a:lnTo>
                  <a:pt x="1423" y="457"/>
                </a:lnTo>
                <a:lnTo>
                  <a:pt x="1350" y="460"/>
                </a:lnTo>
                <a:lnTo>
                  <a:pt x="1277" y="462"/>
                </a:lnTo>
                <a:lnTo>
                  <a:pt x="1203" y="465"/>
                </a:lnTo>
                <a:lnTo>
                  <a:pt x="1129" y="466"/>
                </a:lnTo>
                <a:lnTo>
                  <a:pt x="1055" y="467"/>
                </a:lnTo>
                <a:lnTo>
                  <a:pt x="980" y="468"/>
                </a:lnTo>
                <a:lnTo>
                  <a:pt x="905" y="468"/>
                </a:lnTo>
                <a:lnTo>
                  <a:pt x="831" y="468"/>
                </a:lnTo>
                <a:lnTo>
                  <a:pt x="756" y="467"/>
                </a:lnTo>
                <a:lnTo>
                  <a:pt x="682" y="466"/>
                </a:lnTo>
                <a:lnTo>
                  <a:pt x="608" y="465"/>
                </a:lnTo>
                <a:lnTo>
                  <a:pt x="535" y="462"/>
                </a:lnTo>
                <a:lnTo>
                  <a:pt x="461" y="460"/>
                </a:lnTo>
                <a:lnTo>
                  <a:pt x="388" y="457"/>
                </a:lnTo>
                <a:lnTo>
                  <a:pt x="316" y="454"/>
                </a:lnTo>
                <a:lnTo>
                  <a:pt x="319" y="382"/>
                </a:lnTo>
                <a:lnTo>
                  <a:pt x="391" y="386"/>
                </a:lnTo>
                <a:lnTo>
                  <a:pt x="464" y="389"/>
                </a:lnTo>
                <a:lnTo>
                  <a:pt x="537" y="391"/>
                </a:lnTo>
                <a:lnTo>
                  <a:pt x="610" y="393"/>
                </a:lnTo>
                <a:lnTo>
                  <a:pt x="684" y="395"/>
                </a:lnTo>
                <a:lnTo>
                  <a:pt x="757" y="396"/>
                </a:lnTo>
                <a:lnTo>
                  <a:pt x="831" y="397"/>
                </a:lnTo>
                <a:lnTo>
                  <a:pt x="905" y="397"/>
                </a:lnTo>
                <a:lnTo>
                  <a:pt x="980" y="397"/>
                </a:lnTo>
                <a:lnTo>
                  <a:pt x="1054" y="396"/>
                </a:lnTo>
                <a:lnTo>
                  <a:pt x="1128" y="395"/>
                </a:lnTo>
                <a:lnTo>
                  <a:pt x="1201" y="393"/>
                </a:lnTo>
                <a:lnTo>
                  <a:pt x="1274" y="391"/>
                </a:lnTo>
                <a:lnTo>
                  <a:pt x="1347" y="389"/>
                </a:lnTo>
                <a:lnTo>
                  <a:pt x="1384" y="387"/>
                </a:lnTo>
                <a:lnTo>
                  <a:pt x="1420" y="386"/>
                </a:lnTo>
                <a:lnTo>
                  <a:pt x="1492" y="382"/>
                </a:lnTo>
                <a:lnTo>
                  <a:pt x="1499" y="382"/>
                </a:lnTo>
                <a:lnTo>
                  <a:pt x="1508" y="380"/>
                </a:lnTo>
                <a:lnTo>
                  <a:pt x="1518" y="378"/>
                </a:lnTo>
                <a:lnTo>
                  <a:pt x="1523" y="376"/>
                </a:lnTo>
                <a:lnTo>
                  <a:pt x="1528" y="373"/>
                </a:lnTo>
                <a:lnTo>
                  <a:pt x="1533" y="370"/>
                </a:lnTo>
                <a:lnTo>
                  <a:pt x="1537" y="367"/>
                </a:lnTo>
                <a:lnTo>
                  <a:pt x="1542" y="362"/>
                </a:lnTo>
                <a:lnTo>
                  <a:pt x="1545" y="358"/>
                </a:lnTo>
                <a:lnTo>
                  <a:pt x="1547" y="355"/>
                </a:lnTo>
                <a:lnTo>
                  <a:pt x="1548" y="352"/>
                </a:lnTo>
                <a:lnTo>
                  <a:pt x="1550" y="349"/>
                </a:lnTo>
                <a:lnTo>
                  <a:pt x="1551" y="346"/>
                </a:lnTo>
                <a:lnTo>
                  <a:pt x="1552" y="342"/>
                </a:lnTo>
                <a:lnTo>
                  <a:pt x="1552" y="338"/>
                </a:lnTo>
                <a:lnTo>
                  <a:pt x="1553" y="330"/>
                </a:lnTo>
                <a:lnTo>
                  <a:pt x="1552" y="314"/>
                </a:lnTo>
                <a:lnTo>
                  <a:pt x="1551" y="307"/>
                </a:lnTo>
                <a:lnTo>
                  <a:pt x="1550" y="299"/>
                </a:lnTo>
                <a:lnTo>
                  <a:pt x="1549" y="291"/>
                </a:lnTo>
                <a:lnTo>
                  <a:pt x="1546" y="283"/>
                </a:lnTo>
                <a:lnTo>
                  <a:pt x="1543" y="275"/>
                </a:lnTo>
                <a:lnTo>
                  <a:pt x="1539" y="266"/>
                </a:lnTo>
                <a:lnTo>
                  <a:pt x="1437" y="108"/>
                </a:lnTo>
                <a:lnTo>
                  <a:pt x="1435" y="106"/>
                </a:lnTo>
                <a:lnTo>
                  <a:pt x="1432" y="103"/>
                </a:lnTo>
                <a:lnTo>
                  <a:pt x="1428" y="100"/>
                </a:lnTo>
                <a:lnTo>
                  <a:pt x="1424" y="97"/>
                </a:lnTo>
                <a:lnTo>
                  <a:pt x="1419" y="95"/>
                </a:lnTo>
                <a:lnTo>
                  <a:pt x="1412" y="92"/>
                </a:lnTo>
                <a:lnTo>
                  <a:pt x="1405" y="90"/>
                </a:lnTo>
                <a:lnTo>
                  <a:pt x="1397" y="88"/>
                </a:lnTo>
                <a:lnTo>
                  <a:pt x="1264" y="80"/>
                </a:lnTo>
                <a:lnTo>
                  <a:pt x="1203" y="77"/>
                </a:lnTo>
                <a:lnTo>
                  <a:pt x="1145" y="75"/>
                </a:lnTo>
                <a:lnTo>
                  <a:pt x="1089" y="73"/>
                </a:lnTo>
                <a:lnTo>
                  <a:pt x="1035" y="72"/>
                </a:lnTo>
                <a:lnTo>
                  <a:pt x="983" y="71"/>
                </a:lnTo>
                <a:lnTo>
                  <a:pt x="930" y="71"/>
                </a:lnTo>
                <a:lnTo>
                  <a:pt x="930" y="36"/>
                </a:lnTo>
                <a:lnTo>
                  <a:pt x="930" y="71"/>
                </a:lnTo>
                <a:lnTo>
                  <a:pt x="879" y="72"/>
                </a:lnTo>
                <a:lnTo>
                  <a:pt x="827" y="72"/>
                </a:lnTo>
                <a:lnTo>
                  <a:pt x="717" y="75"/>
                </a:lnTo>
                <a:lnTo>
                  <a:pt x="659" y="78"/>
                </a:lnTo>
                <a:lnTo>
                  <a:pt x="597" y="81"/>
                </a:lnTo>
                <a:lnTo>
                  <a:pt x="532" y="84"/>
                </a:lnTo>
                <a:lnTo>
                  <a:pt x="462" y="89"/>
                </a:lnTo>
                <a:lnTo>
                  <a:pt x="458" y="89"/>
                </a:lnTo>
                <a:lnTo>
                  <a:pt x="455" y="90"/>
                </a:lnTo>
                <a:lnTo>
                  <a:pt x="448" y="92"/>
                </a:lnTo>
                <a:lnTo>
                  <a:pt x="442" y="95"/>
                </a:lnTo>
                <a:lnTo>
                  <a:pt x="437" y="98"/>
                </a:lnTo>
                <a:lnTo>
                  <a:pt x="428" y="105"/>
                </a:lnTo>
                <a:lnTo>
                  <a:pt x="425" y="108"/>
                </a:lnTo>
                <a:lnTo>
                  <a:pt x="422" y="112"/>
                </a:lnTo>
                <a:lnTo>
                  <a:pt x="263" y="359"/>
                </a:lnTo>
                <a:lnTo>
                  <a:pt x="90" y="359"/>
                </a:lnTo>
                <a:lnTo>
                  <a:pt x="86" y="359"/>
                </a:lnTo>
                <a:lnTo>
                  <a:pt x="83" y="359"/>
                </a:lnTo>
                <a:lnTo>
                  <a:pt x="80" y="360"/>
                </a:lnTo>
                <a:lnTo>
                  <a:pt x="79" y="362"/>
                </a:lnTo>
                <a:lnTo>
                  <a:pt x="78" y="365"/>
                </a:lnTo>
                <a:lnTo>
                  <a:pt x="77" y="370"/>
                </a:lnTo>
                <a:lnTo>
                  <a:pt x="76" y="379"/>
                </a:lnTo>
                <a:lnTo>
                  <a:pt x="174" y="399"/>
                </a:lnTo>
                <a:lnTo>
                  <a:pt x="188" y="420"/>
                </a:lnTo>
                <a:lnTo>
                  <a:pt x="188" y="434"/>
                </a:lnTo>
                <a:lnTo>
                  <a:pt x="188" y="436"/>
                </a:lnTo>
                <a:lnTo>
                  <a:pt x="186" y="443"/>
                </a:lnTo>
                <a:lnTo>
                  <a:pt x="184" y="449"/>
                </a:lnTo>
                <a:lnTo>
                  <a:pt x="181" y="456"/>
                </a:lnTo>
                <a:lnTo>
                  <a:pt x="177" y="463"/>
                </a:lnTo>
                <a:lnTo>
                  <a:pt x="173" y="470"/>
                </a:lnTo>
                <a:lnTo>
                  <a:pt x="168" y="476"/>
                </a:lnTo>
                <a:lnTo>
                  <a:pt x="157" y="490"/>
                </a:lnTo>
                <a:lnTo>
                  <a:pt x="144" y="503"/>
                </a:lnTo>
                <a:lnTo>
                  <a:pt x="130" y="516"/>
                </a:lnTo>
                <a:lnTo>
                  <a:pt x="116" y="529"/>
                </a:lnTo>
                <a:lnTo>
                  <a:pt x="101" y="540"/>
                </a:lnTo>
                <a:lnTo>
                  <a:pt x="94" y="551"/>
                </a:lnTo>
                <a:lnTo>
                  <a:pt x="88" y="562"/>
                </a:lnTo>
                <a:lnTo>
                  <a:pt x="85" y="569"/>
                </a:lnTo>
                <a:lnTo>
                  <a:pt x="83" y="575"/>
                </a:lnTo>
                <a:lnTo>
                  <a:pt x="78" y="588"/>
                </a:lnTo>
                <a:lnTo>
                  <a:pt x="75" y="602"/>
                </a:lnTo>
                <a:lnTo>
                  <a:pt x="73" y="617"/>
                </a:lnTo>
                <a:lnTo>
                  <a:pt x="72" y="634"/>
                </a:lnTo>
                <a:lnTo>
                  <a:pt x="72" y="652"/>
                </a:lnTo>
                <a:lnTo>
                  <a:pt x="72" y="1208"/>
                </a:lnTo>
                <a:lnTo>
                  <a:pt x="72" y="1210"/>
                </a:lnTo>
                <a:lnTo>
                  <a:pt x="73" y="1211"/>
                </a:lnTo>
                <a:lnTo>
                  <a:pt x="75" y="1212"/>
                </a:lnTo>
                <a:lnTo>
                  <a:pt x="77" y="1213"/>
                </a:lnTo>
                <a:lnTo>
                  <a:pt x="318" y="1213"/>
                </a:lnTo>
                <a:lnTo>
                  <a:pt x="321" y="1208"/>
                </a:lnTo>
                <a:lnTo>
                  <a:pt x="323" y="1202"/>
                </a:lnTo>
                <a:lnTo>
                  <a:pt x="325" y="1195"/>
                </a:lnTo>
                <a:lnTo>
                  <a:pt x="326" y="1190"/>
                </a:lnTo>
                <a:lnTo>
                  <a:pt x="396" y="1203"/>
                </a:lnTo>
                <a:lnTo>
                  <a:pt x="395" y="1210"/>
                </a:lnTo>
                <a:lnTo>
                  <a:pt x="393" y="1217"/>
                </a:lnTo>
                <a:lnTo>
                  <a:pt x="390" y="1225"/>
                </a:lnTo>
                <a:lnTo>
                  <a:pt x="388" y="1232"/>
                </a:lnTo>
                <a:lnTo>
                  <a:pt x="385" y="1239"/>
                </a:lnTo>
                <a:lnTo>
                  <a:pt x="381" y="1246"/>
                </a:lnTo>
                <a:lnTo>
                  <a:pt x="378" y="1252"/>
                </a:lnTo>
                <a:lnTo>
                  <a:pt x="374" y="1258"/>
                </a:lnTo>
                <a:lnTo>
                  <a:pt x="369" y="1264"/>
                </a:lnTo>
                <a:lnTo>
                  <a:pt x="364" y="1269"/>
                </a:lnTo>
                <a:lnTo>
                  <a:pt x="359" y="1273"/>
                </a:lnTo>
                <a:lnTo>
                  <a:pt x="353" y="1277"/>
                </a:lnTo>
                <a:lnTo>
                  <a:pt x="347" y="1280"/>
                </a:lnTo>
                <a:lnTo>
                  <a:pt x="344" y="1281"/>
                </a:lnTo>
                <a:lnTo>
                  <a:pt x="341" y="1282"/>
                </a:lnTo>
                <a:lnTo>
                  <a:pt x="334" y="1284"/>
                </a:lnTo>
                <a:lnTo>
                  <a:pt x="327" y="1284"/>
                </a:lnTo>
                <a:lnTo>
                  <a:pt x="77" y="1284"/>
                </a:lnTo>
                <a:lnTo>
                  <a:pt x="69" y="1284"/>
                </a:lnTo>
                <a:lnTo>
                  <a:pt x="62" y="1283"/>
                </a:lnTo>
                <a:lnTo>
                  <a:pt x="54" y="1281"/>
                </a:lnTo>
                <a:lnTo>
                  <a:pt x="47" y="1278"/>
                </a:lnTo>
                <a:lnTo>
                  <a:pt x="41" y="1275"/>
                </a:lnTo>
                <a:lnTo>
                  <a:pt x="34" y="1271"/>
                </a:lnTo>
                <a:lnTo>
                  <a:pt x="28" y="1267"/>
                </a:lnTo>
                <a:lnTo>
                  <a:pt x="23" y="1262"/>
                </a:lnTo>
                <a:lnTo>
                  <a:pt x="18" y="1256"/>
                </a:lnTo>
                <a:lnTo>
                  <a:pt x="13" y="1251"/>
                </a:lnTo>
                <a:lnTo>
                  <a:pt x="11" y="1247"/>
                </a:lnTo>
                <a:lnTo>
                  <a:pt x="10" y="1244"/>
                </a:lnTo>
                <a:lnTo>
                  <a:pt x="6" y="1238"/>
                </a:lnTo>
                <a:lnTo>
                  <a:pt x="4" y="1231"/>
                </a:lnTo>
                <a:lnTo>
                  <a:pt x="2" y="1223"/>
                </a:lnTo>
                <a:lnTo>
                  <a:pt x="1" y="1216"/>
                </a:lnTo>
                <a:lnTo>
                  <a:pt x="0" y="1208"/>
                </a:lnTo>
                <a:lnTo>
                  <a:pt x="0" y="652"/>
                </a:lnTo>
                <a:lnTo>
                  <a:pt x="0" y="639"/>
                </a:lnTo>
                <a:lnTo>
                  <a:pt x="1" y="628"/>
                </a:lnTo>
                <a:lnTo>
                  <a:pt x="1" y="616"/>
                </a:lnTo>
                <a:lnTo>
                  <a:pt x="3" y="605"/>
                </a:lnTo>
                <a:lnTo>
                  <a:pt x="6" y="583"/>
                </a:lnTo>
                <a:lnTo>
                  <a:pt x="9" y="573"/>
                </a:lnTo>
                <a:lnTo>
                  <a:pt x="11" y="563"/>
                </a:lnTo>
                <a:lnTo>
                  <a:pt x="15" y="553"/>
                </a:lnTo>
                <a:lnTo>
                  <a:pt x="18" y="543"/>
                </a:lnTo>
                <a:lnTo>
                  <a:pt x="22" y="534"/>
                </a:lnTo>
                <a:lnTo>
                  <a:pt x="27" y="525"/>
                </a:lnTo>
                <a:lnTo>
                  <a:pt x="31" y="516"/>
                </a:lnTo>
                <a:lnTo>
                  <a:pt x="37" y="508"/>
                </a:lnTo>
                <a:lnTo>
                  <a:pt x="42" y="500"/>
                </a:lnTo>
                <a:lnTo>
                  <a:pt x="48" y="492"/>
                </a:lnTo>
                <a:lnTo>
                  <a:pt x="54" y="486"/>
                </a:lnTo>
                <a:lnTo>
                  <a:pt x="64" y="479"/>
                </a:lnTo>
                <a:lnTo>
                  <a:pt x="73" y="471"/>
                </a:lnTo>
                <a:lnTo>
                  <a:pt x="82" y="463"/>
                </a:lnTo>
                <a:lnTo>
                  <a:pt x="91" y="455"/>
                </a:lnTo>
                <a:lnTo>
                  <a:pt x="38" y="443"/>
                </a:lnTo>
                <a:lnTo>
                  <a:pt x="33" y="441"/>
                </a:lnTo>
                <a:lnTo>
                  <a:pt x="28" y="438"/>
                </a:lnTo>
                <a:lnTo>
                  <a:pt x="23" y="435"/>
                </a:lnTo>
                <a:lnTo>
                  <a:pt x="21" y="433"/>
                </a:lnTo>
                <a:lnTo>
                  <a:pt x="19" y="432"/>
                </a:lnTo>
                <a:lnTo>
                  <a:pt x="13" y="425"/>
                </a:lnTo>
                <a:lnTo>
                  <a:pt x="11" y="422"/>
                </a:lnTo>
                <a:lnTo>
                  <a:pt x="9" y="418"/>
                </a:lnTo>
                <a:lnTo>
                  <a:pt x="8" y="415"/>
                </a:lnTo>
                <a:lnTo>
                  <a:pt x="6" y="411"/>
                </a:lnTo>
                <a:lnTo>
                  <a:pt x="5" y="405"/>
                </a:lnTo>
                <a:lnTo>
                  <a:pt x="5" y="399"/>
                </a:lnTo>
                <a:lnTo>
                  <a:pt x="5" y="393"/>
                </a:lnTo>
                <a:lnTo>
                  <a:pt x="5" y="374"/>
                </a:lnTo>
                <a:lnTo>
                  <a:pt x="6" y="363"/>
                </a:lnTo>
                <a:lnTo>
                  <a:pt x="8" y="352"/>
                </a:lnTo>
                <a:lnTo>
                  <a:pt x="11" y="341"/>
                </a:lnTo>
                <a:lnTo>
                  <a:pt x="12" y="336"/>
                </a:lnTo>
                <a:lnTo>
                  <a:pt x="15" y="331"/>
                </a:lnTo>
                <a:lnTo>
                  <a:pt x="17" y="326"/>
                </a:lnTo>
                <a:lnTo>
                  <a:pt x="20" y="321"/>
                </a:lnTo>
                <a:lnTo>
                  <a:pt x="24" y="316"/>
                </a:lnTo>
                <a:lnTo>
                  <a:pt x="28" y="312"/>
                </a:lnTo>
                <a:lnTo>
                  <a:pt x="32" y="307"/>
                </a:lnTo>
                <a:lnTo>
                  <a:pt x="37" y="303"/>
                </a:lnTo>
                <a:lnTo>
                  <a:pt x="44" y="299"/>
                </a:lnTo>
                <a:lnTo>
                  <a:pt x="51" y="295"/>
                </a:lnTo>
                <a:lnTo>
                  <a:pt x="59" y="292"/>
                </a:lnTo>
                <a:lnTo>
                  <a:pt x="68" y="290"/>
                </a:lnTo>
                <a:lnTo>
                  <a:pt x="79" y="288"/>
                </a:lnTo>
                <a:lnTo>
                  <a:pt x="84" y="287"/>
                </a:lnTo>
                <a:lnTo>
                  <a:pt x="90" y="287"/>
                </a:lnTo>
                <a:lnTo>
                  <a:pt x="224" y="287"/>
                </a:lnTo>
                <a:lnTo>
                  <a:pt x="365" y="69"/>
                </a:lnTo>
                <a:lnTo>
                  <a:pt x="374" y="58"/>
                </a:lnTo>
                <a:lnTo>
                  <a:pt x="379" y="53"/>
                </a:lnTo>
                <a:lnTo>
                  <a:pt x="385" y="49"/>
                </a:lnTo>
                <a:lnTo>
                  <a:pt x="390" y="44"/>
                </a:lnTo>
                <a:lnTo>
                  <a:pt x="395" y="41"/>
                </a:lnTo>
                <a:lnTo>
                  <a:pt x="401" y="37"/>
                </a:lnTo>
                <a:lnTo>
                  <a:pt x="406" y="34"/>
                </a:lnTo>
                <a:lnTo>
                  <a:pt x="418" y="28"/>
                </a:lnTo>
                <a:lnTo>
                  <a:pt x="430" y="23"/>
                </a:lnTo>
                <a:lnTo>
                  <a:pt x="436" y="21"/>
                </a:lnTo>
                <a:lnTo>
                  <a:pt x="443" y="20"/>
                </a:lnTo>
                <a:lnTo>
                  <a:pt x="449" y="19"/>
                </a:lnTo>
                <a:lnTo>
                  <a:pt x="456" y="18"/>
                </a:lnTo>
                <a:lnTo>
                  <a:pt x="526" y="13"/>
                </a:lnTo>
                <a:lnTo>
                  <a:pt x="592" y="10"/>
                </a:lnTo>
                <a:lnTo>
                  <a:pt x="655" y="6"/>
                </a:lnTo>
                <a:lnTo>
                  <a:pt x="714" y="4"/>
                </a:lnTo>
                <a:lnTo>
                  <a:pt x="770" y="2"/>
                </a:lnTo>
                <a:lnTo>
                  <a:pt x="824" y="1"/>
                </a:lnTo>
                <a:lnTo>
                  <a:pt x="878" y="0"/>
                </a:lnTo>
                <a:lnTo>
                  <a:pt x="930" y="0"/>
                </a:lnTo>
                <a:lnTo>
                  <a:pt x="984" y="0"/>
                </a:lnTo>
                <a:lnTo>
                  <a:pt x="1037" y="1"/>
                </a:lnTo>
                <a:lnTo>
                  <a:pt x="1147" y="4"/>
                </a:lnTo>
                <a:lnTo>
                  <a:pt x="1206" y="6"/>
                </a:lnTo>
                <a:lnTo>
                  <a:pt x="1268" y="10"/>
                </a:lnTo>
                <a:lnTo>
                  <a:pt x="1334" y="13"/>
                </a:lnTo>
                <a:lnTo>
                  <a:pt x="1404" y="17"/>
                </a:lnTo>
                <a:lnTo>
                  <a:pt x="1411" y="18"/>
                </a:lnTo>
                <a:lnTo>
                  <a:pt x="1418" y="20"/>
                </a:lnTo>
                <a:lnTo>
                  <a:pt x="1431" y="23"/>
                </a:lnTo>
                <a:lnTo>
                  <a:pt x="1437" y="25"/>
                </a:lnTo>
                <a:lnTo>
                  <a:pt x="1443" y="28"/>
                </a:lnTo>
                <a:lnTo>
                  <a:pt x="1455" y="33"/>
                </a:lnTo>
                <a:lnTo>
                  <a:pt x="1466" y="40"/>
                </a:lnTo>
                <a:lnTo>
                  <a:pt x="1476" y="47"/>
                </a:lnTo>
                <a:lnTo>
                  <a:pt x="1485" y="56"/>
                </a:lnTo>
                <a:lnTo>
                  <a:pt x="1494" y="66"/>
                </a:lnTo>
                <a:lnTo>
                  <a:pt x="1596" y="224"/>
                </a:lnTo>
                <a:lnTo>
                  <a:pt x="1597" y="223"/>
                </a:lnTo>
                <a:lnTo>
                  <a:pt x="1601" y="231"/>
                </a:lnTo>
                <a:lnTo>
                  <a:pt x="1638" y="287"/>
                </a:lnTo>
                <a:lnTo>
                  <a:pt x="1771" y="287"/>
                </a:lnTo>
                <a:lnTo>
                  <a:pt x="1783" y="288"/>
                </a:lnTo>
                <a:lnTo>
                  <a:pt x="1793" y="290"/>
                </a:lnTo>
                <a:lnTo>
                  <a:pt x="1803" y="292"/>
                </a:lnTo>
                <a:lnTo>
                  <a:pt x="1811" y="295"/>
                </a:lnTo>
                <a:lnTo>
                  <a:pt x="1818" y="299"/>
                </a:lnTo>
                <a:lnTo>
                  <a:pt x="1824" y="303"/>
                </a:lnTo>
                <a:lnTo>
                  <a:pt x="1829" y="307"/>
                </a:lnTo>
                <a:lnTo>
                  <a:pt x="1834" y="312"/>
                </a:lnTo>
                <a:lnTo>
                  <a:pt x="1838" y="316"/>
                </a:lnTo>
                <a:lnTo>
                  <a:pt x="1841" y="321"/>
                </a:lnTo>
                <a:lnTo>
                  <a:pt x="1844" y="326"/>
                </a:lnTo>
                <a:lnTo>
                  <a:pt x="1847" y="331"/>
                </a:lnTo>
                <a:lnTo>
                  <a:pt x="1849" y="336"/>
                </a:lnTo>
                <a:lnTo>
                  <a:pt x="1851" y="341"/>
                </a:lnTo>
                <a:lnTo>
                  <a:pt x="1854" y="352"/>
                </a:lnTo>
                <a:lnTo>
                  <a:pt x="1856" y="363"/>
                </a:lnTo>
                <a:lnTo>
                  <a:pt x="1857" y="373"/>
                </a:lnTo>
                <a:lnTo>
                  <a:pt x="1857" y="393"/>
                </a:lnTo>
                <a:lnTo>
                  <a:pt x="1857" y="399"/>
                </a:lnTo>
                <a:lnTo>
                  <a:pt x="1857" y="402"/>
                </a:lnTo>
                <a:lnTo>
                  <a:pt x="1856" y="405"/>
                </a:lnTo>
                <a:lnTo>
                  <a:pt x="1855" y="411"/>
                </a:lnTo>
                <a:lnTo>
                  <a:pt x="1854" y="415"/>
                </a:lnTo>
                <a:lnTo>
                  <a:pt x="1852" y="418"/>
                </a:lnTo>
                <a:lnTo>
                  <a:pt x="1851" y="422"/>
                </a:lnTo>
                <a:lnTo>
                  <a:pt x="1848" y="425"/>
                </a:lnTo>
                <a:lnTo>
                  <a:pt x="1842" y="432"/>
                </a:lnTo>
                <a:lnTo>
                  <a:pt x="1838" y="435"/>
                </a:lnTo>
                <a:lnTo>
                  <a:pt x="1834" y="438"/>
                </a:lnTo>
                <a:lnTo>
                  <a:pt x="1829" y="441"/>
                </a:lnTo>
                <a:lnTo>
                  <a:pt x="1823" y="443"/>
                </a:lnTo>
                <a:lnTo>
                  <a:pt x="1816" y="446"/>
                </a:lnTo>
                <a:lnTo>
                  <a:pt x="1771" y="455"/>
                </a:lnTo>
                <a:lnTo>
                  <a:pt x="1788" y="471"/>
                </a:lnTo>
                <a:lnTo>
                  <a:pt x="1807" y="486"/>
                </a:lnTo>
                <a:lnTo>
                  <a:pt x="1813" y="492"/>
                </a:lnTo>
                <a:close/>
                <a:moveTo>
                  <a:pt x="1007" y="866"/>
                </a:moveTo>
                <a:lnTo>
                  <a:pt x="930" y="983"/>
                </a:lnTo>
                <a:lnTo>
                  <a:pt x="854" y="866"/>
                </a:lnTo>
                <a:lnTo>
                  <a:pt x="770" y="866"/>
                </a:lnTo>
                <a:lnTo>
                  <a:pt x="729" y="865"/>
                </a:lnTo>
                <a:lnTo>
                  <a:pt x="687" y="864"/>
                </a:lnTo>
                <a:lnTo>
                  <a:pt x="643" y="862"/>
                </a:lnTo>
                <a:lnTo>
                  <a:pt x="597" y="860"/>
                </a:lnTo>
                <a:lnTo>
                  <a:pt x="548" y="856"/>
                </a:lnTo>
                <a:lnTo>
                  <a:pt x="495" y="852"/>
                </a:lnTo>
                <a:lnTo>
                  <a:pt x="502" y="781"/>
                </a:lnTo>
                <a:lnTo>
                  <a:pt x="556" y="785"/>
                </a:lnTo>
                <a:lnTo>
                  <a:pt x="607" y="789"/>
                </a:lnTo>
                <a:lnTo>
                  <a:pt x="654" y="791"/>
                </a:lnTo>
                <a:lnTo>
                  <a:pt x="699" y="793"/>
                </a:lnTo>
                <a:lnTo>
                  <a:pt x="742" y="794"/>
                </a:lnTo>
                <a:lnTo>
                  <a:pt x="785" y="794"/>
                </a:lnTo>
                <a:lnTo>
                  <a:pt x="873" y="795"/>
                </a:lnTo>
                <a:lnTo>
                  <a:pt x="893" y="795"/>
                </a:lnTo>
                <a:lnTo>
                  <a:pt x="930" y="852"/>
                </a:lnTo>
                <a:lnTo>
                  <a:pt x="969" y="795"/>
                </a:lnTo>
                <a:lnTo>
                  <a:pt x="988" y="795"/>
                </a:lnTo>
                <a:lnTo>
                  <a:pt x="1076" y="794"/>
                </a:lnTo>
                <a:lnTo>
                  <a:pt x="1163" y="793"/>
                </a:lnTo>
                <a:lnTo>
                  <a:pt x="1207" y="791"/>
                </a:lnTo>
                <a:lnTo>
                  <a:pt x="1255" y="789"/>
                </a:lnTo>
                <a:lnTo>
                  <a:pt x="1305" y="785"/>
                </a:lnTo>
                <a:lnTo>
                  <a:pt x="1332" y="783"/>
                </a:lnTo>
                <a:lnTo>
                  <a:pt x="1360" y="781"/>
                </a:lnTo>
                <a:lnTo>
                  <a:pt x="1367" y="852"/>
                </a:lnTo>
                <a:lnTo>
                  <a:pt x="1313" y="856"/>
                </a:lnTo>
                <a:lnTo>
                  <a:pt x="1264" y="860"/>
                </a:lnTo>
                <a:lnTo>
                  <a:pt x="1218" y="862"/>
                </a:lnTo>
                <a:lnTo>
                  <a:pt x="1175" y="864"/>
                </a:lnTo>
                <a:lnTo>
                  <a:pt x="1133" y="865"/>
                </a:lnTo>
                <a:lnTo>
                  <a:pt x="1091" y="866"/>
                </a:lnTo>
                <a:lnTo>
                  <a:pt x="1007" y="866"/>
                </a:lnTo>
                <a:close/>
                <a:moveTo>
                  <a:pt x="1492" y="1081"/>
                </a:moveTo>
                <a:lnTo>
                  <a:pt x="1494" y="1126"/>
                </a:lnTo>
                <a:lnTo>
                  <a:pt x="1429" y="1129"/>
                </a:lnTo>
                <a:lnTo>
                  <a:pt x="1363" y="1132"/>
                </a:lnTo>
                <a:lnTo>
                  <a:pt x="1296" y="1135"/>
                </a:lnTo>
                <a:lnTo>
                  <a:pt x="1227" y="1137"/>
                </a:lnTo>
                <a:lnTo>
                  <a:pt x="1193" y="1137"/>
                </a:lnTo>
                <a:lnTo>
                  <a:pt x="1158" y="1138"/>
                </a:lnTo>
                <a:lnTo>
                  <a:pt x="1088" y="1139"/>
                </a:lnTo>
                <a:lnTo>
                  <a:pt x="1017" y="1140"/>
                </a:lnTo>
                <a:lnTo>
                  <a:pt x="946" y="1140"/>
                </a:lnTo>
                <a:lnTo>
                  <a:pt x="916" y="1140"/>
                </a:lnTo>
                <a:lnTo>
                  <a:pt x="844" y="1140"/>
                </a:lnTo>
                <a:lnTo>
                  <a:pt x="773" y="1139"/>
                </a:lnTo>
                <a:lnTo>
                  <a:pt x="703" y="1138"/>
                </a:lnTo>
                <a:lnTo>
                  <a:pt x="634" y="1137"/>
                </a:lnTo>
                <a:lnTo>
                  <a:pt x="566" y="1135"/>
                </a:lnTo>
                <a:lnTo>
                  <a:pt x="499" y="1132"/>
                </a:lnTo>
                <a:lnTo>
                  <a:pt x="432" y="1129"/>
                </a:lnTo>
                <a:lnTo>
                  <a:pt x="367" y="1126"/>
                </a:lnTo>
                <a:lnTo>
                  <a:pt x="369" y="1090"/>
                </a:lnTo>
                <a:lnTo>
                  <a:pt x="367" y="1126"/>
                </a:lnTo>
                <a:lnTo>
                  <a:pt x="231" y="1116"/>
                </a:lnTo>
                <a:lnTo>
                  <a:pt x="130" y="1110"/>
                </a:lnTo>
                <a:lnTo>
                  <a:pt x="135" y="1038"/>
                </a:lnTo>
                <a:lnTo>
                  <a:pt x="236" y="1045"/>
                </a:lnTo>
                <a:lnTo>
                  <a:pt x="372" y="1054"/>
                </a:lnTo>
                <a:lnTo>
                  <a:pt x="438" y="1058"/>
                </a:lnTo>
                <a:lnTo>
                  <a:pt x="505" y="1061"/>
                </a:lnTo>
                <a:lnTo>
                  <a:pt x="574" y="1063"/>
                </a:lnTo>
                <a:lnTo>
                  <a:pt x="643" y="1065"/>
                </a:lnTo>
                <a:lnTo>
                  <a:pt x="714" y="1067"/>
                </a:lnTo>
                <a:lnTo>
                  <a:pt x="785" y="1068"/>
                </a:lnTo>
                <a:lnTo>
                  <a:pt x="857" y="1069"/>
                </a:lnTo>
                <a:lnTo>
                  <a:pt x="930" y="1069"/>
                </a:lnTo>
                <a:lnTo>
                  <a:pt x="930" y="1105"/>
                </a:lnTo>
                <a:lnTo>
                  <a:pt x="930" y="1069"/>
                </a:lnTo>
                <a:lnTo>
                  <a:pt x="1004" y="1069"/>
                </a:lnTo>
                <a:lnTo>
                  <a:pt x="1076" y="1068"/>
                </a:lnTo>
                <a:lnTo>
                  <a:pt x="1148" y="1067"/>
                </a:lnTo>
                <a:lnTo>
                  <a:pt x="1218" y="1065"/>
                </a:lnTo>
                <a:lnTo>
                  <a:pt x="1288" y="1063"/>
                </a:lnTo>
                <a:lnTo>
                  <a:pt x="1356" y="1061"/>
                </a:lnTo>
                <a:lnTo>
                  <a:pt x="1424" y="1058"/>
                </a:lnTo>
                <a:lnTo>
                  <a:pt x="1490" y="1054"/>
                </a:lnTo>
                <a:lnTo>
                  <a:pt x="1626" y="1045"/>
                </a:lnTo>
                <a:lnTo>
                  <a:pt x="1727" y="1038"/>
                </a:lnTo>
                <a:lnTo>
                  <a:pt x="1732" y="1110"/>
                </a:lnTo>
                <a:lnTo>
                  <a:pt x="1631" y="1116"/>
                </a:lnTo>
                <a:lnTo>
                  <a:pt x="1494" y="1126"/>
                </a:lnTo>
                <a:lnTo>
                  <a:pt x="1492" y="1081"/>
                </a:lnTo>
                <a:close/>
                <a:moveTo>
                  <a:pt x="446" y="647"/>
                </a:moveTo>
                <a:lnTo>
                  <a:pt x="437" y="718"/>
                </a:lnTo>
                <a:lnTo>
                  <a:pt x="167" y="685"/>
                </a:lnTo>
                <a:lnTo>
                  <a:pt x="175" y="613"/>
                </a:lnTo>
                <a:lnTo>
                  <a:pt x="446" y="647"/>
                </a:lnTo>
                <a:close/>
                <a:moveTo>
                  <a:pt x="1686" y="613"/>
                </a:moveTo>
                <a:lnTo>
                  <a:pt x="1695" y="685"/>
                </a:lnTo>
                <a:lnTo>
                  <a:pt x="1424" y="718"/>
                </a:lnTo>
                <a:lnTo>
                  <a:pt x="1416" y="647"/>
                </a:lnTo>
                <a:lnTo>
                  <a:pt x="1686" y="6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101" name="Freeform 6"/>
          <p:cNvSpPr>
            <a:spLocks noEditPoints="1"/>
          </p:cNvSpPr>
          <p:nvPr/>
        </p:nvSpPr>
        <p:spPr bwMode="auto">
          <a:xfrm>
            <a:off x="10247821" y="2972826"/>
            <a:ext cx="1092601" cy="1092601"/>
          </a:xfrm>
          <a:custGeom>
            <a:avLst/>
            <a:gdLst>
              <a:gd name="T0" fmla="*/ 1157 w 1289"/>
              <a:gd name="T1" fmla="*/ 310 h 1289"/>
              <a:gd name="T2" fmla="*/ 947 w 1289"/>
              <a:gd name="T3" fmla="*/ 142 h 1289"/>
              <a:gd name="T4" fmla="*/ 1139 w 1289"/>
              <a:gd name="T5" fmla="*/ 215 h 1289"/>
              <a:gd name="T6" fmla="*/ 1154 w 1289"/>
              <a:gd name="T7" fmla="*/ 178 h 1289"/>
              <a:gd name="T8" fmla="*/ 1075 w 1289"/>
              <a:gd name="T9" fmla="*/ 146 h 1289"/>
              <a:gd name="T10" fmla="*/ 1246 w 1289"/>
              <a:gd name="T11" fmla="*/ 791 h 1289"/>
              <a:gd name="T12" fmla="*/ 1038 w 1289"/>
              <a:gd name="T13" fmla="*/ 780 h 1289"/>
              <a:gd name="T14" fmla="*/ 1049 w 1289"/>
              <a:gd name="T15" fmla="*/ 1246 h 1289"/>
              <a:gd name="T16" fmla="*/ 1289 w 1289"/>
              <a:gd name="T17" fmla="*/ 795 h 1289"/>
              <a:gd name="T18" fmla="*/ 1255 w 1289"/>
              <a:gd name="T19" fmla="*/ 1281 h 1289"/>
              <a:gd name="T20" fmla="*/ 1022 w 1289"/>
              <a:gd name="T21" fmla="*/ 1281 h 1289"/>
              <a:gd name="T22" fmla="*/ 989 w 1289"/>
              <a:gd name="T23" fmla="*/ 1225 h 1289"/>
              <a:gd name="T24" fmla="*/ 1022 w 1289"/>
              <a:gd name="T25" fmla="*/ 739 h 1289"/>
              <a:gd name="T26" fmla="*/ 1255 w 1289"/>
              <a:gd name="T27" fmla="*/ 739 h 1289"/>
              <a:gd name="T28" fmla="*/ 1289 w 1289"/>
              <a:gd name="T29" fmla="*/ 795 h 1289"/>
              <a:gd name="T30" fmla="*/ 56 w 1289"/>
              <a:gd name="T31" fmla="*/ 603 h 1289"/>
              <a:gd name="T32" fmla="*/ 53 w 1289"/>
              <a:gd name="T33" fmla="*/ 1243 h 1289"/>
              <a:gd name="T34" fmla="*/ 515 w 1289"/>
              <a:gd name="T35" fmla="*/ 1225 h 1289"/>
              <a:gd name="T36" fmla="*/ 535 w 1289"/>
              <a:gd name="T37" fmla="*/ 1274 h 1289"/>
              <a:gd name="T38" fmla="*/ 45 w 1289"/>
              <a:gd name="T39" fmla="*/ 1286 h 1289"/>
              <a:gd name="T40" fmla="*/ 1 w 1289"/>
              <a:gd name="T41" fmla="*/ 1238 h 1289"/>
              <a:gd name="T42" fmla="*/ 24 w 1289"/>
              <a:gd name="T43" fmla="*/ 573 h 1289"/>
              <a:gd name="T44" fmla="*/ 513 w 1289"/>
              <a:gd name="T45" fmla="*/ 561 h 1289"/>
              <a:gd name="T46" fmla="*/ 557 w 1289"/>
              <a:gd name="T47" fmla="*/ 610 h 1289"/>
              <a:gd name="T48" fmla="*/ 688 w 1289"/>
              <a:gd name="T49" fmla="*/ 1182 h 1289"/>
              <a:gd name="T50" fmla="*/ 611 w 1289"/>
              <a:gd name="T51" fmla="*/ 1164 h 1289"/>
              <a:gd name="T52" fmla="*/ 618 w 1289"/>
              <a:gd name="T53" fmla="*/ 1203 h 1289"/>
              <a:gd name="T54" fmla="*/ 752 w 1289"/>
              <a:gd name="T55" fmla="*/ 1032 h 1289"/>
              <a:gd name="T56" fmla="*/ 735 w 1289"/>
              <a:gd name="T57" fmla="*/ 1194 h 1289"/>
              <a:gd name="T58" fmla="*/ 874 w 1289"/>
              <a:gd name="T59" fmla="*/ 1212 h 1289"/>
              <a:gd name="T60" fmla="*/ 607 w 1289"/>
              <a:gd name="T61" fmla="*/ 1253 h 1289"/>
              <a:gd name="T62" fmla="*/ 623 w 1289"/>
              <a:gd name="T63" fmla="*/ 1289 h 1289"/>
              <a:gd name="T64" fmla="*/ 943 w 1289"/>
              <a:gd name="T65" fmla="*/ 1244 h 1289"/>
              <a:gd name="T66" fmla="*/ 880 w 1289"/>
              <a:gd name="T67" fmla="*/ 1167 h 1289"/>
              <a:gd name="T68" fmla="*/ 262 w 1289"/>
              <a:gd name="T69" fmla="*/ 1170 h 1289"/>
              <a:gd name="T70" fmla="*/ 284 w 1289"/>
              <a:gd name="T71" fmla="*/ 1203 h 1289"/>
              <a:gd name="T72" fmla="*/ 292 w 1289"/>
              <a:gd name="T73" fmla="*/ 1164 h 1289"/>
              <a:gd name="T74" fmla="*/ 1118 w 1289"/>
              <a:gd name="T75" fmla="*/ 1177 h 1289"/>
              <a:gd name="T76" fmla="*/ 1152 w 1289"/>
              <a:gd name="T77" fmla="*/ 1200 h 1289"/>
              <a:gd name="T78" fmla="*/ 1144 w 1289"/>
              <a:gd name="T79" fmla="*/ 1161 h 1289"/>
              <a:gd name="T80" fmla="*/ 685 w 1289"/>
              <a:gd name="T81" fmla="*/ 876 h 1289"/>
              <a:gd name="T82" fmla="*/ 672 w 1289"/>
              <a:gd name="T83" fmla="*/ 827 h 1289"/>
              <a:gd name="T84" fmla="*/ 614 w 1289"/>
              <a:gd name="T85" fmla="*/ 829 h 1289"/>
              <a:gd name="T86" fmla="*/ 606 w 1289"/>
              <a:gd name="T87" fmla="*/ 880 h 1289"/>
              <a:gd name="T88" fmla="*/ 623 w 1289"/>
              <a:gd name="T89" fmla="*/ 946 h 1289"/>
              <a:gd name="T90" fmla="*/ 607 w 1289"/>
              <a:gd name="T91" fmla="*/ 982 h 1289"/>
              <a:gd name="T92" fmla="*/ 945 w 1289"/>
              <a:gd name="T93" fmla="*/ 971 h 1289"/>
              <a:gd name="T94" fmla="*/ 618 w 1289"/>
              <a:gd name="T95" fmla="*/ 731 h 1289"/>
              <a:gd name="T96" fmla="*/ 611 w 1289"/>
              <a:gd name="T97" fmla="*/ 770 h 1289"/>
              <a:gd name="T98" fmla="*/ 946 w 1289"/>
              <a:gd name="T99" fmla="*/ 752 h 1289"/>
              <a:gd name="T100" fmla="*/ 1287 w 1289"/>
              <a:gd name="T101" fmla="*/ 675 h 1289"/>
              <a:gd name="T102" fmla="*/ 1248 w 1289"/>
              <a:gd name="T103" fmla="*/ 675 h 1289"/>
              <a:gd name="T104" fmla="*/ 1223 w 1289"/>
              <a:gd name="T105" fmla="*/ 58 h 1289"/>
              <a:gd name="T106" fmla="*/ 94 w 1289"/>
              <a:gd name="T107" fmla="*/ 44 h 1289"/>
              <a:gd name="T108" fmla="*/ 45 w 1289"/>
              <a:gd name="T109" fmla="*/ 91 h 1289"/>
              <a:gd name="T110" fmla="*/ 22 w 1289"/>
              <a:gd name="T111" fmla="*/ 515 h 1289"/>
              <a:gd name="T112" fmla="*/ 2 w 1289"/>
              <a:gd name="T113" fmla="*/ 86 h 1289"/>
              <a:gd name="T114" fmla="*/ 66 w 1289"/>
              <a:gd name="T115" fmla="*/ 9 h 1289"/>
              <a:gd name="T116" fmla="*/ 1224 w 1289"/>
              <a:gd name="T117" fmla="*/ 9 h 1289"/>
              <a:gd name="T118" fmla="*/ 1289 w 1289"/>
              <a:gd name="T119" fmla="*/ 96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89">
                <a:moveTo>
                  <a:pt x="1139" y="344"/>
                </a:moveTo>
                <a:lnTo>
                  <a:pt x="1143" y="343"/>
                </a:lnTo>
                <a:lnTo>
                  <a:pt x="1147" y="342"/>
                </a:lnTo>
                <a:lnTo>
                  <a:pt x="1151" y="340"/>
                </a:lnTo>
                <a:lnTo>
                  <a:pt x="1154" y="337"/>
                </a:lnTo>
                <a:lnTo>
                  <a:pt x="1157" y="334"/>
                </a:lnTo>
                <a:lnTo>
                  <a:pt x="1159" y="330"/>
                </a:lnTo>
                <a:lnTo>
                  <a:pt x="1160" y="326"/>
                </a:lnTo>
                <a:lnTo>
                  <a:pt x="1160" y="322"/>
                </a:lnTo>
                <a:lnTo>
                  <a:pt x="1160" y="318"/>
                </a:lnTo>
                <a:lnTo>
                  <a:pt x="1159" y="314"/>
                </a:lnTo>
                <a:lnTo>
                  <a:pt x="1157" y="310"/>
                </a:lnTo>
                <a:lnTo>
                  <a:pt x="1154" y="307"/>
                </a:lnTo>
                <a:lnTo>
                  <a:pt x="982" y="135"/>
                </a:lnTo>
                <a:lnTo>
                  <a:pt x="979" y="132"/>
                </a:lnTo>
                <a:lnTo>
                  <a:pt x="975" y="130"/>
                </a:lnTo>
                <a:lnTo>
                  <a:pt x="971" y="129"/>
                </a:lnTo>
                <a:lnTo>
                  <a:pt x="967" y="129"/>
                </a:lnTo>
                <a:lnTo>
                  <a:pt x="963" y="129"/>
                </a:lnTo>
                <a:lnTo>
                  <a:pt x="959" y="130"/>
                </a:lnTo>
                <a:lnTo>
                  <a:pt x="955" y="132"/>
                </a:lnTo>
                <a:lnTo>
                  <a:pt x="952" y="135"/>
                </a:lnTo>
                <a:lnTo>
                  <a:pt x="949" y="139"/>
                </a:lnTo>
                <a:lnTo>
                  <a:pt x="947" y="142"/>
                </a:lnTo>
                <a:lnTo>
                  <a:pt x="946" y="146"/>
                </a:lnTo>
                <a:lnTo>
                  <a:pt x="946" y="150"/>
                </a:lnTo>
                <a:lnTo>
                  <a:pt x="946" y="154"/>
                </a:lnTo>
                <a:lnTo>
                  <a:pt x="947" y="158"/>
                </a:lnTo>
                <a:lnTo>
                  <a:pt x="949" y="162"/>
                </a:lnTo>
                <a:lnTo>
                  <a:pt x="952" y="166"/>
                </a:lnTo>
                <a:lnTo>
                  <a:pt x="1124" y="337"/>
                </a:lnTo>
                <a:lnTo>
                  <a:pt x="1127" y="340"/>
                </a:lnTo>
                <a:lnTo>
                  <a:pt x="1131" y="342"/>
                </a:lnTo>
                <a:lnTo>
                  <a:pt x="1135" y="343"/>
                </a:lnTo>
                <a:lnTo>
                  <a:pt x="1139" y="344"/>
                </a:lnTo>
                <a:close/>
                <a:moveTo>
                  <a:pt x="1139" y="215"/>
                </a:moveTo>
                <a:lnTo>
                  <a:pt x="1143" y="214"/>
                </a:lnTo>
                <a:lnTo>
                  <a:pt x="1147" y="213"/>
                </a:lnTo>
                <a:lnTo>
                  <a:pt x="1151" y="211"/>
                </a:lnTo>
                <a:lnTo>
                  <a:pt x="1154" y="208"/>
                </a:lnTo>
                <a:lnTo>
                  <a:pt x="1157" y="205"/>
                </a:lnTo>
                <a:lnTo>
                  <a:pt x="1159" y="201"/>
                </a:lnTo>
                <a:lnTo>
                  <a:pt x="1160" y="197"/>
                </a:lnTo>
                <a:lnTo>
                  <a:pt x="1160" y="193"/>
                </a:lnTo>
                <a:lnTo>
                  <a:pt x="1160" y="189"/>
                </a:lnTo>
                <a:lnTo>
                  <a:pt x="1159" y="185"/>
                </a:lnTo>
                <a:lnTo>
                  <a:pt x="1157" y="181"/>
                </a:lnTo>
                <a:lnTo>
                  <a:pt x="1154" y="178"/>
                </a:lnTo>
                <a:lnTo>
                  <a:pt x="1111" y="135"/>
                </a:lnTo>
                <a:lnTo>
                  <a:pt x="1108" y="132"/>
                </a:lnTo>
                <a:lnTo>
                  <a:pt x="1104" y="130"/>
                </a:lnTo>
                <a:lnTo>
                  <a:pt x="1100" y="129"/>
                </a:lnTo>
                <a:lnTo>
                  <a:pt x="1096" y="129"/>
                </a:lnTo>
                <a:lnTo>
                  <a:pt x="1092" y="129"/>
                </a:lnTo>
                <a:lnTo>
                  <a:pt x="1088" y="130"/>
                </a:lnTo>
                <a:lnTo>
                  <a:pt x="1084" y="132"/>
                </a:lnTo>
                <a:lnTo>
                  <a:pt x="1081" y="135"/>
                </a:lnTo>
                <a:lnTo>
                  <a:pt x="1078" y="139"/>
                </a:lnTo>
                <a:lnTo>
                  <a:pt x="1076" y="142"/>
                </a:lnTo>
                <a:lnTo>
                  <a:pt x="1075" y="146"/>
                </a:lnTo>
                <a:lnTo>
                  <a:pt x="1074" y="150"/>
                </a:lnTo>
                <a:lnTo>
                  <a:pt x="1075" y="154"/>
                </a:lnTo>
                <a:lnTo>
                  <a:pt x="1076" y="158"/>
                </a:lnTo>
                <a:lnTo>
                  <a:pt x="1078" y="162"/>
                </a:lnTo>
                <a:lnTo>
                  <a:pt x="1081" y="166"/>
                </a:lnTo>
                <a:lnTo>
                  <a:pt x="1124" y="208"/>
                </a:lnTo>
                <a:lnTo>
                  <a:pt x="1127" y="211"/>
                </a:lnTo>
                <a:lnTo>
                  <a:pt x="1131" y="213"/>
                </a:lnTo>
                <a:lnTo>
                  <a:pt x="1135" y="214"/>
                </a:lnTo>
                <a:lnTo>
                  <a:pt x="1139" y="215"/>
                </a:lnTo>
                <a:close/>
                <a:moveTo>
                  <a:pt x="1246" y="795"/>
                </a:moveTo>
                <a:lnTo>
                  <a:pt x="1246" y="791"/>
                </a:lnTo>
                <a:lnTo>
                  <a:pt x="1245" y="787"/>
                </a:lnTo>
                <a:lnTo>
                  <a:pt x="1243" y="783"/>
                </a:lnTo>
                <a:lnTo>
                  <a:pt x="1240" y="780"/>
                </a:lnTo>
                <a:lnTo>
                  <a:pt x="1237" y="778"/>
                </a:lnTo>
                <a:lnTo>
                  <a:pt x="1233" y="776"/>
                </a:lnTo>
                <a:lnTo>
                  <a:pt x="1229" y="774"/>
                </a:lnTo>
                <a:lnTo>
                  <a:pt x="1225" y="774"/>
                </a:lnTo>
                <a:lnTo>
                  <a:pt x="1053" y="774"/>
                </a:lnTo>
                <a:lnTo>
                  <a:pt x="1049" y="774"/>
                </a:lnTo>
                <a:lnTo>
                  <a:pt x="1045" y="776"/>
                </a:lnTo>
                <a:lnTo>
                  <a:pt x="1041" y="778"/>
                </a:lnTo>
                <a:lnTo>
                  <a:pt x="1038" y="780"/>
                </a:lnTo>
                <a:lnTo>
                  <a:pt x="1035" y="783"/>
                </a:lnTo>
                <a:lnTo>
                  <a:pt x="1033" y="787"/>
                </a:lnTo>
                <a:lnTo>
                  <a:pt x="1032" y="791"/>
                </a:lnTo>
                <a:lnTo>
                  <a:pt x="1032" y="795"/>
                </a:lnTo>
                <a:lnTo>
                  <a:pt x="1032" y="1225"/>
                </a:lnTo>
                <a:lnTo>
                  <a:pt x="1032" y="1229"/>
                </a:lnTo>
                <a:lnTo>
                  <a:pt x="1033" y="1233"/>
                </a:lnTo>
                <a:lnTo>
                  <a:pt x="1035" y="1237"/>
                </a:lnTo>
                <a:lnTo>
                  <a:pt x="1038" y="1240"/>
                </a:lnTo>
                <a:lnTo>
                  <a:pt x="1041" y="1243"/>
                </a:lnTo>
                <a:lnTo>
                  <a:pt x="1045" y="1245"/>
                </a:lnTo>
                <a:lnTo>
                  <a:pt x="1049" y="1246"/>
                </a:lnTo>
                <a:lnTo>
                  <a:pt x="1053" y="1246"/>
                </a:lnTo>
                <a:lnTo>
                  <a:pt x="1225" y="1246"/>
                </a:lnTo>
                <a:lnTo>
                  <a:pt x="1229" y="1246"/>
                </a:lnTo>
                <a:lnTo>
                  <a:pt x="1233" y="1245"/>
                </a:lnTo>
                <a:lnTo>
                  <a:pt x="1237" y="1243"/>
                </a:lnTo>
                <a:lnTo>
                  <a:pt x="1240" y="1240"/>
                </a:lnTo>
                <a:lnTo>
                  <a:pt x="1243" y="1237"/>
                </a:lnTo>
                <a:lnTo>
                  <a:pt x="1245" y="1233"/>
                </a:lnTo>
                <a:lnTo>
                  <a:pt x="1246" y="1229"/>
                </a:lnTo>
                <a:lnTo>
                  <a:pt x="1246" y="1225"/>
                </a:lnTo>
                <a:lnTo>
                  <a:pt x="1246" y="795"/>
                </a:lnTo>
                <a:close/>
                <a:moveTo>
                  <a:pt x="1289" y="795"/>
                </a:moveTo>
                <a:lnTo>
                  <a:pt x="1289" y="1225"/>
                </a:lnTo>
                <a:lnTo>
                  <a:pt x="1289" y="1231"/>
                </a:lnTo>
                <a:lnTo>
                  <a:pt x="1288" y="1238"/>
                </a:lnTo>
                <a:lnTo>
                  <a:pt x="1286" y="1244"/>
                </a:lnTo>
                <a:lnTo>
                  <a:pt x="1284" y="1250"/>
                </a:lnTo>
                <a:lnTo>
                  <a:pt x="1281" y="1255"/>
                </a:lnTo>
                <a:lnTo>
                  <a:pt x="1278" y="1261"/>
                </a:lnTo>
                <a:lnTo>
                  <a:pt x="1274" y="1266"/>
                </a:lnTo>
                <a:lnTo>
                  <a:pt x="1270" y="1270"/>
                </a:lnTo>
                <a:lnTo>
                  <a:pt x="1266" y="1274"/>
                </a:lnTo>
                <a:lnTo>
                  <a:pt x="1261" y="1278"/>
                </a:lnTo>
                <a:lnTo>
                  <a:pt x="1255" y="1281"/>
                </a:lnTo>
                <a:lnTo>
                  <a:pt x="1250" y="1284"/>
                </a:lnTo>
                <a:lnTo>
                  <a:pt x="1244" y="1286"/>
                </a:lnTo>
                <a:lnTo>
                  <a:pt x="1241" y="1287"/>
                </a:lnTo>
                <a:lnTo>
                  <a:pt x="1238" y="1288"/>
                </a:lnTo>
                <a:lnTo>
                  <a:pt x="1231" y="1289"/>
                </a:lnTo>
                <a:lnTo>
                  <a:pt x="1225" y="1289"/>
                </a:lnTo>
                <a:lnTo>
                  <a:pt x="1053" y="1289"/>
                </a:lnTo>
                <a:lnTo>
                  <a:pt x="1046" y="1289"/>
                </a:lnTo>
                <a:lnTo>
                  <a:pt x="1040" y="1288"/>
                </a:lnTo>
                <a:lnTo>
                  <a:pt x="1034" y="1286"/>
                </a:lnTo>
                <a:lnTo>
                  <a:pt x="1028" y="1284"/>
                </a:lnTo>
                <a:lnTo>
                  <a:pt x="1022" y="1281"/>
                </a:lnTo>
                <a:lnTo>
                  <a:pt x="1017" y="1278"/>
                </a:lnTo>
                <a:lnTo>
                  <a:pt x="1012" y="1274"/>
                </a:lnTo>
                <a:lnTo>
                  <a:pt x="1007" y="1270"/>
                </a:lnTo>
                <a:lnTo>
                  <a:pt x="1003" y="1266"/>
                </a:lnTo>
                <a:lnTo>
                  <a:pt x="1000" y="1261"/>
                </a:lnTo>
                <a:lnTo>
                  <a:pt x="996" y="1255"/>
                </a:lnTo>
                <a:lnTo>
                  <a:pt x="994" y="1250"/>
                </a:lnTo>
                <a:lnTo>
                  <a:pt x="992" y="1244"/>
                </a:lnTo>
                <a:lnTo>
                  <a:pt x="991" y="1241"/>
                </a:lnTo>
                <a:lnTo>
                  <a:pt x="990" y="1238"/>
                </a:lnTo>
                <a:lnTo>
                  <a:pt x="989" y="1231"/>
                </a:lnTo>
                <a:lnTo>
                  <a:pt x="989" y="1225"/>
                </a:lnTo>
                <a:lnTo>
                  <a:pt x="989" y="795"/>
                </a:lnTo>
                <a:lnTo>
                  <a:pt x="989" y="789"/>
                </a:lnTo>
                <a:lnTo>
                  <a:pt x="990" y="782"/>
                </a:lnTo>
                <a:lnTo>
                  <a:pt x="992" y="776"/>
                </a:lnTo>
                <a:lnTo>
                  <a:pt x="994" y="770"/>
                </a:lnTo>
                <a:lnTo>
                  <a:pt x="996" y="765"/>
                </a:lnTo>
                <a:lnTo>
                  <a:pt x="1000" y="759"/>
                </a:lnTo>
                <a:lnTo>
                  <a:pt x="1003" y="754"/>
                </a:lnTo>
                <a:lnTo>
                  <a:pt x="1007" y="750"/>
                </a:lnTo>
                <a:lnTo>
                  <a:pt x="1012" y="746"/>
                </a:lnTo>
                <a:lnTo>
                  <a:pt x="1017" y="742"/>
                </a:lnTo>
                <a:lnTo>
                  <a:pt x="1022" y="739"/>
                </a:lnTo>
                <a:lnTo>
                  <a:pt x="1028" y="736"/>
                </a:lnTo>
                <a:lnTo>
                  <a:pt x="1034" y="734"/>
                </a:lnTo>
                <a:lnTo>
                  <a:pt x="1037" y="733"/>
                </a:lnTo>
                <a:lnTo>
                  <a:pt x="1040" y="732"/>
                </a:lnTo>
                <a:lnTo>
                  <a:pt x="1046" y="731"/>
                </a:lnTo>
                <a:lnTo>
                  <a:pt x="1053" y="731"/>
                </a:lnTo>
                <a:lnTo>
                  <a:pt x="1225" y="731"/>
                </a:lnTo>
                <a:lnTo>
                  <a:pt x="1231" y="731"/>
                </a:lnTo>
                <a:lnTo>
                  <a:pt x="1238" y="732"/>
                </a:lnTo>
                <a:lnTo>
                  <a:pt x="1244" y="734"/>
                </a:lnTo>
                <a:lnTo>
                  <a:pt x="1250" y="736"/>
                </a:lnTo>
                <a:lnTo>
                  <a:pt x="1255" y="739"/>
                </a:lnTo>
                <a:lnTo>
                  <a:pt x="1261" y="742"/>
                </a:lnTo>
                <a:lnTo>
                  <a:pt x="1266" y="746"/>
                </a:lnTo>
                <a:lnTo>
                  <a:pt x="1270" y="750"/>
                </a:lnTo>
                <a:lnTo>
                  <a:pt x="1274" y="754"/>
                </a:lnTo>
                <a:lnTo>
                  <a:pt x="1278" y="759"/>
                </a:lnTo>
                <a:lnTo>
                  <a:pt x="1281" y="765"/>
                </a:lnTo>
                <a:lnTo>
                  <a:pt x="1284" y="770"/>
                </a:lnTo>
                <a:lnTo>
                  <a:pt x="1286" y="776"/>
                </a:lnTo>
                <a:lnTo>
                  <a:pt x="1287" y="779"/>
                </a:lnTo>
                <a:lnTo>
                  <a:pt x="1288" y="782"/>
                </a:lnTo>
                <a:lnTo>
                  <a:pt x="1289" y="789"/>
                </a:lnTo>
                <a:lnTo>
                  <a:pt x="1289" y="795"/>
                </a:lnTo>
                <a:close/>
                <a:moveTo>
                  <a:pt x="515" y="623"/>
                </a:moveTo>
                <a:lnTo>
                  <a:pt x="515" y="618"/>
                </a:lnTo>
                <a:lnTo>
                  <a:pt x="514" y="614"/>
                </a:lnTo>
                <a:lnTo>
                  <a:pt x="512" y="611"/>
                </a:lnTo>
                <a:lnTo>
                  <a:pt x="509" y="607"/>
                </a:lnTo>
                <a:lnTo>
                  <a:pt x="506" y="605"/>
                </a:lnTo>
                <a:lnTo>
                  <a:pt x="502" y="603"/>
                </a:lnTo>
                <a:lnTo>
                  <a:pt x="498" y="602"/>
                </a:lnTo>
                <a:lnTo>
                  <a:pt x="494" y="601"/>
                </a:lnTo>
                <a:lnTo>
                  <a:pt x="65" y="601"/>
                </a:lnTo>
                <a:lnTo>
                  <a:pt x="60" y="602"/>
                </a:lnTo>
                <a:lnTo>
                  <a:pt x="56" y="603"/>
                </a:lnTo>
                <a:lnTo>
                  <a:pt x="53" y="605"/>
                </a:lnTo>
                <a:lnTo>
                  <a:pt x="49" y="607"/>
                </a:lnTo>
                <a:lnTo>
                  <a:pt x="47" y="611"/>
                </a:lnTo>
                <a:lnTo>
                  <a:pt x="45" y="614"/>
                </a:lnTo>
                <a:lnTo>
                  <a:pt x="43" y="618"/>
                </a:lnTo>
                <a:lnTo>
                  <a:pt x="43" y="623"/>
                </a:lnTo>
                <a:lnTo>
                  <a:pt x="43" y="1225"/>
                </a:lnTo>
                <a:lnTo>
                  <a:pt x="43" y="1229"/>
                </a:lnTo>
                <a:lnTo>
                  <a:pt x="45" y="1233"/>
                </a:lnTo>
                <a:lnTo>
                  <a:pt x="47" y="1237"/>
                </a:lnTo>
                <a:lnTo>
                  <a:pt x="49" y="1240"/>
                </a:lnTo>
                <a:lnTo>
                  <a:pt x="53" y="1243"/>
                </a:lnTo>
                <a:lnTo>
                  <a:pt x="56" y="1245"/>
                </a:lnTo>
                <a:lnTo>
                  <a:pt x="60" y="1246"/>
                </a:lnTo>
                <a:lnTo>
                  <a:pt x="65" y="1246"/>
                </a:lnTo>
                <a:lnTo>
                  <a:pt x="494" y="1246"/>
                </a:lnTo>
                <a:lnTo>
                  <a:pt x="498" y="1246"/>
                </a:lnTo>
                <a:lnTo>
                  <a:pt x="502" y="1245"/>
                </a:lnTo>
                <a:lnTo>
                  <a:pt x="506" y="1243"/>
                </a:lnTo>
                <a:lnTo>
                  <a:pt x="509" y="1240"/>
                </a:lnTo>
                <a:lnTo>
                  <a:pt x="512" y="1237"/>
                </a:lnTo>
                <a:lnTo>
                  <a:pt x="514" y="1233"/>
                </a:lnTo>
                <a:lnTo>
                  <a:pt x="515" y="1229"/>
                </a:lnTo>
                <a:lnTo>
                  <a:pt x="515" y="1225"/>
                </a:lnTo>
                <a:lnTo>
                  <a:pt x="515" y="623"/>
                </a:lnTo>
                <a:close/>
                <a:moveTo>
                  <a:pt x="558" y="623"/>
                </a:moveTo>
                <a:lnTo>
                  <a:pt x="558" y="1225"/>
                </a:lnTo>
                <a:lnTo>
                  <a:pt x="558" y="1231"/>
                </a:lnTo>
                <a:lnTo>
                  <a:pt x="557" y="1238"/>
                </a:lnTo>
                <a:lnTo>
                  <a:pt x="555" y="1244"/>
                </a:lnTo>
                <a:lnTo>
                  <a:pt x="553" y="1250"/>
                </a:lnTo>
                <a:lnTo>
                  <a:pt x="550" y="1255"/>
                </a:lnTo>
                <a:lnTo>
                  <a:pt x="547" y="1261"/>
                </a:lnTo>
                <a:lnTo>
                  <a:pt x="544" y="1266"/>
                </a:lnTo>
                <a:lnTo>
                  <a:pt x="539" y="1270"/>
                </a:lnTo>
                <a:lnTo>
                  <a:pt x="535" y="1274"/>
                </a:lnTo>
                <a:lnTo>
                  <a:pt x="530" y="1278"/>
                </a:lnTo>
                <a:lnTo>
                  <a:pt x="525" y="1281"/>
                </a:lnTo>
                <a:lnTo>
                  <a:pt x="519" y="1284"/>
                </a:lnTo>
                <a:lnTo>
                  <a:pt x="513" y="1286"/>
                </a:lnTo>
                <a:lnTo>
                  <a:pt x="510" y="1287"/>
                </a:lnTo>
                <a:lnTo>
                  <a:pt x="507" y="1288"/>
                </a:lnTo>
                <a:lnTo>
                  <a:pt x="500" y="1289"/>
                </a:lnTo>
                <a:lnTo>
                  <a:pt x="494" y="1289"/>
                </a:lnTo>
                <a:lnTo>
                  <a:pt x="65" y="1289"/>
                </a:lnTo>
                <a:lnTo>
                  <a:pt x="58" y="1289"/>
                </a:lnTo>
                <a:lnTo>
                  <a:pt x="52" y="1288"/>
                </a:lnTo>
                <a:lnTo>
                  <a:pt x="45" y="1286"/>
                </a:lnTo>
                <a:lnTo>
                  <a:pt x="39" y="1284"/>
                </a:lnTo>
                <a:lnTo>
                  <a:pt x="34" y="1281"/>
                </a:lnTo>
                <a:lnTo>
                  <a:pt x="29" y="1278"/>
                </a:lnTo>
                <a:lnTo>
                  <a:pt x="24" y="1274"/>
                </a:lnTo>
                <a:lnTo>
                  <a:pt x="19" y="1270"/>
                </a:lnTo>
                <a:lnTo>
                  <a:pt x="15" y="1266"/>
                </a:lnTo>
                <a:lnTo>
                  <a:pt x="11" y="1261"/>
                </a:lnTo>
                <a:lnTo>
                  <a:pt x="8" y="1255"/>
                </a:lnTo>
                <a:lnTo>
                  <a:pt x="5" y="1250"/>
                </a:lnTo>
                <a:lnTo>
                  <a:pt x="3" y="1244"/>
                </a:lnTo>
                <a:lnTo>
                  <a:pt x="2" y="1241"/>
                </a:lnTo>
                <a:lnTo>
                  <a:pt x="1" y="1238"/>
                </a:lnTo>
                <a:lnTo>
                  <a:pt x="0" y="1231"/>
                </a:lnTo>
                <a:lnTo>
                  <a:pt x="0" y="1225"/>
                </a:lnTo>
                <a:lnTo>
                  <a:pt x="0" y="623"/>
                </a:lnTo>
                <a:lnTo>
                  <a:pt x="0" y="616"/>
                </a:lnTo>
                <a:lnTo>
                  <a:pt x="1" y="610"/>
                </a:lnTo>
                <a:lnTo>
                  <a:pt x="3" y="604"/>
                </a:lnTo>
                <a:lnTo>
                  <a:pt x="5" y="598"/>
                </a:lnTo>
                <a:lnTo>
                  <a:pt x="8" y="592"/>
                </a:lnTo>
                <a:lnTo>
                  <a:pt x="11" y="587"/>
                </a:lnTo>
                <a:lnTo>
                  <a:pt x="15" y="582"/>
                </a:lnTo>
                <a:lnTo>
                  <a:pt x="19" y="577"/>
                </a:lnTo>
                <a:lnTo>
                  <a:pt x="24" y="573"/>
                </a:lnTo>
                <a:lnTo>
                  <a:pt x="29" y="569"/>
                </a:lnTo>
                <a:lnTo>
                  <a:pt x="34" y="566"/>
                </a:lnTo>
                <a:lnTo>
                  <a:pt x="39" y="563"/>
                </a:lnTo>
                <a:lnTo>
                  <a:pt x="45" y="561"/>
                </a:lnTo>
                <a:lnTo>
                  <a:pt x="48" y="560"/>
                </a:lnTo>
                <a:lnTo>
                  <a:pt x="52" y="560"/>
                </a:lnTo>
                <a:lnTo>
                  <a:pt x="58" y="559"/>
                </a:lnTo>
                <a:lnTo>
                  <a:pt x="65" y="558"/>
                </a:lnTo>
                <a:lnTo>
                  <a:pt x="494" y="558"/>
                </a:lnTo>
                <a:lnTo>
                  <a:pt x="500" y="559"/>
                </a:lnTo>
                <a:lnTo>
                  <a:pt x="507" y="560"/>
                </a:lnTo>
                <a:lnTo>
                  <a:pt x="513" y="561"/>
                </a:lnTo>
                <a:lnTo>
                  <a:pt x="519" y="563"/>
                </a:lnTo>
                <a:lnTo>
                  <a:pt x="525" y="566"/>
                </a:lnTo>
                <a:lnTo>
                  <a:pt x="530" y="569"/>
                </a:lnTo>
                <a:lnTo>
                  <a:pt x="535" y="573"/>
                </a:lnTo>
                <a:lnTo>
                  <a:pt x="539" y="577"/>
                </a:lnTo>
                <a:lnTo>
                  <a:pt x="544" y="582"/>
                </a:lnTo>
                <a:lnTo>
                  <a:pt x="547" y="587"/>
                </a:lnTo>
                <a:lnTo>
                  <a:pt x="550" y="592"/>
                </a:lnTo>
                <a:lnTo>
                  <a:pt x="553" y="598"/>
                </a:lnTo>
                <a:lnTo>
                  <a:pt x="555" y="604"/>
                </a:lnTo>
                <a:lnTo>
                  <a:pt x="556" y="607"/>
                </a:lnTo>
                <a:lnTo>
                  <a:pt x="557" y="610"/>
                </a:lnTo>
                <a:lnTo>
                  <a:pt x="558" y="616"/>
                </a:lnTo>
                <a:lnTo>
                  <a:pt x="558" y="623"/>
                </a:lnTo>
                <a:close/>
                <a:moveTo>
                  <a:pt x="623" y="1203"/>
                </a:moveTo>
                <a:lnTo>
                  <a:pt x="667" y="1203"/>
                </a:lnTo>
                <a:lnTo>
                  <a:pt x="671" y="1203"/>
                </a:lnTo>
                <a:lnTo>
                  <a:pt x="675" y="1202"/>
                </a:lnTo>
                <a:lnTo>
                  <a:pt x="679" y="1200"/>
                </a:lnTo>
                <a:lnTo>
                  <a:pt x="682" y="1197"/>
                </a:lnTo>
                <a:lnTo>
                  <a:pt x="684" y="1194"/>
                </a:lnTo>
                <a:lnTo>
                  <a:pt x="686" y="1190"/>
                </a:lnTo>
                <a:lnTo>
                  <a:pt x="688" y="1186"/>
                </a:lnTo>
                <a:lnTo>
                  <a:pt x="688" y="1182"/>
                </a:lnTo>
                <a:lnTo>
                  <a:pt x="688" y="1177"/>
                </a:lnTo>
                <a:lnTo>
                  <a:pt x="686" y="1173"/>
                </a:lnTo>
                <a:lnTo>
                  <a:pt x="684" y="1170"/>
                </a:lnTo>
                <a:lnTo>
                  <a:pt x="682" y="1167"/>
                </a:lnTo>
                <a:lnTo>
                  <a:pt x="679" y="1164"/>
                </a:lnTo>
                <a:lnTo>
                  <a:pt x="675" y="1162"/>
                </a:lnTo>
                <a:lnTo>
                  <a:pt x="671" y="1161"/>
                </a:lnTo>
                <a:lnTo>
                  <a:pt x="667" y="1160"/>
                </a:lnTo>
                <a:lnTo>
                  <a:pt x="623" y="1160"/>
                </a:lnTo>
                <a:lnTo>
                  <a:pt x="618" y="1161"/>
                </a:lnTo>
                <a:lnTo>
                  <a:pt x="614" y="1162"/>
                </a:lnTo>
                <a:lnTo>
                  <a:pt x="611" y="1164"/>
                </a:lnTo>
                <a:lnTo>
                  <a:pt x="607" y="1167"/>
                </a:lnTo>
                <a:lnTo>
                  <a:pt x="605" y="1170"/>
                </a:lnTo>
                <a:lnTo>
                  <a:pt x="603" y="1173"/>
                </a:lnTo>
                <a:lnTo>
                  <a:pt x="602" y="1177"/>
                </a:lnTo>
                <a:lnTo>
                  <a:pt x="601" y="1182"/>
                </a:lnTo>
                <a:lnTo>
                  <a:pt x="602" y="1186"/>
                </a:lnTo>
                <a:lnTo>
                  <a:pt x="603" y="1190"/>
                </a:lnTo>
                <a:lnTo>
                  <a:pt x="605" y="1194"/>
                </a:lnTo>
                <a:lnTo>
                  <a:pt x="607" y="1197"/>
                </a:lnTo>
                <a:lnTo>
                  <a:pt x="611" y="1200"/>
                </a:lnTo>
                <a:lnTo>
                  <a:pt x="614" y="1202"/>
                </a:lnTo>
                <a:lnTo>
                  <a:pt x="618" y="1203"/>
                </a:lnTo>
                <a:lnTo>
                  <a:pt x="623" y="1203"/>
                </a:lnTo>
                <a:close/>
                <a:moveTo>
                  <a:pt x="838" y="1160"/>
                </a:moveTo>
                <a:lnTo>
                  <a:pt x="774" y="1160"/>
                </a:lnTo>
                <a:lnTo>
                  <a:pt x="774" y="1053"/>
                </a:lnTo>
                <a:lnTo>
                  <a:pt x="774" y="1049"/>
                </a:lnTo>
                <a:lnTo>
                  <a:pt x="772" y="1045"/>
                </a:lnTo>
                <a:lnTo>
                  <a:pt x="770" y="1041"/>
                </a:lnTo>
                <a:lnTo>
                  <a:pt x="768" y="1038"/>
                </a:lnTo>
                <a:lnTo>
                  <a:pt x="764" y="1035"/>
                </a:lnTo>
                <a:lnTo>
                  <a:pt x="761" y="1033"/>
                </a:lnTo>
                <a:lnTo>
                  <a:pt x="757" y="1032"/>
                </a:lnTo>
                <a:lnTo>
                  <a:pt x="752" y="1032"/>
                </a:lnTo>
                <a:lnTo>
                  <a:pt x="748" y="1032"/>
                </a:lnTo>
                <a:lnTo>
                  <a:pt x="744" y="1033"/>
                </a:lnTo>
                <a:lnTo>
                  <a:pt x="740" y="1035"/>
                </a:lnTo>
                <a:lnTo>
                  <a:pt x="737" y="1038"/>
                </a:lnTo>
                <a:lnTo>
                  <a:pt x="735" y="1041"/>
                </a:lnTo>
                <a:lnTo>
                  <a:pt x="733" y="1045"/>
                </a:lnTo>
                <a:lnTo>
                  <a:pt x="731" y="1049"/>
                </a:lnTo>
                <a:lnTo>
                  <a:pt x="731" y="1053"/>
                </a:lnTo>
                <a:lnTo>
                  <a:pt x="731" y="1182"/>
                </a:lnTo>
                <a:lnTo>
                  <a:pt x="731" y="1186"/>
                </a:lnTo>
                <a:lnTo>
                  <a:pt x="733" y="1190"/>
                </a:lnTo>
                <a:lnTo>
                  <a:pt x="735" y="1194"/>
                </a:lnTo>
                <a:lnTo>
                  <a:pt x="737" y="1197"/>
                </a:lnTo>
                <a:lnTo>
                  <a:pt x="740" y="1200"/>
                </a:lnTo>
                <a:lnTo>
                  <a:pt x="744" y="1202"/>
                </a:lnTo>
                <a:lnTo>
                  <a:pt x="748" y="1203"/>
                </a:lnTo>
                <a:lnTo>
                  <a:pt x="752" y="1203"/>
                </a:lnTo>
                <a:lnTo>
                  <a:pt x="838" y="1203"/>
                </a:lnTo>
                <a:lnTo>
                  <a:pt x="846" y="1204"/>
                </a:lnTo>
                <a:lnTo>
                  <a:pt x="852" y="1204"/>
                </a:lnTo>
                <a:lnTo>
                  <a:pt x="858" y="1206"/>
                </a:lnTo>
                <a:lnTo>
                  <a:pt x="864" y="1207"/>
                </a:lnTo>
                <a:lnTo>
                  <a:pt x="869" y="1209"/>
                </a:lnTo>
                <a:lnTo>
                  <a:pt x="874" y="1212"/>
                </a:lnTo>
                <a:lnTo>
                  <a:pt x="878" y="1215"/>
                </a:lnTo>
                <a:lnTo>
                  <a:pt x="882" y="1218"/>
                </a:lnTo>
                <a:lnTo>
                  <a:pt x="885" y="1221"/>
                </a:lnTo>
                <a:lnTo>
                  <a:pt x="888" y="1224"/>
                </a:lnTo>
                <a:lnTo>
                  <a:pt x="893" y="1231"/>
                </a:lnTo>
                <a:lnTo>
                  <a:pt x="897" y="1239"/>
                </a:lnTo>
                <a:lnTo>
                  <a:pt x="899" y="1246"/>
                </a:lnTo>
                <a:lnTo>
                  <a:pt x="623" y="1246"/>
                </a:lnTo>
                <a:lnTo>
                  <a:pt x="618" y="1247"/>
                </a:lnTo>
                <a:lnTo>
                  <a:pt x="614" y="1248"/>
                </a:lnTo>
                <a:lnTo>
                  <a:pt x="611" y="1250"/>
                </a:lnTo>
                <a:lnTo>
                  <a:pt x="607" y="1253"/>
                </a:lnTo>
                <a:lnTo>
                  <a:pt x="605" y="1256"/>
                </a:lnTo>
                <a:lnTo>
                  <a:pt x="603" y="1259"/>
                </a:lnTo>
                <a:lnTo>
                  <a:pt x="602" y="1263"/>
                </a:lnTo>
                <a:lnTo>
                  <a:pt x="601" y="1268"/>
                </a:lnTo>
                <a:lnTo>
                  <a:pt x="602" y="1272"/>
                </a:lnTo>
                <a:lnTo>
                  <a:pt x="603" y="1276"/>
                </a:lnTo>
                <a:lnTo>
                  <a:pt x="605" y="1280"/>
                </a:lnTo>
                <a:lnTo>
                  <a:pt x="607" y="1283"/>
                </a:lnTo>
                <a:lnTo>
                  <a:pt x="611" y="1285"/>
                </a:lnTo>
                <a:lnTo>
                  <a:pt x="614" y="1287"/>
                </a:lnTo>
                <a:lnTo>
                  <a:pt x="618" y="1289"/>
                </a:lnTo>
                <a:lnTo>
                  <a:pt x="623" y="1289"/>
                </a:lnTo>
                <a:lnTo>
                  <a:pt x="924" y="1289"/>
                </a:lnTo>
                <a:lnTo>
                  <a:pt x="929" y="1289"/>
                </a:lnTo>
                <a:lnTo>
                  <a:pt x="933" y="1287"/>
                </a:lnTo>
                <a:lnTo>
                  <a:pt x="936" y="1285"/>
                </a:lnTo>
                <a:lnTo>
                  <a:pt x="939" y="1283"/>
                </a:lnTo>
                <a:lnTo>
                  <a:pt x="942" y="1280"/>
                </a:lnTo>
                <a:lnTo>
                  <a:pt x="944" y="1276"/>
                </a:lnTo>
                <a:lnTo>
                  <a:pt x="945" y="1272"/>
                </a:lnTo>
                <a:lnTo>
                  <a:pt x="946" y="1268"/>
                </a:lnTo>
                <a:lnTo>
                  <a:pt x="945" y="1260"/>
                </a:lnTo>
                <a:lnTo>
                  <a:pt x="945" y="1252"/>
                </a:lnTo>
                <a:lnTo>
                  <a:pt x="943" y="1244"/>
                </a:lnTo>
                <a:lnTo>
                  <a:pt x="941" y="1235"/>
                </a:lnTo>
                <a:lnTo>
                  <a:pt x="938" y="1226"/>
                </a:lnTo>
                <a:lnTo>
                  <a:pt x="934" y="1217"/>
                </a:lnTo>
                <a:lnTo>
                  <a:pt x="929" y="1209"/>
                </a:lnTo>
                <a:lnTo>
                  <a:pt x="924" y="1200"/>
                </a:lnTo>
                <a:lnTo>
                  <a:pt x="917" y="1192"/>
                </a:lnTo>
                <a:lnTo>
                  <a:pt x="910" y="1185"/>
                </a:lnTo>
                <a:lnTo>
                  <a:pt x="905" y="1181"/>
                </a:lnTo>
                <a:lnTo>
                  <a:pt x="901" y="1178"/>
                </a:lnTo>
                <a:lnTo>
                  <a:pt x="891" y="1172"/>
                </a:lnTo>
                <a:lnTo>
                  <a:pt x="885" y="1169"/>
                </a:lnTo>
                <a:lnTo>
                  <a:pt x="880" y="1167"/>
                </a:lnTo>
                <a:lnTo>
                  <a:pt x="874" y="1165"/>
                </a:lnTo>
                <a:lnTo>
                  <a:pt x="867" y="1163"/>
                </a:lnTo>
                <a:lnTo>
                  <a:pt x="861" y="1162"/>
                </a:lnTo>
                <a:lnTo>
                  <a:pt x="854" y="1161"/>
                </a:lnTo>
                <a:lnTo>
                  <a:pt x="846" y="1161"/>
                </a:lnTo>
                <a:lnTo>
                  <a:pt x="838" y="1160"/>
                </a:lnTo>
                <a:close/>
                <a:moveTo>
                  <a:pt x="280" y="1160"/>
                </a:moveTo>
                <a:lnTo>
                  <a:pt x="275" y="1161"/>
                </a:lnTo>
                <a:lnTo>
                  <a:pt x="271" y="1162"/>
                </a:lnTo>
                <a:lnTo>
                  <a:pt x="268" y="1164"/>
                </a:lnTo>
                <a:lnTo>
                  <a:pt x="264" y="1167"/>
                </a:lnTo>
                <a:lnTo>
                  <a:pt x="262" y="1170"/>
                </a:lnTo>
                <a:lnTo>
                  <a:pt x="260" y="1173"/>
                </a:lnTo>
                <a:lnTo>
                  <a:pt x="259" y="1177"/>
                </a:lnTo>
                <a:lnTo>
                  <a:pt x="258" y="1182"/>
                </a:lnTo>
                <a:lnTo>
                  <a:pt x="259" y="1186"/>
                </a:lnTo>
                <a:lnTo>
                  <a:pt x="260" y="1190"/>
                </a:lnTo>
                <a:lnTo>
                  <a:pt x="262" y="1194"/>
                </a:lnTo>
                <a:lnTo>
                  <a:pt x="265" y="1197"/>
                </a:lnTo>
                <a:lnTo>
                  <a:pt x="268" y="1200"/>
                </a:lnTo>
                <a:lnTo>
                  <a:pt x="271" y="1202"/>
                </a:lnTo>
                <a:lnTo>
                  <a:pt x="275" y="1203"/>
                </a:lnTo>
                <a:lnTo>
                  <a:pt x="280" y="1203"/>
                </a:lnTo>
                <a:lnTo>
                  <a:pt x="284" y="1203"/>
                </a:lnTo>
                <a:lnTo>
                  <a:pt x="288" y="1202"/>
                </a:lnTo>
                <a:lnTo>
                  <a:pt x="292" y="1200"/>
                </a:lnTo>
                <a:lnTo>
                  <a:pt x="295" y="1197"/>
                </a:lnTo>
                <a:lnTo>
                  <a:pt x="298" y="1194"/>
                </a:lnTo>
                <a:lnTo>
                  <a:pt x="300" y="1190"/>
                </a:lnTo>
                <a:lnTo>
                  <a:pt x="301" y="1186"/>
                </a:lnTo>
                <a:lnTo>
                  <a:pt x="301" y="1182"/>
                </a:lnTo>
                <a:lnTo>
                  <a:pt x="301" y="1177"/>
                </a:lnTo>
                <a:lnTo>
                  <a:pt x="300" y="1173"/>
                </a:lnTo>
                <a:lnTo>
                  <a:pt x="298" y="1170"/>
                </a:lnTo>
                <a:lnTo>
                  <a:pt x="295" y="1167"/>
                </a:lnTo>
                <a:lnTo>
                  <a:pt x="292" y="1164"/>
                </a:lnTo>
                <a:lnTo>
                  <a:pt x="288" y="1162"/>
                </a:lnTo>
                <a:lnTo>
                  <a:pt x="284" y="1161"/>
                </a:lnTo>
                <a:lnTo>
                  <a:pt x="280" y="1160"/>
                </a:lnTo>
                <a:close/>
                <a:moveTo>
                  <a:pt x="1140" y="1160"/>
                </a:moveTo>
                <a:lnTo>
                  <a:pt x="1139" y="1160"/>
                </a:lnTo>
                <a:lnTo>
                  <a:pt x="1135" y="1161"/>
                </a:lnTo>
                <a:lnTo>
                  <a:pt x="1131" y="1162"/>
                </a:lnTo>
                <a:lnTo>
                  <a:pt x="1127" y="1164"/>
                </a:lnTo>
                <a:lnTo>
                  <a:pt x="1124" y="1167"/>
                </a:lnTo>
                <a:lnTo>
                  <a:pt x="1122" y="1170"/>
                </a:lnTo>
                <a:lnTo>
                  <a:pt x="1120" y="1173"/>
                </a:lnTo>
                <a:lnTo>
                  <a:pt x="1118" y="1177"/>
                </a:lnTo>
                <a:lnTo>
                  <a:pt x="1118" y="1182"/>
                </a:lnTo>
                <a:lnTo>
                  <a:pt x="1118" y="1186"/>
                </a:lnTo>
                <a:lnTo>
                  <a:pt x="1120" y="1190"/>
                </a:lnTo>
                <a:lnTo>
                  <a:pt x="1122" y="1194"/>
                </a:lnTo>
                <a:lnTo>
                  <a:pt x="1124" y="1197"/>
                </a:lnTo>
                <a:lnTo>
                  <a:pt x="1127" y="1200"/>
                </a:lnTo>
                <a:lnTo>
                  <a:pt x="1131" y="1202"/>
                </a:lnTo>
                <a:lnTo>
                  <a:pt x="1135" y="1203"/>
                </a:lnTo>
                <a:lnTo>
                  <a:pt x="1140" y="1203"/>
                </a:lnTo>
                <a:lnTo>
                  <a:pt x="1144" y="1203"/>
                </a:lnTo>
                <a:lnTo>
                  <a:pt x="1148" y="1202"/>
                </a:lnTo>
                <a:lnTo>
                  <a:pt x="1152" y="1200"/>
                </a:lnTo>
                <a:lnTo>
                  <a:pt x="1155" y="1197"/>
                </a:lnTo>
                <a:lnTo>
                  <a:pt x="1157" y="1194"/>
                </a:lnTo>
                <a:lnTo>
                  <a:pt x="1159" y="1190"/>
                </a:lnTo>
                <a:lnTo>
                  <a:pt x="1161" y="1186"/>
                </a:lnTo>
                <a:lnTo>
                  <a:pt x="1161" y="1182"/>
                </a:lnTo>
                <a:lnTo>
                  <a:pt x="1161" y="1177"/>
                </a:lnTo>
                <a:lnTo>
                  <a:pt x="1159" y="1173"/>
                </a:lnTo>
                <a:lnTo>
                  <a:pt x="1157" y="1170"/>
                </a:lnTo>
                <a:lnTo>
                  <a:pt x="1155" y="1167"/>
                </a:lnTo>
                <a:lnTo>
                  <a:pt x="1152" y="1164"/>
                </a:lnTo>
                <a:lnTo>
                  <a:pt x="1148" y="1162"/>
                </a:lnTo>
                <a:lnTo>
                  <a:pt x="1144" y="1161"/>
                </a:lnTo>
                <a:lnTo>
                  <a:pt x="1140" y="1160"/>
                </a:lnTo>
                <a:close/>
                <a:moveTo>
                  <a:pt x="645" y="903"/>
                </a:moveTo>
                <a:lnTo>
                  <a:pt x="654" y="902"/>
                </a:lnTo>
                <a:lnTo>
                  <a:pt x="658" y="901"/>
                </a:lnTo>
                <a:lnTo>
                  <a:pt x="662" y="899"/>
                </a:lnTo>
                <a:lnTo>
                  <a:pt x="666" y="898"/>
                </a:lnTo>
                <a:lnTo>
                  <a:pt x="669" y="895"/>
                </a:lnTo>
                <a:lnTo>
                  <a:pt x="672" y="893"/>
                </a:lnTo>
                <a:lnTo>
                  <a:pt x="675" y="890"/>
                </a:lnTo>
                <a:lnTo>
                  <a:pt x="678" y="887"/>
                </a:lnTo>
                <a:lnTo>
                  <a:pt x="681" y="884"/>
                </a:lnTo>
                <a:lnTo>
                  <a:pt x="685" y="876"/>
                </a:lnTo>
                <a:lnTo>
                  <a:pt x="686" y="873"/>
                </a:lnTo>
                <a:lnTo>
                  <a:pt x="687" y="868"/>
                </a:lnTo>
                <a:lnTo>
                  <a:pt x="688" y="864"/>
                </a:lnTo>
                <a:lnTo>
                  <a:pt x="688" y="860"/>
                </a:lnTo>
                <a:lnTo>
                  <a:pt x="687" y="851"/>
                </a:lnTo>
                <a:lnTo>
                  <a:pt x="686" y="847"/>
                </a:lnTo>
                <a:lnTo>
                  <a:pt x="685" y="843"/>
                </a:lnTo>
                <a:lnTo>
                  <a:pt x="683" y="839"/>
                </a:lnTo>
                <a:lnTo>
                  <a:pt x="681" y="836"/>
                </a:lnTo>
                <a:lnTo>
                  <a:pt x="678" y="832"/>
                </a:lnTo>
                <a:lnTo>
                  <a:pt x="675" y="829"/>
                </a:lnTo>
                <a:lnTo>
                  <a:pt x="672" y="827"/>
                </a:lnTo>
                <a:lnTo>
                  <a:pt x="669" y="824"/>
                </a:lnTo>
                <a:lnTo>
                  <a:pt x="662" y="820"/>
                </a:lnTo>
                <a:lnTo>
                  <a:pt x="658" y="819"/>
                </a:lnTo>
                <a:lnTo>
                  <a:pt x="654" y="818"/>
                </a:lnTo>
                <a:lnTo>
                  <a:pt x="645" y="817"/>
                </a:lnTo>
                <a:lnTo>
                  <a:pt x="635" y="818"/>
                </a:lnTo>
                <a:lnTo>
                  <a:pt x="631" y="819"/>
                </a:lnTo>
                <a:lnTo>
                  <a:pt x="627" y="820"/>
                </a:lnTo>
                <a:lnTo>
                  <a:pt x="624" y="822"/>
                </a:lnTo>
                <a:lnTo>
                  <a:pt x="620" y="824"/>
                </a:lnTo>
                <a:lnTo>
                  <a:pt x="617" y="827"/>
                </a:lnTo>
                <a:lnTo>
                  <a:pt x="614" y="829"/>
                </a:lnTo>
                <a:lnTo>
                  <a:pt x="611" y="832"/>
                </a:lnTo>
                <a:lnTo>
                  <a:pt x="609" y="836"/>
                </a:lnTo>
                <a:lnTo>
                  <a:pt x="606" y="839"/>
                </a:lnTo>
                <a:lnTo>
                  <a:pt x="605" y="843"/>
                </a:lnTo>
                <a:lnTo>
                  <a:pt x="603" y="847"/>
                </a:lnTo>
                <a:lnTo>
                  <a:pt x="602" y="851"/>
                </a:lnTo>
                <a:lnTo>
                  <a:pt x="601" y="855"/>
                </a:lnTo>
                <a:lnTo>
                  <a:pt x="601" y="860"/>
                </a:lnTo>
                <a:lnTo>
                  <a:pt x="602" y="868"/>
                </a:lnTo>
                <a:lnTo>
                  <a:pt x="603" y="873"/>
                </a:lnTo>
                <a:lnTo>
                  <a:pt x="605" y="876"/>
                </a:lnTo>
                <a:lnTo>
                  <a:pt x="606" y="880"/>
                </a:lnTo>
                <a:lnTo>
                  <a:pt x="609" y="884"/>
                </a:lnTo>
                <a:lnTo>
                  <a:pt x="611" y="887"/>
                </a:lnTo>
                <a:lnTo>
                  <a:pt x="614" y="890"/>
                </a:lnTo>
                <a:lnTo>
                  <a:pt x="617" y="893"/>
                </a:lnTo>
                <a:lnTo>
                  <a:pt x="620" y="895"/>
                </a:lnTo>
                <a:lnTo>
                  <a:pt x="624" y="898"/>
                </a:lnTo>
                <a:lnTo>
                  <a:pt x="627" y="899"/>
                </a:lnTo>
                <a:lnTo>
                  <a:pt x="631" y="901"/>
                </a:lnTo>
                <a:lnTo>
                  <a:pt x="635" y="902"/>
                </a:lnTo>
                <a:lnTo>
                  <a:pt x="645" y="903"/>
                </a:lnTo>
                <a:close/>
                <a:moveTo>
                  <a:pt x="924" y="946"/>
                </a:moveTo>
                <a:lnTo>
                  <a:pt x="623" y="946"/>
                </a:lnTo>
                <a:lnTo>
                  <a:pt x="618" y="946"/>
                </a:lnTo>
                <a:lnTo>
                  <a:pt x="614" y="947"/>
                </a:lnTo>
                <a:lnTo>
                  <a:pt x="611" y="949"/>
                </a:lnTo>
                <a:lnTo>
                  <a:pt x="607" y="952"/>
                </a:lnTo>
                <a:lnTo>
                  <a:pt x="605" y="955"/>
                </a:lnTo>
                <a:lnTo>
                  <a:pt x="603" y="959"/>
                </a:lnTo>
                <a:lnTo>
                  <a:pt x="602" y="963"/>
                </a:lnTo>
                <a:lnTo>
                  <a:pt x="601" y="967"/>
                </a:lnTo>
                <a:lnTo>
                  <a:pt x="602" y="971"/>
                </a:lnTo>
                <a:lnTo>
                  <a:pt x="603" y="975"/>
                </a:lnTo>
                <a:lnTo>
                  <a:pt x="605" y="979"/>
                </a:lnTo>
                <a:lnTo>
                  <a:pt x="607" y="982"/>
                </a:lnTo>
                <a:lnTo>
                  <a:pt x="611" y="985"/>
                </a:lnTo>
                <a:lnTo>
                  <a:pt x="614" y="987"/>
                </a:lnTo>
                <a:lnTo>
                  <a:pt x="618" y="988"/>
                </a:lnTo>
                <a:lnTo>
                  <a:pt x="623" y="989"/>
                </a:lnTo>
                <a:lnTo>
                  <a:pt x="924" y="989"/>
                </a:lnTo>
                <a:lnTo>
                  <a:pt x="929" y="988"/>
                </a:lnTo>
                <a:lnTo>
                  <a:pt x="933" y="987"/>
                </a:lnTo>
                <a:lnTo>
                  <a:pt x="936" y="985"/>
                </a:lnTo>
                <a:lnTo>
                  <a:pt x="939" y="982"/>
                </a:lnTo>
                <a:lnTo>
                  <a:pt x="942" y="979"/>
                </a:lnTo>
                <a:lnTo>
                  <a:pt x="944" y="975"/>
                </a:lnTo>
                <a:lnTo>
                  <a:pt x="945" y="971"/>
                </a:lnTo>
                <a:lnTo>
                  <a:pt x="946" y="967"/>
                </a:lnTo>
                <a:lnTo>
                  <a:pt x="945" y="963"/>
                </a:lnTo>
                <a:lnTo>
                  <a:pt x="944" y="959"/>
                </a:lnTo>
                <a:lnTo>
                  <a:pt x="942" y="955"/>
                </a:lnTo>
                <a:lnTo>
                  <a:pt x="939" y="952"/>
                </a:lnTo>
                <a:lnTo>
                  <a:pt x="936" y="949"/>
                </a:lnTo>
                <a:lnTo>
                  <a:pt x="933" y="947"/>
                </a:lnTo>
                <a:lnTo>
                  <a:pt x="929" y="946"/>
                </a:lnTo>
                <a:lnTo>
                  <a:pt x="924" y="946"/>
                </a:lnTo>
                <a:close/>
                <a:moveTo>
                  <a:pt x="924" y="731"/>
                </a:moveTo>
                <a:lnTo>
                  <a:pt x="623" y="731"/>
                </a:lnTo>
                <a:lnTo>
                  <a:pt x="618" y="731"/>
                </a:lnTo>
                <a:lnTo>
                  <a:pt x="614" y="733"/>
                </a:lnTo>
                <a:lnTo>
                  <a:pt x="611" y="735"/>
                </a:lnTo>
                <a:lnTo>
                  <a:pt x="607" y="737"/>
                </a:lnTo>
                <a:lnTo>
                  <a:pt x="605" y="740"/>
                </a:lnTo>
                <a:lnTo>
                  <a:pt x="603" y="744"/>
                </a:lnTo>
                <a:lnTo>
                  <a:pt x="602" y="748"/>
                </a:lnTo>
                <a:lnTo>
                  <a:pt x="601" y="752"/>
                </a:lnTo>
                <a:lnTo>
                  <a:pt x="602" y="757"/>
                </a:lnTo>
                <a:lnTo>
                  <a:pt x="603" y="761"/>
                </a:lnTo>
                <a:lnTo>
                  <a:pt x="605" y="764"/>
                </a:lnTo>
                <a:lnTo>
                  <a:pt x="607" y="768"/>
                </a:lnTo>
                <a:lnTo>
                  <a:pt x="611" y="770"/>
                </a:lnTo>
                <a:lnTo>
                  <a:pt x="614" y="772"/>
                </a:lnTo>
                <a:lnTo>
                  <a:pt x="618" y="773"/>
                </a:lnTo>
                <a:lnTo>
                  <a:pt x="623" y="774"/>
                </a:lnTo>
                <a:lnTo>
                  <a:pt x="924" y="774"/>
                </a:lnTo>
                <a:lnTo>
                  <a:pt x="929" y="773"/>
                </a:lnTo>
                <a:lnTo>
                  <a:pt x="933" y="772"/>
                </a:lnTo>
                <a:lnTo>
                  <a:pt x="936" y="770"/>
                </a:lnTo>
                <a:lnTo>
                  <a:pt x="939" y="768"/>
                </a:lnTo>
                <a:lnTo>
                  <a:pt x="942" y="764"/>
                </a:lnTo>
                <a:lnTo>
                  <a:pt x="944" y="761"/>
                </a:lnTo>
                <a:lnTo>
                  <a:pt x="945" y="757"/>
                </a:lnTo>
                <a:lnTo>
                  <a:pt x="946" y="752"/>
                </a:lnTo>
                <a:lnTo>
                  <a:pt x="945" y="748"/>
                </a:lnTo>
                <a:lnTo>
                  <a:pt x="944" y="744"/>
                </a:lnTo>
                <a:lnTo>
                  <a:pt x="942" y="740"/>
                </a:lnTo>
                <a:lnTo>
                  <a:pt x="939" y="737"/>
                </a:lnTo>
                <a:lnTo>
                  <a:pt x="936" y="735"/>
                </a:lnTo>
                <a:lnTo>
                  <a:pt x="933" y="733"/>
                </a:lnTo>
                <a:lnTo>
                  <a:pt x="929" y="731"/>
                </a:lnTo>
                <a:lnTo>
                  <a:pt x="924" y="731"/>
                </a:lnTo>
                <a:close/>
                <a:moveTo>
                  <a:pt x="1289" y="107"/>
                </a:moveTo>
                <a:lnTo>
                  <a:pt x="1289" y="667"/>
                </a:lnTo>
                <a:lnTo>
                  <a:pt x="1289" y="671"/>
                </a:lnTo>
                <a:lnTo>
                  <a:pt x="1287" y="675"/>
                </a:lnTo>
                <a:lnTo>
                  <a:pt x="1285" y="679"/>
                </a:lnTo>
                <a:lnTo>
                  <a:pt x="1283" y="682"/>
                </a:lnTo>
                <a:lnTo>
                  <a:pt x="1280" y="684"/>
                </a:lnTo>
                <a:lnTo>
                  <a:pt x="1276" y="686"/>
                </a:lnTo>
                <a:lnTo>
                  <a:pt x="1272" y="688"/>
                </a:lnTo>
                <a:lnTo>
                  <a:pt x="1268" y="688"/>
                </a:lnTo>
                <a:lnTo>
                  <a:pt x="1263" y="688"/>
                </a:lnTo>
                <a:lnTo>
                  <a:pt x="1259" y="686"/>
                </a:lnTo>
                <a:lnTo>
                  <a:pt x="1256" y="684"/>
                </a:lnTo>
                <a:lnTo>
                  <a:pt x="1252" y="682"/>
                </a:lnTo>
                <a:lnTo>
                  <a:pt x="1250" y="679"/>
                </a:lnTo>
                <a:lnTo>
                  <a:pt x="1248" y="675"/>
                </a:lnTo>
                <a:lnTo>
                  <a:pt x="1247" y="671"/>
                </a:lnTo>
                <a:lnTo>
                  <a:pt x="1246" y="667"/>
                </a:lnTo>
                <a:lnTo>
                  <a:pt x="1246" y="107"/>
                </a:lnTo>
                <a:lnTo>
                  <a:pt x="1246" y="101"/>
                </a:lnTo>
                <a:lnTo>
                  <a:pt x="1245" y="94"/>
                </a:lnTo>
                <a:lnTo>
                  <a:pt x="1243" y="88"/>
                </a:lnTo>
                <a:lnTo>
                  <a:pt x="1241" y="82"/>
                </a:lnTo>
                <a:lnTo>
                  <a:pt x="1238" y="77"/>
                </a:lnTo>
                <a:lnTo>
                  <a:pt x="1235" y="71"/>
                </a:lnTo>
                <a:lnTo>
                  <a:pt x="1231" y="66"/>
                </a:lnTo>
                <a:lnTo>
                  <a:pt x="1227" y="62"/>
                </a:lnTo>
                <a:lnTo>
                  <a:pt x="1223" y="58"/>
                </a:lnTo>
                <a:lnTo>
                  <a:pt x="1218" y="54"/>
                </a:lnTo>
                <a:lnTo>
                  <a:pt x="1212" y="51"/>
                </a:lnTo>
                <a:lnTo>
                  <a:pt x="1207" y="48"/>
                </a:lnTo>
                <a:lnTo>
                  <a:pt x="1201" y="46"/>
                </a:lnTo>
                <a:lnTo>
                  <a:pt x="1198" y="45"/>
                </a:lnTo>
                <a:lnTo>
                  <a:pt x="1195" y="44"/>
                </a:lnTo>
                <a:lnTo>
                  <a:pt x="1188" y="43"/>
                </a:lnTo>
                <a:lnTo>
                  <a:pt x="1182" y="43"/>
                </a:lnTo>
                <a:lnTo>
                  <a:pt x="645" y="43"/>
                </a:lnTo>
                <a:lnTo>
                  <a:pt x="107" y="43"/>
                </a:lnTo>
                <a:lnTo>
                  <a:pt x="101" y="43"/>
                </a:lnTo>
                <a:lnTo>
                  <a:pt x="94" y="44"/>
                </a:lnTo>
                <a:lnTo>
                  <a:pt x="88" y="46"/>
                </a:lnTo>
                <a:lnTo>
                  <a:pt x="82" y="48"/>
                </a:lnTo>
                <a:lnTo>
                  <a:pt x="77" y="51"/>
                </a:lnTo>
                <a:lnTo>
                  <a:pt x="71" y="54"/>
                </a:lnTo>
                <a:lnTo>
                  <a:pt x="67" y="58"/>
                </a:lnTo>
                <a:lnTo>
                  <a:pt x="62" y="62"/>
                </a:lnTo>
                <a:lnTo>
                  <a:pt x="58" y="66"/>
                </a:lnTo>
                <a:lnTo>
                  <a:pt x="54" y="71"/>
                </a:lnTo>
                <a:lnTo>
                  <a:pt x="51" y="77"/>
                </a:lnTo>
                <a:lnTo>
                  <a:pt x="48" y="82"/>
                </a:lnTo>
                <a:lnTo>
                  <a:pt x="46" y="88"/>
                </a:lnTo>
                <a:lnTo>
                  <a:pt x="45" y="91"/>
                </a:lnTo>
                <a:lnTo>
                  <a:pt x="44" y="94"/>
                </a:lnTo>
                <a:lnTo>
                  <a:pt x="43" y="101"/>
                </a:lnTo>
                <a:lnTo>
                  <a:pt x="43" y="107"/>
                </a:lnTo>
                <a:lnTo>
                  <a:pt x="43" y="494"/>
                </a:lnTo>
                <a:lnTo>
                  <a:pt x="43" y="498"/>
                </a:lnTo>
                <a:lnTo>
                  <a:pt x="41" y="502"/>
                </a:lnTo>
                <a:lnTo>
                  <a:pt x="39" y="506"/>
                </a:lnTo>
                <a:lnTo>
                  <a:pt x="37" y="509"/>
                </a:lnTo>
                <a:lnTo>
                  <a:pt x="34" y="512"/>
                </a:lnTo>
                <a:lnTo>
                  <a:pt x="30" y="514"/>
                </a:lnTo>
                <a:lnTo>
                  <a:pt x="26" y="515"/>
                </a:lnTo>
                <a:lnTo>
                  <a:pt x="22" y="515"/>
                </a:lnTo>
                <a:lnTo>
                  <a:pt x="17" y="515"/>
                </a:lnTo>
                <a:lnTo>
                  <a:pt x="13" y="514"/>
                </a:lnTo>
                <a:lnTo>
                  <a:pt x="10" y="512"/>
                </a:lnTo>
                <a:lnTo>
                  <a:pt x="6" y="509"/>
                </a:lnTo>
                <a:lnTo>
                  <a:pt x="4" y="506"/>
                </a:lnTo>
                <a:lnTo>
                  <a:pt x="2" y="502"/>
                </a:lnTo>
                <a:lnTo>
                  <a:pt x="1" y="498"/>
                </a:lnTo>
                <a:lnTo>
                  <a:pt x="0" y="494"/>
                </a:lnTo>
                <a:lnTo>
                  <a:pt x="0" y="107"/>
                </a:lnTo>
                <a:lnTo>
                  <a:pt x="1" y="96"/>
                </a:lnTo>
                <a:lnTo>
                  <a:pt x="1" y="91"/>
                </a:lnTo>
                <a:lnTo>
                  <a:pt x="2" y="86"/>
                </a:lnTo>
                <a:lnTo>
                  <a:pt x="4" y="81"/>
                </a:lnTo>
                <a:lnTo>
                  <a:pt x="5" y="76"/>
                </a:lnTo>
                <a:lnTo>
                  <a:pt x="9" y="66"/>
                </a:lnTo>
                <a:lnTo>
                  <a:pt x="13" y="56"/>
                </a:lnTo>
                <a:lnTo>
                  <a:pt x="18" y="47"/>
                </a:lnTo>
                <a:lnTo>
                  <a:pt x="25" y="39"/>
                </a:lnTo>
                <a:lnTo>
                  <a:pt x="32" y="32"/>
                </a:lnTo>
                <a:lnTo>
                  <a:pt x="39" y="25"/>
                </a:lnTo>
                <a:lnTo>
                  <a:pt x="47" y="18"/>
                </a:lnTo>
                <a:lnTo>
                  <a:pt x="56" y="13"/>
                </a:lnTo>
                <a:lnTo>
                  <a:pt x="61" y="11"/>
                </a:lnTo>
                <a:lnTo>
                  <a:pt x="66" y="9"/>
                </a:lnTo>
                <a:lnTo>
                  <a:pt x="76" y="5"/>
                </a:lnTo>
                <a:lnTo>
                  <a:pt x="86" y="2"/>
                </a:lnTo>
                <a:lnTo>
                  <a:pt x="96" y="1"/>
                </a:lnTo>
                <a:lnTo>
                  <a:pt x="107" y="0"/>
                </a:lnTo>
                <a:lnTo>
                  <a:pt x="645" y="0"/>
                </a:lnTo>
                <a:lnTo>
                  <a:pt x="1182" y="0"/>
                </a:lnTo>
                <a:lnTo>
                  <a:pt x="1193" y="1"/>
                </a:lnTo>
                <a:lnTo>
                  <a:pt x="1198" y="1"/>
                </a:lnTo>
                <a:lnTo>
                  <a:pt x="1203" y="2"/>
                </a:lnTo>
                <a:lnTo>
                  <a:pt x="1209" y="3"/>
                </a:lnTo>
                <a:lnTo>
                  <a:pt x="1214" y="5"/>
                </a:lnTo>
                <a:lnTo>
                  <a:pt x="1224" y="9"/>
                </a:lnTo>
                <a:lnTo>
                  <a:pt x="1233" y="13"/>
                </a:lnTo>
                <a:lnTo>
                  <a:pt x="1242" y="18"/>
                </a:lnTo>
                <a:lnTo>
                  <a:pt x="1250" y="25"/>
                </a:lnTo>
                <a:lnTo>
                  <a:pt x="1258" y="32"/>
                </a:lnTo>
                <a:lnTo>
                  <a:pt x="1265" y="39"/>
                </a:lnTo>
                <a:lnTo>
                  <a:pt x="1271" y="47"/>
                </a:lnTo>
                <a:lnTo>
                  <a:pt x="1276" y="56"/>
                </a:lnTo>
                <a:lnTo>
                  <a:pt x="1279" y="61"/>
                </a:lnTo>
                <a:lnTo>
                  <a:pt x="1281" y="66"/>
                </a:lnTo>
                <a:lnTo>
                  <a:pt x="1284" y="76"/>
                </a:lnTo>
                <a:lnTo>
                  <a:pt x="1287" y="86"/>
                </a:lnTo>
                <a:lnTo>
                  <a:pt x="1289" y="96"/>
                </a:lnTo>
                <a:lnTo>
                  <a:pt x="128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81" name="TextBox 79">
            <a:extLst>
              <a:ext uri="{FF2B5EF4-FFF2-40B4-BE49-F238E27FC236}">
                <a16:creationId xmlns:a16="http://schemas.microsoft.com/office/drawing/2014/main" id="{94E32396-8DF9-5A4F-8B63-E7D3A1B83910}"/>
              </a:ext>
            </a:extLst>
          </p:cNvPr>
          <p:cNvSpPr txBox="1"/>
          <p:nvPr/>
        </p:nvSpPr>
        <p:spPr>
          <a:xfrm>
            <a:off x="10006982" y="2167635"/>
            <a:ext cx="157427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51" name="Titre 1">
            <a:extLst>
              <a:ext uri="{FF2B5EF4-FFF2-40B4-BE49-F238E27FC236}">
                <a16:creationId xmlns:a16="http://schemas.microsoft.com/office/drawing/2014/main" id="{0F57FCB3-7CAF-4C0E-BB10-C70720564CFE}"/>
              </a:ext>
            </a:extLst>
          </p:cNvPr>
          <p:cNvSpPr txBox="1">
            <a:spLocks/>
          </p:cNvSpPr>
          <p:nvPr/>
        </p:nvSpPr>
        <p:spPr>
          <a:xfrm>
            <a:off x="669815" y="446136"/>
            <a:ext cx="7682509" cy="7478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B5B7BF">
                    <a:lumMod val="75000"/>
                  </a:srgbClr>
                </a:solidFill>
                <a:effectLst/>
                <a:uLnTx/>
                <a:uFillTx/>
                <a:latin typeface="Segoe UI" panose="020B0502040204020203" pitchFamily="34" charset="0"/>
                <a:ea typeface="+mj-ea"/>
                <a:cs typeface="+mj-cs"/>
              </a:rPr>
              <a:t>Design Studio Value proposition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panose="020B0502040204020203" pitchFamily="34" charset="0"/>
                <a:ea typeface="+mj-ea"/>
                <a:cs typeface="+mj-cs"/>
              </a:rPr>
              <a:t>Designer &amp; Developer tools</a:t>
            </a:r>
            <a:endParaRPr kumimoji="0" lang="fr-FR" sz="3600" b="0" i="0" u="none" strike="noStrike" kern="1200" cap="none" spc="0" normalizeH="0" baseline="0" noProof="0" dirty="0">
              <a:ln>
                <a:noFill/>
              </a:ln>
              <a:solidFill>
                <a:srgbClr val="92D050"/>
              </a:solidFill>
              <a:effectLst/>
              <a:uLnTx/>
              <a:uFillTx/>
              <a:latin typeface="Titillium Web"/>
              <a:ea typeface="+mj-ea"/>
              <a:cs typeface="+mj-cs"/>
            </a:endParaRPr>
          </a:p>
        </p:txBody>
      </p:sp>
      <p:grpSp>
        <p:nvGrpSpPr>
          <p:cNvPr id="22" name="Group 87">
            <a:extLst>
              <a:ext uri="{FF2B5EF4-FFF2-40B4-BE49-F238E27FC236}">
                <a16:creationId xmlns:a16="http://schemas.microsoft.com/office/drawing/2014/main" id="{BFBD4E72-B9FE-4B9C-90B9-EDBF2BACD64B}"/>
              </a:ext>
            </a:extLst>
          </p:cNvPr>
          <p:cNvGrpSpPr/>
          <p:nvPr/>
        </p:nvGrpSpPr>
        <p:grpSpPr>
          <a:xfrm>
            <a:off x="6144219" y="3042479"/>
            <a:ext cx="2603253" cy="2008477"/>
            <a:chOff x="7162037" y="2940433"/>
            <a:chExt cx="3277288" cy="2528512"/>
          </a:xfrm>
        </p:grpSpPr>
        <p:grpSp>
          <p:nvGrpSpPr>
            <p:cNvPr id="23" name="Group 56">
              <a:extLst>
                <a:ext uri="{FF2B5EF4-FFF2-40B4-BE49-F238E27FC236}">
                  <a16:creationId xmlns:a16="http://schemas.microsoft.com/office/drawing/2014/main" id="{04537319-4C62-4F5F-8648-B2F688FA08FA}"/>
                </a:ext>
              </a:extLst>
            </p:cNvPr>
            <p:cNvGrpSpPr/>
            <p:nvPr/>
          </p:nvGrpSpPr>
          <p:grpSpPr>
            <a:xfrm>
              <a:off x="7162037" y="2940433"/>
              <a:ext cx="3277288" cy="2425479"/>
              <a:chOff x="7348995" y="4488273"/>
              <a:chExt cx="3277288" cy="2425479"/>
            </a:xfrm>
          </p:grpSpPr>
          <p:pic>
            <p:nvPicPr>
              <p:cNvPr id="26" name="Picture 57">
                <a:extLst>
                  <a:ext uri="{FF2B5EF4-FFF2-40B4-BE49-F238E27FC236}">
                    <a16:creationId xmlns:a16="http://schemas.microsoft.com/office/drawing/2014/main" id="{0E3E44C0-C7F5-4B0F-9474-688BAEF81E9E}"/>
                  </a:ext>
                </a:extLst>
              </p:cNvPr>
              <p:cNvPicPr>
                <a:picLocks noChangeAspect="1"/>
              </p:cNvPicPr>
              <p:nvPr/>
            </p:nvPicPr>
            <p:blipFill>
              <a:blip r:embed="rId7"/>
              <a:stretch>
                <a:fillRect/>
              </a:stretch>
            </p:blipFill>
            <p:spPr>
              <a:xfrm>
                <a:off x="7348995" y="4543897"/>
                <a:ext cx="720000" cy="720000"/>
              </a:xfrm>
              <a:prstGeom prst="rect">
                <a:avLst/>
              </a:prstGeom>
            </p:spPr>
          </p:pic>
          <p:pic>
            <p:nvPicPr>
              <p:cNvPr id="27" name="Picture 58">
                <a:extLst>
                  <a:ext uri="{FF2B5EF4-FFF2-40B4-BE49-F238E27FC236}">
                    <a16:creationId xmlns:a16="http://schemas.microsoft.com/office/drawing/2014/main" id="{245353B6-006F-4521-9E89-82ABECA891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77688" y="4517573"/>
                <a:ext cx="720000" cy="720000"/>
              </a:xfrm>
              <a:prstGeom prst="rect">
                <a:avLst/>
              </a:prstGeom>
            </p:spPr>
          </p:pic>
          <p:pic>
            <p:nvPicPr>
              <p:cNvPr id="28" name="Picture 59">
                <a:extLst>
                  <a:ext uri="{FF2B5EF4-FFF2-40B4-BE49-F238E27FC236}">
                    <a16:creationId xmlns:a16="http://schemas.microsoft.com/office/drawing/2014/main" id="{D492AB83-E62A-4B2D-817E-E17452D16E1A}"/>
                  </a:ext>
                </a:extLst>
              </p:cNvPr>
              <p:cNvPicPr>
                <a:picLocks noChangeAspect="1"/>
              </p:cNvPicPr>
              <p:nvPr/>
            </p:nvPicPr>
            <p:blipFill>
              <a:blip r:embed="rId9"/>
              <a:stretch>
                <a:fillRect/>
              </a:stretch>
            </p:blipFill>
            <p:spPr>
              <a:xfrm>
                <a:off x="9006381" y="4488273"/>
                <a:ext cx="720000" cy="720000"/>
              </a:xfrm>
              <a:prstGeom prst="rect">
                <a:avLst/>
              </a:prstGeom>
            </p:spPr>
          </p:pic>
          <p:pic>
            <p:nvPicPr>
              <p:cNvPr id="29" name="Picture 60">
                <a:extLst>
                  <a:ext uri="{FF2B5EF4-FFF2-40B4-BE49-F238E27FC236}">
                    <a16:creationId xmlns:a16="http://schemas.microsoft.com/office/drawing/2014/main" id="{E665FC6F-81D2-4243-967F-5B85179AF5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83076" y="5370000"/>
                <a:ext cx="720000" cy="720000"/>
              </a:xfrm>
              <a:prstGeom prst="rect">
                <a:avLst/>
              </a:prstGeom>
            </p:spPr>
          </p:pic>
          <p:pic>
            <p:nvPicPr>
              <p:cNvPr id="31" name="Picture 61">
                <a:extLst>
                  <a:ext uri="{FF2B5EF4-FFF2-40B4-BE49-F238E27FC236}">
                    <a16:creationId xmlns:a16="http://schemas.microsoft.com/office/drawing/2014/main" id="{9F6B2A67-B095-4679-AF20-FFD02081764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7688" y="5402849"/>
                <a:ext cx="720000" cy="720000"/>
              </a:xfrm>
              <a:prstGeom prst="rect">
                <a:avLst/>
              </a:prstGeom>
            </p:spPr>
          </p:pic>
          <p:pic>
            <p:nvPicPr>
              <p:cNvPr id="32" name="Picture 62">
                <a:extLst>
                  <a:ext uri="{FF2B5EF4-FFF2-40B4-BE49-F238E27FC236}">
                    <a16:creationId xmlns:a16="http://schemas.microsoft.com/office/drawing/2014/main" id="{A83FBBA8-07D3-4D51-80B0-29D01347550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10960" y="5370000"/>
                <a:ext cx="720000" cy="720000"/>
              </a:xfrm>
              <a:prstGeom prst="rect">
                <a:avLst/>
              </a:prstGeom>
            </p:spPr>
          </p:pic>
          <p:pic>
            <p:nvPicPr>
              <p:cNvPr id="33" name="Picture 63">
                <a:extLst>
                  <a:ext uri="{FF2B5EF4-FFF2-40B4-BE49-F238E27FC236}">
                    <a16:creationId xmlns:a16="http://schemas.microsoft.com/office/drawing/2014/main" id="{07C053B9-08FA-45FA-B083-07A7A840A18E}"/>
                  </a:ext>
                </a:extLst>
              </p:cNvPr>
              <p:cNvPicPr>
                <a:picLocks noChangeAspect="1"/>
              </p:cNvPicPr>
              <p:nvPr/>
            </p:nvPicPr>
            <p:blipFill>
              <a:blip r:embed="rId13"/>
              <a:stretch>
                <a:fillRect/>
              </a:stretch>
            </p:blipFill>
            <p:spPr>
              <a:xfrm>
                <a:off x="9870678" y="5418980"/>
                <a:ext cx="720000" cy="720000"/>
              </a:xfrm>
              <a:prstGeom prst="rect">
                <a:avLst/>
              </a:prstGeom>
            </p:spPr>
          </p:pic>
          <p:pic>
            <p:nvPicPr>
              <p:cNvPr id="34" name="Picture 64">
                <a:extLst>
                  <a:ext uri="{FF2B5EF4-FFF2-40B4-BE49-F238E27FC236}">
                    <a16:creationId xmlns:a16="http://schemas.microsoft.com/office/drawing/2014/main" id="{FCC0D3E0-8359-41E0-B82A-778ECE42847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378144" y="6193752"/>
                <a:ext cx="729863" cy="720000"/>
              </a:xfrm>
              <a:prstGeom prst="rect">
                <a:avLst/>
              </a:prstGeom>
            </p:spPr>
          </p:pic>
          <p:pic>
            <p:nvPicPr>
              <p:cNvPr id="35" name="Picture 65">
                <a:extLst>
                  <a:ext uri="{FF2B5EF4-FFF2-40B4-BE49-F238E27FC236}">
                    <a16:creationId xmlns:a16="http://schemas.microsoft.com/office/drawing/2014/main" id="{2C56E104-D3F0-475B-B24C-D50789B81847}"/>
                  </a:ext>
                </a:extLst>
              </p:cNvPr>
              <p:cNvPicPr>
                <a:picLocks noChangeAspect="1"/>
              </p:cNvPicPr>
              <p:nvPr/>
            </p:nvPicPr>
            <p:blipFill>
              <a:blip r:embed="rId15"/>
              <a:stretch>
                <a:fillRect/>
              </a:stretch>
            </p:blipFill>
            <p:spPr>
              <a:xfrm>
                <a:off x="8169661" y="6187025"/>
                <a:ext cx="760563" cy="720000"/>
              </a:xfrm>
              <a:prstGeom prst="rect">
                <a:avLst/>
              </a:prstGeom>
            </p:spPr>
          </p:pic>
          <p:pic>
            <p:nvPicPr>
              <p:cNvPr id="36" name="Picture 66">
                <a:extLst>
                  <a:ext uri="{FF2B5EF4-FFF2-40B4-BE49-F238E27FC236}">
                    <a16:creationId xmlns:a16="http://schemas.microsoft.com/office/drawing/2014/main" id="{B60170D1-0EF0-473A-B4DA-CF4A2C4F311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835074" y="4519395"/>
                <a:ext cx="791209" cy="720000"/>
              </a:xfrm>
              <a:prstGeom prst="rect">
                <a:avLst/>
              </a:prstGeom>
            </p:spPr>
          </p:pic>
        </p:grpSp>
        <p:pic>
          <p:nvPicPr>
            <p:cNvPr id="25" name="Picture 86">
              <a:extLst>
                <a:ext uri="{FF2B5EF4-FFF2-40B4-BE49-F238E27FC236}">
                  <a16:creationId xmlns:a16="http://schemas.microsoft.com/office/drawing/2014/main" id="{31D363B3-4323-46D3-BDFE-DCB08E6C77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18703" y="4516445"/>
              <a:ext cx="952500" cy="952500"/>
            </a:xfrm>
            <a:prstGeom prst="rect">
              <a:avLst/>
            </a:prstGeom>
          </p:spPr>
        </p:pic>
      </p:grpSp>
      <p:grpSp>
        <p:nvGrpSpPr>
          <p:cNvPr id="37" name="Group 49">
            <a:extLst>
              <a:ext uri="{FF2B5EF4-FFF2-40B4-BE49-F238E27FC236}">
                <a16:creationId xmlns:a16="http://schemas.microsoft.com/office/drawing/2014/main" id="{52E477E8-2A54-4A66-961E-F585C40A9522}"/>
              </a:ext>
            </a:extLst>
          </p:cNvPr>
          <p:cNvGrpSpPr/>
          <p:nvPr/>
        </p:nvGrpSpPr>
        <p:grpSpPr>
          <a:xfrm>
            <a:off x="1057526" y="2793716"/>
            <a:ext cx="1472077" cy="954183"/>
            <a:chOff x="263262" y="4183897"/>
            <a:chExt cx="2341295" cy="1517600"/>
          </a:xfrm>
        </p:grpSpPr>
        <p:pic>
          <p:nvPicPr>
            <p:cNvPr id="38" name="Picture 50">
              <a:extLst>
                <a:ext uri="{FF2B5EF4-FFF2-40B4-BE49-F238E27FC236}">
                  <a16:creationId xmlns:a16="http://schemas.microsoft.com/office/drawing/2014/main" id="{634AC496-49A0-464A-8BE8-082C01C6CE1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63262" y="4981497"/>
              <a:ext cx="732973" cy="720000"/>
            </a:xfrm>
            <a:prstGeom prst="rect">
              <a:avLst/>
            </a:prstGeom>
          </p:spPr>
        </p:pic>
        <p:pic>
          <p:nvPicPr>
            <p:cNvPr id="39" name="Picture 51">
              <a:extLst>
                <a:ext uri="{FF2B5EF4-FFF2-40B4-BE49-F238E27FC236}">
                  <a16:creationId xmlns:a16="http://schemas.microsoft.com/office/drawing/2014/main" id="{053907FF-BD42-417F-80A1-D3BC9EC81D4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64420" y="4183897"/>
              <a:ext cx="732973" cy="720000"/>
            </a:xfrm>
            <a:prstGeom prst="rect">
              <a:avLst/>
            </a:prstGeom>
          </p:spPr>
        </p:pic>
        <p:pic>
          <p:nvPicPr>
            <p:cNvPr id="40" name="Picture 52">
              <a:extLst>
                <a:ext uri="{FF2B5EF4-FFF2-40B4-BE49-F238E27FC236}">
                  <a16:creationId xmlns:a16="http://schemas.microsoft.com/office/drawing/2014/main" id="{D80D4AC9-7689-4145-8B3D-FC36CC8AD5D9}"/>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69500" y="4183897"/>
              <a:ext cx="732973" cy="720000"/>
            </a:xfrm>
            <a:prstGeom prst="rect">
              <a:avLst/>
            </a:prstGeom>
          </p:spPr>
        </p:pic>
        <p:pic>
          <p:nvPicPr>
            <p:cNvPr id="41" name="Picture 53">
              <a:extLst>
                <a:ext uri="{FF2B5EF4-FFF2-40B4-BE49-F238E27FC236}">
                  <a16:creationId xmlns:a16="http://schemas.microsoft.com/office/drawing/2014/main" id="{6E67F3AE-E870-47DC-A44C-6463C4B70690}"/>
                </a:ext>
              </a:extLst>
            </p:cNvPr>
            <p:cNvPicPr>
              <a:picLocks noChangeAspect="1"/>
            </p:cNvPicPr>
            <p:nvPr/>
          </p:nvPicPr>
          <p:blipFill>
            <a:blip r:embed="rId21"/>
            <a:stretch>
              <a:fillRect/>
            </a:stretch>
          </p:blipFill>
          <p:spPr>
            <a:xfrm>
              <a:off x="1075322" y="4998112"/>
              <a:ext cx="720000" cy="686770"/>
            </a:xfrm>
            <a:prstGeom prst="rect">
              <a:avLst/>
            </a:prstGeom>
          </p:spPr>
        </p:pic>
        <p:pic>
          <p:nvPicPr>
            <p:cNvPr id="42" name="Picture 54">
              <a:extLst>
                <a:ext uri="{FF2B5EF4-FFF2-40B4-BE49-F238E27FC236}">
                  <a16:creationId xmlns:a16="http://schemas.microsoft.com/office/drawing/2014/main" id="{2C5ABAA2-76B3-4411-AE59-9C47BC500462}"/>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869934" y="4978060"/>
              <a:ext cx="720000" cy="720000"/>
            </a:xfrm>
            <a:prstGeom prst="rect">
              <a:avLst/>
            </a:prstGeom>
          </p:spPr>
        </p:pic>
        <p:pic>
          <p:nvPicPr>
            <p:cNvPr id="44" name="Picture 55">
              <a:extLst>
                <a:ext uri="{FF2B5EF4-FFF2-40B4-BE49-F238E27FC236}">
                  <a16:creationId xmlns:a16="http://schemas.microsoft.com/office/drawing/2014/main" id="{73C569C5-A431-4B23-9791-8F1ACDD14542}"/>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1874580" y="4183897"/>
              <a:ext cx="729977" cy="720000"/>
            </a:xfrm>
            <a:prstGeom prst="rect">
              <a:avLst/>
            </a:prstGeom>
          </p:spPr>
        </p:pic>
      </p:grpSp>
      <p:pic>
        <p:nvPicPr>
          <p:cNvPr id="45" name="Picture 84">
            <a:extLst>
              <a:ext uri="{FF2B5EF4-FFF2-40B4-BE49-F238E27FC236}">
                <a16:creationId xmlns:a16="http://schemas.microsoft.com/office/drawing/2014/main" id="{19D78180-5F08-431A-A1AF-A9F3A98710A1}"/>
              </a:ext>
            </a:extLst>
          </p:cNvPr>
          <p:cNvPicPr>
            <a:picLocks noChangeAspect="1"/>
          </p:cNvPicPr>
          <p:nvPr/>
        </p:nvPicPr>
        <p:blipFill>
          <a:blip r:embed="rId24"/>
          <a:stretch>
            <a:fillRect/>
          </a:stretch>
        </p:blipFill>
        <p:spPr>
          <a:xfrm>
            <a:off x="2594821" y="2748446"/>
            <a:ext cx="497966" cy="497966"/>
          </a:xfrm>
          <a:prstGeom prst="rect">
            <a:avLst/>
          </a:prstGeom>
        </p:spPr>
      </p:pic>
      <p:grpSp>
        <p:nvGrpSpPr>
          <p:cNvPr id="46" name="Group 67">
            <a:extLst>
              <a:ext uri="{FF2B5EF4-FFF2-40B4-BE49-F238E27FC236}">
                <a16:creationId xmlns:a16="http://schemas.microsoft.com/office/drawing/2014/main" id="{CAF9D56B-6201-4C89-A1FF-422604B9F631}"/>
              </a:ext>
            </a:extLst>
          </p:cNvPr>
          <p:cNvGrpSpPr/>
          <p:nvPr/>
        </p:nvGrpSpPr>
        <p:grpSpPr>
          <a:xfrm>
            <a:off x="1030093" y="3938666"/>
            <a:ext cx="2107082" cy="2138423"/>
            <a:chOff x="7882562" y="2768377"/>
            <a:chExt cx="3168749" cy="3215881"/>
          </a:xfrm>
        </p:grpSpPr>
        <p:pic>
          <p:nvPicPr>
            <p:cNvPr id="47" name="Picture 68">
              <a:extLst>
                <a:ext uri="{FF2B5EF4-FFF2-40B4-BE49-F238E27FC236}">
                  <a16:creationId xmlns:a16="http://schemas.microsoft.com/office/drawing/2014/main" id="{1F6565FF-165E-42B6-8E64-06A391D7904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702895" y="4430347"/>
              <a:ext cx="732973" cy="720000"/>
            </a:xfrm>
            <a:prstGeom prst="rect">
              <a:avLst/>
            </a:prstGeom>
          </p:spPr>
        </p:pic>
        <p:pic>
          <p:nvPicPr>
            <p:cNvPr id="48" name="Picture 69">
              <a:extLst>
                <a:ext uri="{FF2B5EF4-FFF2-40B4-BE49-F238E27FC236}">
                  <a16:creationId xmlns:a16="http://schemas.microsoft.com/office/drawing/2014/main" id="{1EF904EA-7E5C-4644-96BB-28817DBBB62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8702895" y="5264258"/>
              <a:ext cx="720000" cy="720000"/>
            </a:xfrm>
            <a:prstGeom prst="rect">
              <a:avLst/>
            </a:prstGeom>
          </p:spPr>
        </p:pic>
        <p:pic>
          <p:nvPicPr>
            <p:cNvPr id="49" name="Picture 70">
              <a:extLst>
                <a:ext uri="{FF2B5EF4-FFF2-40B4-BE49-F238E27FC236}">
                  <a16:creationId xmlns:a16="http://schemas.microsoft.com/office/drawing/2014/main" id="{CE92A2F6-9CF6-4B50-9EFA-197A16C33CAE}"/>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9519628" y="3606068"/>
              <a:ext cx="720000" cy="720000"/>
            </a:xfrm>
            <a:prstGeom prst="rect">
              <a:avLst/>
            </a:prstGeom>
          </p:spPr>
        </p:pic>
        <p:pic>
          <p:nvPicPr>
            <p:cNvPr id="50" name="Picture 71">
              <a:extLst>
                <a:ext uri="{FF2B5EF4-FFF2-40B4-BE49-F238E27FC236}">
                  <a16:creationId xmlns:a16="http://schemas.microsoft.com/office/drawing/2014/main" id="{C7908426-DA29-4757-B1BC-24886190935F}"/>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9640504" y="4430347"/>
              <a:ext cx="478248" cy="720000"/>
            </a:xfrm>
            <a:prstGeom prst="rect">
              <a:avLst/>
            </a:prstGeom>
          </p:spPr>
        </p:pic>
        <p:pic>
          <p:nvPicPr>
            <p:cNvPr id="52" name="Picture 72">
              <a:extLst>
                <a:ext uri="{FF2B5EF4-FFF2-40B4-BE49-F238E27FC236}">
                  <a16:creationId xmlns:a16="http://schemas.microsoft.com/office/drawing/2014/main" id="{2A4BD4C5-7CB7-4CEB-93D2-2BDF40786570}"/>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7990243" y="4430347"/>
              <a:ext cx="508238" cy="720000"/>
            </a:xfrm>
            <a:prstGeom prst="rect">
              <a:avLst/>
            </a:prstGeom>
          </p:spPr>
        </p:pic>
        <p:pic>
          <p:nvPicPr>
            <p:cNvPr id="53" name="Picture 73">
              <a:extLst>
                <a:ext uri="{FF2B5EF4-FFF2-40B4-BE49-F238E27FC236}">
                  <a16:creationId xmlns:a16="http://schemas.microsoft.com/office/drawing/2014/main" id="{F6E06BC6-248A-4483-BF70-305E92FFF573}"/>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t="-596" b="-6790"/>
            <a:stretch/>
          </p:blipFill>
          <p:spPr>
            <a:xfrm>
              <a:off x="10331311" y="3657329"/>
              <a:ext cx="720000" cy="629429"/>
            </a:xfrm>
            <a:prstGeom prst="rect">
              <a:avLst/>
            </a:prstGeom>
          </p:spPr>
        </p:pic>
        <p:pic>
          <p:nvPicPr>
            <p:cNvPr id="54" name="Picture 74">
              <a:extLst>
                <a:ext uri="{FF2B5EF4-FFF2-40B4-BE49-F238E27FC236}">
                  <a16:creationId xmlns:a16="http://schemas.microsoft.com/office/drawing/2014/main" id="{15273094-9B24-4E95-BC3E-3EDED763D757}"/>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7884362" y="5264258"/>
              <a:ext cx="720000" cy="720000"/>
            </a:xfrm>
            <a:prstGeom prst="rect">
              <a:avLst/>
            </a:prstGeom>
          </p:spPr>
        </p:pic>
        <p:pic>
          <p:nvPicPr>
            <p:cNvPr id="55" name="Picture 75">
              <a:extLst>
                <a:ext uri="{FF2B5EF4-FFF2-40B4-BE49-F238E27FC236}">
                  <a16:creationId xmlns:a16="http://schemas.microsoft.com/office/drawing/2014/main" id="{690F09F6-0CC1-4C6E-8AF1-EEB9BE253A02}"/>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8702895" y="3606068"/>
              <a:ext cx="725050" cy="720000"/>
            </a:xfrm>
            <a:prstGeom prst="rect">
              <a:avLst/>
            </a:prstGeom>
          </p:spPr>
        </p:pic>
        <p:pic>
          <p:nvPicPr>
            <p:cNvPr id="56" name="Picture 76">
              <a:extLst>
                <a:ext uri="{FF2B5EF4-FFF2-40B4-BE49-F238E27FC236}">
                  <a16:creationId xmlns:a16="http://schemas.microsoft.com/office/drawing/2014/main" id="{9B276921-EE54-4F6D-A7EC-07E3D5AB58AA}"/>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884362" y="3606068"/>
              <a:ext cx="720000" cy="720000"/>
            </a:xfrm>
            <a:prstGeom prst="rect">
              <a:avLst/>
            </a:prstGeom>
          </p:spPr>
        </p:pic>
        <p:pic>
          <p:nvPicPr>
            <p:cNvPr id="61" name="Picture 77">
              <a:extLst>
                <a:ext uri="{FF2B5EF4-FFF2-40B4-BE49-F238E27FC236}">
                  <a16:creationId xmlns:a16="http://schemas.microsoft.com/office/drawing/2014/main" id="{15A6B194-7222-4EB2-9A61-9F66E97912AA}"/>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9519628" y="5264258"/>
              <a:ext cx="720000" cy="720000"/>
            </a:xfrm>
            <a:prstGeom prst="rect">
              <a:avLst/>
            </a:prstGeom>
          </p:spPr>
        </p:pic>
        <p:pic>
          <p:nvPicPr>
            <p:cNvPr id="63" name="Picture 78">
              <a:extLst>
                <a:ext uri="{FF2B5EF4-FFF2-40B4-BE49-F238E27FC236}">
                  <a16:creationId xmlns:a16="http://schemas.microsoft.com/office/drawing/2014/main" id="{AA06F1B0-696A-4D38-A25D-58A0BE0BDE9A}"/>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l="5335" t="6200" r="6030" b="5606"/>
            <a:stretch/>
          </p:blipFill>
          <p:spPr>
            <a:xfrm>
              <a:off x="7882562" y="2768377"/>
              <a:ext cx="723600" cy="720000"/>
            </a:xfrm>
            <a:prstGeom prst="rect">
              <a:avLst/>
            </a:prstGeom>
          </p:spPr>
        </p:pic>
        <p:pic>
          <p:nvPicPr>
            <p:cNvPr id="64" name="Picture 79">
              <a:extLst>
                <a:ext uri="{FF2B5EF4-FFF2-40B4-BE49-F238E27FC236}">
                  <a16:creationId xmlns:a16="http://schemas.microsoft.com/office/drawing/2014/main" id="{9112667D-0FBA-4AF9-8BCF-0CE39528464A}"/>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8702895" y="2768377"/>
              <a:ext cx="720000" cy="720000"/>
            </a:xfrm>
            <a:prstGeom prst="rect">
              <a:avLst/>
            </a:prstGeom>
          </p:spPr>
        </p:pic>
        <p:pic>
          <p:nvPicPr>
            <p:cNvPr id="65" name="Picture 80">
              <a:extLst>
                <a:ext uri="{FF2B5EF4-FFF2-40B4-BE49-F238E27FC236}">
                  <a16:creationId xmlns:a16="http://schemas.microsoft.com/office/drawing/2014/main" id="{B159B1BC-D146-49C9-8AEB-299CB817D919}"/>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0331311" y="4426406"/>
              <a:ext cx="720000" cy="720000"/>
            </a:xfrm>
            <a:prstGeom prst="rect">
              <a:avLst/>
            </a:prstGeom>
          </p:spPr>
        </p:pic>
        <p:pic>
          <p:nvPicPr>
            <p:cNvPr id="66" name="Picture 81">
              <a:extLst>
                <a:ext uri="{FF2B5EF4-FFF2-40B4-BE49-F238E27FC236}">
                  <a16:creationId xmlns:a16="http://schemas.microsoft.com/office/drawing/2014/main" id="{67690622-2077-49B4-8BFD-D59E0D1F33B5}"/>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9519628" y="2768377"/>
              <a:ext cx="720000" cy="720000"/>
            </a:xfrm>
            <a:prstGeom prst="rect">
              <a:avLst/>
            </a:prstGeom>
          </p:spPr>
        </p:pic>
        <p:pic>
          <p:nvPicPr>
            <p:cNvPr id="68" name="Picture 82">
              <a:extLst>
                <a:ext uri="{FF2B5EF4-FFF2-40B4-BE49-F238E27FC236}">
                  <a16:creationId xmlns:a16="http://schemas.microsoft.com/office/drawing/2014/main" id="{43CD640A-3733-4AB8-87F4-72E4A4082E6C}"/>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323986" y="2797681"/>
              <a:ext cx="720000" cy="720000"/>
            </a:xfrm>
            <a:prstGeom prst="rect">
              <a:avLst/>
            </a:prstGeom>
          </p:spPr>
        </p:pic>
        <p:pic>
          <p:nvPicPr>
            <p:cNvPr id="69" name="Picture 83">
              <a:extLst>
                <a:ext uri="{FF2B5EF4-FFF2-40B4-BE49-F238E27FC236}">
                  <a16:creationId xmlns:a16="http://schemas.microsoft.com/office/drawing/2014/main" id="{9E95058C-94B5-426C-BD1F-8744B23F72B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0323986" y="5264258"/>
              <a:ext cx="720000" cy="720000"/>
            </a:xfrm>
            <a:prstGeom prst="rect">
              <a:avLst/>
            </a:prstGeom>
          </p:spPr>
        </p:pic>
      </p:grpSp>
      <p:sp>
        <p:nvSpPr>
          <p:cNvPr id="2" name="Rectangle 1">
            <a:extLst>
              <a:ext uri="{FF2B5EF4-FFF2-40B4-BE49-F238E27FC236}">
                <a16:creationId xmlns:a16="http://schemas.microsoft.com/office/drawing/2014/main" id="{656C1909-E98A-42DB-BDB9-7642CA61B4AD}"/>
              </a:ext>
            </a:extLst>
          </p:cNvPr>
          <p:cNvSpPr/>
          <p:nvPr/>
        </p:nvSpPr>
        <p:spPr>
          <a:xfrm>
            <a:off x="4194539" y="2624710"/>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0" name="Rectangle 69">
            <a:extLst>
              <a:ext uri="{FF2B5EF4-FFF2-40B4-BE49-F238E27FC236}">
                <a16:creationId xmlns:a16="http://schemas.microsoft.com/office/drawing/2014/main" id="{622C6F01-DBF7-49C8-999C-6CA18C92ABF0}"/>
              </a:ext>
            </a:extLst>
          </p:cNvPr>
          <p:cNvSpPr/>
          <p:nvPr/>
        </p:nvSpPr>
        <p:spPr>
          <a:xfrm>
            <a:off x="4189882" y="3252564"/>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3" name="Rectangle 72">
            <a:extLst>
              <a:ext uri="{FF2B5EF4-FFF2-40B4-BE49-F238E27FC236}">
                <a16:creationId xmlns:a16="http://schemas.microsoft.com/office/drawing/2014/main" id="{160E90AF-1771-4716-BFD5-8525E12DA394}"/>
              </a:ext>
            </a:extLst>
          </p:cNvPr>
          <p:cNvSpPr/>
          <p:nvPr/>
        </p:nvSpPr>
        <p:spPr>
          <a:xfrm>
            <a:off x="4474254" y="2894974"/>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5" name="Rectangle 74">
            <a:extLst>
              <a:ext uri="{FF2B5EF4-FFF2-40B4-BE49-F238E27FC236}">
                <a16:creationId xmlns:a16="http://schemas.microsoft.com/office/drawing/2014/main" id="{3E482A2E-FD5A-484B-B38C-BAA135C0AF3B}"/>
              </a:ext>
            </a:extLst>
          </p:cNvPr>
          <p:cNvSpPr/>
          <p:nvPr/>
        </p:nvSpPr>
        <p:spPr>
          <a:xfrm>
            <a:off x="4469597" y="3522828"/>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7" name="Rectangle 76">
            <a:extLst>
              <a:ext uri="{FF2B5EF4-FFF2-40B4-BE49-F238E27FC236}">
                <a16:creationId xmlns:a16="http://schemas.microsoft.com/office/drawing/2014/main" id="{4059A2D5-B71A-4A2A-83B2-96BD6D1EF2F8}"/>
              </a:ext>
            </a:extLst>
          </p:cNvPr>
          <p:cNvSpPr/>
          <p:nvPr/>
        </p:nvSpPr>
        <p:spPr>
          <a:xfrm>
            <a:off x="4189014" y="3869406"/>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8" name="Rectangle 77">
            <a:extLst>
              <a:ext uri="{FF2B5EF4-FFF2-40B4-BE49-F238E27FC236}">
                <a16:creationId xmlns:a16="http://schemas.microsoft.com/office/drawing/2014/main" id="{58F87FCE-80EB-43DA-A3DC-2C12D63BAD09}"/>
              </a:ext>
            </a:extLst>
          </p:cNvPr>
          <p:cNvSpPr/>
          <p:nvPr/>
        </p:nvSpPr>
        <p:spPr>
          <a:xfrm>
            <a:off x="4184357" y="4497260"/>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2" name="Rectangle 81">
            <a:extLst>
              <a:ext uri="{FF2B5EF4-FFF2-40B4-BE49-F238E27FC236}">
                <a16:creationId xmlns:a16="http://schemas.microsoft.com/office/drawing/2014/main" id="{BBD783D4-6E7D-4BA2-B8EC-09FCE2D05627}"/>
              </a:ext>
            </a:extLst>
          </p:cNvPr>
          <p:cNvSpPr/>
          <p:nvPr/>
        </p:nvSpPr>
        <p:spPr>
          <a:xfrm>
            <a:off x="4468729" y="4139670"/>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3" name="Rectangle 82">
            <a:extLst>
              <a:ext uri="{FF2B5EF4-FFF2-40B4-BE49-F238E27FC236}">
                <a16:creationId xmlns:a16="http://schemas.microsoft.com/office/drawing/2014/main" id="{666B5A65-7BBA-4D83-83AB-774157FC8691}"/>
              </a:ext>
            </a:extLst>
          </p:cNvPr>
          <p:cNvSpPr/>
          <p:nvPr/>
        </p:nvSpPr>
        <p:spPr>
          <a:xfrm>
            <a:off x="4464072" y="4767524"/>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5" name="Rectangle 84">
            <a:extLst>
              <a:ext uri="{FF2B5EF4-FFF2-40B4-BE49-F238E27FC236}">
                <a16:creationId xmlns:a16="http://schemas.microsoft.com/office/drawing/2014/main" id="{C20B5448-8F73-4E81-B5D8-57AE0050969E}"/>
              </a:ext>
            </a:extLst>
          </p:cNvPr>
          <p:cNvSpPr/>
          <p:nvPr/>
        </p:nvSpPr>
        <p:spPr>
          <a:xfrm>
            <a:off x="4189014" y="5132186"/>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6" name="Rectangle 85">
            <a:extLst>
              <a:ext uri="{FF2B5EF4-FFF2-40B4-BE49-F238E27FC236}">
                <a16:creationId xmlns:a16="http://schemas.microsoft.com/office/drawing/2014/main" id="{95BCE16A-B93D-4531-8F0D-1F4F64C6CBD3}"/>
              </a:ext>
            </a:extLst>
          </p:cNvPr>
          <p:cNvSpPr/>
          <p:nvPr/>
        </p:nvSpPr>
        <p:spPr>
          <a:xfrm>
            <a:off x="4184357" y="5760040"/>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7" name="Rectangle 86">
            <a:extLst>
              <a:ext uri="{FF2B5EF4-FFF2-40B4-BE49-F238E27FC236}">
                <a16:creationId xmlns:a16="http://schemas.microsoft.com/office/drawing/2014/main" id="{ADDEBE1C-7E8D-4D37-AFE6-CBBE15248028}"/>
              </a:ext>
            </a:extLst>
          </p:cNvPr>
          <p:cNvSpPr/>
          <p:nvPr/>
        </p:nvSpPr>
        <p:spPr>
          <a:xfrm>
            <a:off x="4468729" y="5402450"/>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8" name="Rectangle 87">
            <a:extLst>
              <a:ext uri="{FF2B5EF4-FFF2-40B4-BE49-F238E27FC236}">
                <a16:creationId xmlns:a16="http://schemas.microsoft.com/office/drawing/2014/main" id="{1EC15665-C891-49DF-9C55-0B0647F28C75}"/>
              </a:ext>
            </a:extLst>
          </p:cNvPr>
          <p:cNvSpPr/>
          <p:nvPr/>
        </p:nvSpPr>
        <p:spPr>
          <a:xfrm>
            <a:off x="4464072" y="6030304"/>
            <a:ext cx="229457" cy="308053"/>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89" name="Rectangle 88">
            <a:extLst>
              <a:ext uri="{FF2B5EF4-FFF2-40B4-BE49-F238E27FC236}">
                <a16:creationId xmlns:a16="http://schemas.microsoft.com/office/drawing/2014/main" id="{86F090C5-6D0F-4A15-968F-5EEE9CD2AC3F}"/>
              </a:ext>
            </a:extLst>
          </p:cNvPr>
          <p:cNvSpPr/>
          <p:nvPr/>
        </p:nvSpPr>
        <p:spPr>
          <a:xfrm>
            <a:off x="4196811" y="1644255"/>
            <a:ext cx="224800" cy="308053"/>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90" name="Rectangle 89">
            <a:extLst>
              <a:ext uri="{FF2B5EF4-FFF2-40B4-BE49-F238E27FC236}">
                <a16:creationId xmlns:a16="http://schemas.microsoft.com/office/drawing/2014/main" id="{DE4B6E7E-080D-429C-BB36-6328E15A577D}"/>
              </a:ext>
            </a:extLst>
          </p:cNvPr>
          <p:cNvSpPr/>
          <p:nvPr/>
        </p:nvSpPr>
        <p:spPr>
          <a:xfrm>
            <a:off x="4192153" y="2001845"/>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91" name="Rectangle 90">
            <a:extLst>
              <a:ext uri="{FF2B5EF4-FFF2-40B4-BE49-F238E27FC236}">
                <a16:creationId xmlns:a16="http://schemas.microsoft.com/office/drawing/2014/main" id="{8469FCAA-4497-42B2-9110-2F640C1F91BE}"/>
              </a:ext>
            </a:extLst>
          </p:cNvPr>
          <p:cNvSpPr/>
          <p:nvPr/>
        </p:nvSpPr>
        <p:spPr>
          <a:xfrm>
            <a:off x="4476525" y="1644255"/>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92" name="Rectangle 91">
            <a:extLst>
              <a:ext uri="{FF2B5EF4-FFF2-40B4-BE49-F238E27FC236}">
                <a16:creationId xmlns:a16="http://schemas.microsoft.com/office/drawing/2014/main" id="{402F676C-DE3C-404D-B4F6-E99152FB31B0}"/>
              </a:ext>
            </a:extLst>
          </p:cNvPr>
          <p:cNvSpPr/>
          <p:nvPr/>
        </p:nvSpPr>
        <p:spPr>
          <a:xfrm>
            <a:off x="4471868" y="2272109"/>
            <a:ext cx="229457" cy="578317"/>
          </a:xfrm>
          <a:prstGeom prst="rect">
            <a:avLst/>
          </a:prstGeom>
          <a:solidFill>
            <a:srgbClr val="D87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93" name="Flèche : droite 92">
            <a:extLst>
              <a:ext uri="{FF2B5EF4-FFF2-40B4-BE49-F238E27FC236}">
                <a16:creationId xmlns:a16="http://schemas.microsoft.com/office/drawing/2014/main" id="{FA143884-9460-4B46-B4F4-FA4271833B9F}"/>
              </a:ext>
            </a:extLst>
          </p:cNvPr>
          <p:cNvSpPr/>
          <p:nvPr/>
        </p:nvSpPr>
        <p:spPr>
          <a:xfrm>
            <a:off x="9114194" y="3753535"/>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Tree>
    <p:extLst>
      <p:ext uri="{BB962C8B-B14F-4D97-AF65-F5344CB8AC3E}">
        <p14:creationId xmlns:p14="http://schemas.microsoft.com/office/powerpoint/2010/main" val="10935265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a:extLst>
              <a:ext uri="{FF2B5EF4-FFF2-40B4-BE49-F238E27FC236}">
                <a16:creationId xmlns:a16="http://schemas.microsoft.com/office/drawing/2014/main" id="{30C434E1-3CD6-45DD-A12E-8AD2E2B70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1146" y="2495963"/>
            <a:ext cx="2933700" cy="2847975"/>
          </a:xfrm>
          <a:prstGeom prst="rect">
            <a:avLst/>
          </a:prstGeom>
        </p:spPr>
      </p:pic>
      <p:pic>
        <p:nvPicPr>
          <p:cNvPr id="6" name="Graphique 5">
            <a:extLst>
              <a:ext uri="{FF2B5EF4-FFF2-40B4-BE49-F238E27FC236}">
                <a16:creationId xmlns:a16="http://schemas.microsoft.com/office/drawing/2014/main" id="{BBFB1BDA-8B0E-4451-9903-26169C851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3178" y="2524481"/>
            <a:ext cx="2895600" cy="2809875"/>
          </a:xfrm>
          <a:prstGeom prst="rect">
            <a:avLst/>
          </a:prstGeom>
        </p:spPr>
      </p:pic>
      <p:sp>
        <p:nvSpPr>
          <p:cNvPr id="79" name="TextBox 78"/>
          <p:cNvSpPr txBox="1"/>
          <p:nvPr/>
        </p:nvSpPr>
        <p:spPr>
          <a:xfrm>
            <a:off x="3355405" y="1925903"/>
            <a:ext cx="85921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Design</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0" name="TextBox 79"/>
          <p:cNvSpPr txBox="1"/>
          <p:nvPr/>
        </p:nvSpPr>
        <p:spPr>
          <a:xfrm>
            <a:off x="7207376" y="1925903"/>
            <a:ext cx="172720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Development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81" name="TextBox 79">
            <a:extLst>
              <a:ext uri="{FF2B5EF4-FFF2-40B4-BE49-F238E27FC236}">
                <a16:creationId xmlns:a16="http://schemas.microsoft.com/office/drawing/2014/main" id="{94E32396-8DF9-5A4F-8B63-E7D3A1B83910}"/>
              </a:ext>
            </a:extLst>
          </p:cNvPr>
          <p:cNvSpPr txBox="1"/>
          <p:nvPr/>
        </p:nvSpPr>
        <p:spPr>
          <a:xfrm>
            <a:off x="10006982" y="1925903"/>
            <a:ext cx="157427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Deployment</a:t>
            </a:r>
            <a:endParaRPr kumimoji="0" lang="en-US" sz="24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51" name="Titre 1">
            <a:extLst>
              <a:ext uri="{FF2B5EF4-FFF2-40B4-BE49-F238E27FC236}">
                <a16:creationId xmlns:a16="http://schemas.microsoft.com/office/drawing/2014/main" id="{0F57FCB3-7CAF-4C0E-BB10-C70720564CFE}"/>
              </a:ext>
            </a:extLst>
          </p:cNvPr>
          <p:cNvSpPr txBox="1">
            <a:spLocks/>
          </p:cNvSpPr>
          <p:nvPr/>
        </p:nvSpPr>
        <p:spPr>
          <a:xfrm>
            <a:off x="669815" y="446136"/>
            <a:ext cx="10670607" cy="7478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B5B7BF">
                    <a:lumMod val="75000"/>
                  </a:srgbClr>
                </a:solidFill>
                <a:effectLst/>
                <a:uLnTx/>
                <a:uFillTx/>
                <a:latin typeface="Segoe UI" panose="020B0502040204020203" pitchFamily="34" charset="0"/>
                <a:ea typeface="+mj-ea"/>
                <a:cs typeface="+mj-cs"/>
              </a:rPr>
              <a:t>Design Studio Value proposition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panose="020B0502040204020203" pitchFamily="34" charset="0"/>
                <a:ea typeface="+mj-ea"/>
                <a:cs typeface="+mj-cs"/>
              </a:rPr>
              <a:t>Enhanced UI development workflow</a:t>
            </a:r>
            <a:endParaRPr kumimoji="0" lang="fr-FR" sz="3600" b="0" i="0" u="none" strike="noStrike" kern="1200" cap="none" spc="0" normalizeH="0" baseline="0" noProof="0" dirty="0">
              <a:ln>
                <a:noFill/>
              </a:ln>
              <a:solidFill>
                <a:srgbClr val="92D050"/>
              </a:solidFill>
              <a:effectLst/>
              <a:uLnTx/>
              <a:uFillTx/>
              <a:latin typeface="Titillium Web"/>
              <a:ea typeface="+mj-ea"/>
              <a:cs typeface="+mj-cs"/>
            </a:endParaRPr>
          </a:p>
        </p:txBody>
      </p:sp>
      <p:sp>
        <p:nvSpPr>
          <p:cNvPr id="22" name="Freeform 73">
            <a:extLst>
              <a:ext uri="{FF2B5EF4-FFF2-40B4-BE49-F238E27FC236}">
                <a16:creationId xmlns:a16="http://schemas.microsoft.com/office/drawing/2014/main" id="{BE7E712C-6B14-4456-AE04-3DD02AE1BDDB}"/>
              </a:ext>
            </a:extLst>
          </p:cNvPr>
          <p:cNvSpPr>
            <a:spLocks noChangeAspect="1" noEditPoints="1"/>
          </p:cNvSpPr>
          <p:nvPr/>
        </p:nvSpPr>
        <p:spPr bwMode="auto">
          <a:xfrm>
            <a:off x="639102" y="3896622"/>
            <a:ext cx="1007175" cy="694903"/>
          </a:xfrm>
          <a:custGeom>
            <a:avLst/>
            <a:gdLst>
              <a:gd name="T0" fmla="*/ 1850 w 1861"/>
              <a:gd name="T1" fmla="*/ 563 h 1284"/>
              <a:gd name="T2" fmla="*/ 1861 w 1861"/>
              <a:gd name="T3" fmla="*/ 1208 h 1284"/>
              <a:gd name="T4" fmla="*/ 1839 w 1861"/>
              <a:gd name="T5" fmla="*/ 1262 h 1284"/>
              <a:gd name="T6" fmla="*/ 1535 w 1861"/>
              <a:gd name="T7" fmla="*/ 1284 h 1284"/>
              <a:gd name="T8" fmla="*/ 1487 w 1861"/>
              <a:gd name="T9" fmla="*/ 1258 h 1284"/>
              <a:gd name="T10" fmla="*/ 1535 w 1861"/>
              <a:gd name="T11" fmla="*/ 1193 h 1284"/>
              <a:gd name="T12" fmla="*/ 1790 w 1861"/>
              <a:gd name="T13" fmla="*/ 652 h 1284"/>
              <a:gd name="T14" fmla="*/ 1774 w 1861"/>
              <a:gd name="T15" fmla="*/ 562 h 1284"/>
              <a:gd name="T16" fmla="*/ 1688 w 1861"/>
              <a:gd name="T17" fmla="*/ 470 h 1284"/>
              <a:gd name="T18" fmla="*/ 1785 w 1861"/>
              <a:gd name="T19" fmla="*/ 374 h 1284"/>
              <a:gd name="T20" fmla="*/ 1771 w 1861"/>
              <a:gd name="T21" fmla="*/ 359 h 1284"/>
              <a:gd name="T22" fmla="*/ 1578 w 1861"/>
              <a:gd name="T23" fmla="*/ 425 h 1284"/>
              <a:gd name="T24" fmla="*/ 1423 w 1861"/>
              <a:gd name="T25" fmla="*/ 457 h 1284"/>
              <a:gd name="T26" fmla="*/ 756 w 1861"/>
              <a:gd name="T27" fmla="*/ 467 h 1284"/>
              <a:gd name="T28" fmla="*/ 464 w 1861"/>
              <a:gd name="T29" fmla="*/ 389 h 1284"/>
              <a:gd name="T30" fmla="*/ 1128 w 1861"/>
              <a:gd name="T31" fmla="*/ 395 h 1284"/>
              <a:gd name="T32" fmla="*/ 1518 w 1861"/>
              <a:gd name="T33" fmla="*/ 378 h 1284"/>
              <a:gd name="T34" fmla="*/ 1550 w 1861"/>
              <a:gd name="T35" fmla="*/ 349 h 1284"/>
              <a:gd name="T36" fmla="*/ 1546 w 1861"/>
              <a:gd name="T37" fmla="*/ 283 h 1284"/>
              <a:gd name="T38" fmla="*/ 1412 w 1861"/>
              <a:gd name="T39" fmla="*/ 92 h 1284"/>
              <a:gd name="T40" fmla="*/ 930 w 1861"/>
              <a:gd name="T41" fmla="*/ 71 h 1284"/>
              <a:gd name="T42" fmla="*/ 462 w 1861"/>
              <a:gd name="T43" fmla="*/ 89 h 1284"/>
              <a:gd name="T44" fmla="*/ 263 w 1861"/>
              <a:gd name="T45" fmla="*/ 359 h 1284"/>
              <a:gd name="T46" fmla="*/ 174 w 1861"/>
              <a:gd name="T47" fmla="*/ 399 h 1284"/>
              <a:gd name="T48" fmla="*/ 168 w 1861"/>
              <a:gd name="T49" fmla="*/ 476 h 1284"/>
              <a:gd name="T50" fmla="*/ 83 w 1861"/>
              <a:gd name="T51" fmla="*/ 575 h 1284"/>
              <a:gd name="T52" fmla="*/ 75 w 1861"/>
              <a:gd name="T53" fmla="*/ 1212 h 1284"/>
              <a:gd name="T54" fmla="*/ 393 w 1861"/>
              <a:gd name="T55" fmla="*/ 1217 h 1284"/>
              <a:gd name="T56" fmla="*/ 359 w 1861"/>
              <a:gd name="T57" fmla="*/ 1273 h 1284"/>
              <a:gd name="T58" fmla="*/ 62 w 1861"/>
              <a:gd name="T59" fmla="*/ 1283 h 1284"/>
              <a:gd name="T60" fmla="*/ 11 w 1861"/>
              <a:gd name="T61" fmla="*/ 1247 h 1284"/>
              <a:gd name="T62" fmla="*/ 1 w 1861"/>
              <a:gd name="T63" fmla="*/ 628 h 1284"/>
              <a:gd name="T64" fmla="*/ 27 w 1861"/>
              <a:gd name="T65" fmla="*/ 525 h 1284"/>
              <a:gd name="T66" fmla="*/ 91 w 1861"/>
              <a:gd name="T67" fmla="*/ 455 h 1284"/>
              <a:gd name="T68" fmla="*/ 9 w 1861"/>
              <a:gd name="T69" fmla="*/ 418 h 1284"/>
              <a:gd name="T70" fmla="*/ 11 w 1861"/>
              <a:gd name="T71" fmla="*/ 341 h 1284"/>
              <a:gd name="T72" fmla="*/ 44 w 1861"/>
              <a:gd name="T73" fmla="*/ 299 h 1284"/>
              <a:gd name="T74" fmla="*/ 374 w 1861"/>
              <a:gd name="T75" fmla="*/ 58 h 1284"/>
              <a:gd name="T76" fmla="*/ 436 w 1861"/>
              <a:gd name="T77" fmla="*/ 21 h 1284"/>
              <a:gd name="T78" fmla="*/ 824 w 1861"/>
              <a:gd name="T79" fmla="*/ 1 h 1284"/>
              <a:gd name="T80" fmla="*/ 1404 w 1861"/>
              <a:gd name="T81" fmla="*/ 17 h 1284"/>
              <a:gd name="T82" fmla="*/ 1485 w 1861"/>
              <a:gd name="T83" fmla="*/ 56 h 1284"/>
              <a:gd name="T84" fmla="*/ 1803 w 1861"/>
              <a:gd name="T85" fmla="*/ 292 h 1284"/>
              <a:gd name="T86" fmla="*/ 1847 w 1861"/>
              <a:gd name="T87" fmla="*/ 331 h 1284"/>
              <a:gd name="T88" fmla="*/ 1856 w 1861"/>
              <a:gd name="T89" fmla="*/ 405 h 1284"/>
              <a:gd name="T90" fmla="*/ 1829 w 1861"/>
              <a:gd name="T91" fmla="*/ 441 h 1284"/>
              <a:gd name="T92" fmla="*/ 854 w 1861"/>
              <a:gd name="T93" fmla="*/ 866 h 1284"/>
              <a:gd name="T94" fmla="*/ 556 w 1861"/>
              <a:gd name="T95" fmla="*/ 785 h 1284"/>
              <a:gd name="T96" fmla="*/ 969 w 1861"/>
              <a:gd name="T97" fmla="*/ 795 h 1284"/>
              <a:gd name="T98" fmla="*/ 1367 w 1861"/>
              <a:gd name="T99" fmla="*/ 852 h 1284"/>
              <a:gd name="T100" fmla="*/ 1494 w 1861"/>
              <a:gd name="T101" fmla="*/ 1126 h 1284"/>
              <a:gd name="T102" fmla="*/ 946 w 1861"/>
              <a:gd name="T103" fmla="*/ 1140 h 1284"/>
              <a:gd name="T104" fmla="*/ 367 w 1861"/>
              <a:gd name="T105" fmla="*/ 1126 h 1284"/>
              <a:gd name="T106" fmla="*/ 505 w 1861"/>
              <a:gd name="T107" fmla="*/ 1061 h 1284"/>
              <a:gd name="T108" fmla="*/ 1004 w 1861"/>
              <a:gd name="T109" fmla="*/ 1069 h 1284"/>
              <a:gd name="T110" fmla="*/ 1727 w 1861"/>
              <a:gd name="T111" fmla="*/ 1038 h 1284"/>
              <a:gd name="T112" fmla="*/ 446 w 1861"/>
              <a:gd name="T113" fmla="*/ 64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1" h="1284">
                <a:moveTo>
                  <a:pt x="1813" y="492"/>
                </a:moveTo>
                <a:lnTo>
                  <a:pt x="1819" y="500"/>
                </a:lnTo>
                <a:lnTo>
                  <a:pt x="1825" y="508"/>
                </a:lnTo>
                <a:lnTo>
                  <a:pt x="1830" y="516"/>
                </a:lnTo>
                <a:lnTo>
                  <a:pt x="1835" y="525"/>
                </a:lnTo>
                <a:lnTo>
                  <a:pt x="1839" y="534"/>
                </a:lnTo>
                <a:lnTo>
                  <a:pt x="1843" y="543"/>
                </a:lnTo>
                <a:lnTo>
                  <a:pt x="1847" y="553"/>
                </a:lnTo>
                <a:lnTo>
                  <a:pt x="1850" y="563"/>
                </a:lnTo>
                <a:lnTo>
                  <a:pt x="1853" y="573"/>
                </a:lnTo>
                <a:lnTo>
                  <a:pt x="1855" y="584"/>
                </a:lnTo>
                <a:lnTo>
                  <a:pt x="1857" y="594"/>
                </a:lnTo>
                <a:lnTo>
                  <a:pt x="1859" y="605"/>
                </a:lnTo>
                <a:lnTo>
                  <a:pt x="1860" y="616"/>
                </a:lnTo>
                <a:lnTo>
                  <a:pt x="1861" y="628"/>
                </a:lnTo>
                <a:lnTo>
                  <a:pt x="1861" y="640"/>
                </a:lnTo>
                <a:lnTo>
                  <a:pt x="1861" y="653"/>
                </a:lnTo>
                <a:lnTo>
                  <a:pt x="1861" y="1208"/>
                </a:lnTo>
                <a:lnTo>
                  <a:pt x="1861" y="1216"/>
                </a:lnTo>
                <a:lnTo>
                  <a:pt x="1860" y="1223"/>
                </a:lnTo>
                <a:lnTo>
                  <a:pt x="1858" y="1231"/>
                </a:lnTo>
                <a:lnTo>
                  <a:pt x="1855" y="1238"/>
                </a:lnTo>
                <a:lnTo>
                  <a:pt x="1852" y="1244"/>
                </a:lnTo>
                <a:lnTo>
                  <a:pt x="1848" y="1251"/>
                </a:lnTo>
                <a:lnTo>
                  <a:pt x="1846" y="1254"/>
                </a:lnTo>
                <a:lnTo>
                  <a:pt x="1844" y="1256"/>
                </a:lnTo>
                <a:lnTo>
                  <a:pt x="1839" y="1262"/>
                </a:lnTo>
                <a:lnTo>
                  <a:pt x="1833" y="1267"/>
                </a:lnTo>
                <a:lnTo>
                  <a:pt x="1827" y="1271"/>
                </a:lnTo>
                <a:lnTo>
                  <a:pt x="1821" y="1275"/>
                </a:lnTo>
                <a:lnTo>
                  <a:pt x="1814" y="1278"/>
                </a:lnTo>
                <a:lnTo>
                  <a:pt x="1807" y="1281"/>
                </a:lnTo>
                <a:lnTo>
                  <a:pt x="1800" y="1283"/>
                </a:lnTo>
                <a:lnTo>
                  <a:pt x="1792" y="1284"/>
                </a:lnTo>
                <a:lnTo>
                  <a:pt x="1784" y="1284"/>
                </a:lnTo>
                <a:lnTo>
                  <a:pt x="1535" y="1284"/>
                </a:lnTo>
                <a:lnTo>
                  <a:pt x="1527" y="1284"/>
                </a:lnTo>
                <a:lnTo>
                  <a:pt x="1524" y="1283"/>
                </a:lnTo>
                <a:lnTo>
                  <a:pt x="1520" y="1282"/>
                </a:lnTo>
                <a:lnTo>
                  <a:pt x="1514" y="1280"/>
                </a:lnTo>
                <a:lnTo>
                  <a:pt x="1507" y="1277"/>
                </a:lnTo>
                <a:lnTo>
                  <a:pt x="1502" y="1273"/>
                </a:lnTo>
                <a:lnTo>
                  <a:pt x="1496" y="1269"/>
                </a:lnTo>
                <a:lnTo>
                  <a:pt x="1491" y="1264"/>
                </a:lnTo>
                <a:lnTo>
                  <a:pt x="1487" y="1258"/>
                </a:lnTo>
                <a:lnTo>
                  <a:pt x="1482" y="1253"/>
                </a:lnTo>
                <a:lnTo>
                  <a:pt x="1479" y="1246"/>
                </a:lnTo>
                <a:lnTo>
                  <a:pt x="1475" y="1240"/>
                </a:lnTo>
                <a:lnTo>
                  <a:pt x="1472" y="1233"/>
                </a:lnTo>
                <a:lnTo>
                  <a:pt x="1470" y="1226"/>
                </a:lnTo>
                <a:lnTo>
                  <a:pt x="1468" y="1219"/>
                </a:lnTo>
                <a:lnTo>
                  <a:pt x="1466" y="1212"/>
                </a:lnTo>
                <a:lnTo>
                  <a:pt x="1464" y="1206"/>
                </a:lnTo>
                <a:lnTo>
                  <a:pt x="1535" y="1193"/>
                </a:lnTo>
                <a:lnTo>
                  <a:pt x="1536" y="1198"/>
                </a:lnTo>
                <a:lnTo>
                  <a:pt x="1538" y="1204"/>
                </a:lnTo>
                <a:lnTo>
                  <a:pt x="1542" y="1213"/>
                </a:lnTo>
                <a:lnTo>
                  <a:pt x="1784" y="1213"/>
                </a:lnTo>
                <a:lnTo>
                  <a:pt x="1786" y="1212"/>
                </a:lnTo>
                <a:lnTo>
                  <a:pt x="1788" y="1211"/>
                </a:lnTo>
                <a:lnTo>
                  <a:pt x="1790" y="1210"/>
                </a:lnTo>
                <a:lnTo>
                  <a:pt x="1790" y="1208"/>
                </a:lnTo>
                <a:lnTo>
                  <a:pt x="1790" y="652"/>
                </a:lnTo>
                <a:lnTo>
                  <a:pt x="1790" y="634"/>
                </a:lnTo>
                <a:lnTo>
                  <a:pt x="1789" y="626"/>
                </a:lnTo>
                <a:lnTo>
                  <a:pt x="1789" y="618"/>
                </a:lnTo>
                <a:lnTo>
                  <a:pt x="1788" y="610"/>
                </a:lnTo>
                <a:lnTo>
                  <a:pt x="1786" y="603"/>
                </a:lnTo>
                <a:lnTo>
                  <a:pt x="1783" y="588"/>
                </a:lnTo>
                <a:lnTo>
                  <a:pt x="1779" y="575"/>
                </a:lnTo>
                <a:lnTo>
                  <a:pt x="1776" y="569"/>
                </a:lnTo>
                <a:lnTo>
                  <a:pt x="1774" y="562"/>
                </a:lnTo>
                <a:lnTo>
                  <a:pt x="1767" y="551"/>
                </a:lnTo>
                <a:lnTo>
                  <a:pt x="1760" y="540"/>
                </a:lnTo>
                <a:lnTo>
                  <a:pt x="1746" y="529"/>
                </a:lnTo>
                <a:lnTo>
                  <a:pt x="1731" y="516"/>
                </a:lnTo>
                <a:lnTo>
                  <a:pt x="1718" y="503"/>
                </a:lnTo>
                <a:lnTo>
                  <a:pt x="1705" y="490"/>
                </a:lnTo>
                <a:lnTo>
                  <a:pt x="1699" y="483"/>
                </a:lnTo>
                <a:lnTo>
                  <a:pt x="1693" y="476"/>
                </a:lnTo>
                <a:lnTo>
                  <a:pt x="1688" y="470"/>
                </a:lnTo>
                <a:lnTo>
                  <a:pt x="1684" y="463"/>
                </a:lnTo>
                <a:lnTo>
                  <a:pt x="1680" y="456"/>
                </a:lnTo>
                <a:lnTo>
                  <a:pt x="1677" y="449"/>
                </a:lnTo>
                <a:lnTo>
                  <a:pt x="1675" y="443"/>
                </a:lnTo>
                <a:lnTo>
                  <a:pt x="1674" y="436"/>
                </a:lnTo>
                <a:lnTo>
                  <a:pt x="1673" y="420"/>
                </a:lnTo>
                <a:lnTo>
                  <a:pt x="1688" y="399"/>
                </a:lnTo>
                <a:lnTo>
                  <a:pt x="1785" y="379"/>
                </a:lnTo>
                <a:lnTo>
                  <a:pt x="1785" y="374"/>
                </a:lnTo>
                <a:lnTo>
                  <a:pt x="1785" y="370"/>
                </a:lnTo>
                <a:lnTo>
                  <a:pt x="1784" y="367"/>
                </a:lnTo>
                <a:lnTo>
                  <a:pt x="1784" y="365"/>
                </a:lnTo>
                <a:lnTo>
                  <a:pt x="1782" y="362"/>
                </a:lnTo>
                <a:lnTo>
                  <a:pt x="1782" y="360"/>
                </a:lnTo>
                <a:lnTo>
                  <a:pt x="1781" y="360"/>
                </a:lnTo>
                <a:lnTo>
                  <a:pt x="1779" y="359"/>
                </a:lnTo>
                <a:lnTo>
                  <a:pt x="1776" y="359"/>
                </a:lnTo>
                <a:lnTo>
                  <a:pt x="1771" y="359"/>
                </a:lnTo>
                <a:lnTo>
                  <a:pt x="1621" y="359"/>
                </a:lnTo>
                <a:lnTo>
                  <a:pt x="1618" y="369"/>
                </a:lnTo>
                <a:lnTo>
                  <a:pt x="1615" y="378"/>
                </a:lnTo>
                <a:lnTo>
                  <a:pt x="1610" y="387"/>
                </a:lnTo>
                <a:lnTo>
                  <a:pt x="1605" y="396"/>
                </a:lnTo>
                <a:lnTo>
                  <a:pt x="1600" y="404"/>
                </a:lnTo>
                <a:lnTo>
                  <a:pt x="1593" y="412"/>
                </a:lnTo>
                <a:lnTo>
                  <a:pt x="1586" y="419"/>
                </a:lnTo>
                <a:lnTo>
                  <a:pt x="1578" y="425"/>
                </a:lnTo>
                <a:lnTo>
                  <a:pt x="1570" y="431"/>
                </a:lnTo>
                <a:lnTo>
                  <a:pt x="1561" y="437"/>
                </a:lnTo>
                <a:lnTo>
                  <a:pt x="1551" y="441"/>
                </a:lnTo>
                <a:lnTo>
                  <a:pt x="1541" y="445"/>
                </a:lnTo>
                <a:lnTo>
                  <a:pt x="1530" y="448"/>
                </a:lnTo>
                <a:lnTo>
                  <a:pt x="1519" y="451"/>
                </a:lnTo>
                <a:lnTo>
                  <a:pt x="1508" y="453"/>
                </a:lnTo>
                <a:lnTo>
                  <a:pt x="1496" y="454"/>
                </a:lnTo>
                <a:lnTo>
                  <a:pt x="1423" y="457"/>
                </a:lnTo>
                <a:lnTo>
                  <a:pt x="1350" y="460"/>
                </a:lnTo>
                <a:lnTo>
                  <a:pt x="1277" y="462"/>
                </a:lnTo>
                <a:lnTo>
                  <a:pt x="1203" y="465"/>
                </a:lnTo>
                <a:lnTo>
                  <a:pt x="1129" y="466"/>
                </a:lnTo>
                <a:lnTo>
                  <a:pt x="1055" y="467"/>
                </a:lnTo>
                <a:lnTo>
                  <a:pt x="980" y="468"/>
                </a:lnTo>
                <a:lnTo>
                  <a:pt x="905" y="468"/>
                </a:lnTo>
                <a:lnTo>
                  <a:pt x="831" y="468"/>
                </a:lnTo>
                <a:lnTo>
                  <a:pt x="756" y="467"/>
                </a:lnTo>
                <a:lnTo>
                  <a:pt x="682" y="466"/>
                </a:lnTo>
                <a:lnTo>
                  <a:pt x="608" y="465"/>
                </a:lnTo>
                <a:lnTo>
                  <a:pt x="535" y="462"/>
                </a:lnTo>
                <a:lnTo>
                  <a:pt x="461" y="460"/>
                </a:lnTo>
                <a:lnTo>
                  <a:pt x="388" y="457"/>
                </a:lnTo>
                <a:lnTo>
                  <a:pt x="316" y="454"/>
                </a:lnTo>
                <a:lnTo>
                  <a:pt x="319" y="382"/>
                </a:lnTo>
                <a:lnTo>
                  <a:pt x="391" y="386"/>
                </a:lnTo>
                <a:lnTo>
                  <a:pt x="464" y="389"/>
                </a:lnTo>
                <a:lnTo>
                  <a:pt x="537" y="391"/>
                </a:lnTo>
                <a:lnTo>
                  <a:pt x="610" y="393"/>
                </a:lnTo>
                <a:lnTo>
                  <a:pt x="684" y="395"/>
                </a:lnTo>
                <a:lnTo>
                  <a:pt x="757" y="396"/>
                </a:lnTo>
                <a:lnTo>
                  <a:pt x="831" y="397"/>
                </a:lnTo>
                <a:lnTo>
                  <a:pt x="905" y="397"/>
                </a:lnTo>
                <a:lnTo>
                  <a:pt x="980" y="397"/>
                </a:lnTo>
                <a:lnTo>
                  <a:pt x="1054" y="396"/>
                </a:lnTo>
                <a:lnTo>
                  <a:pt x="1128" y="395"/>
                </a:lnTo>
                <a:lnTo>
                  <a:pt x="1201" y="393"/>
                </a:lnTo>
                <a:lnTo>
                  <a:pt x="1274" y="391"/>
                </a:lnTo>
                <a:lnTo>
                  <a:pt x="1347" y="389"/>
                </a:lnTo>
                <a:lnTo>
                  <a:pt x="1384" y="387"/>
                </a:lnTo>
                <a:lnTo>
                  <a:pt x="1420" y="386"/>
                </a:lnTo>
                <a:lnTo>
                  <a:pt x="1492" y="382"/>
                </a:lnTo>
                <a:lnTo>
                  <a:pt x="1499" y="382"/>
                </a:lnTo>
                <a:lnTo>
                  <a:pt x="1508" y="380"/>
                </a:lnTo>
                <a:lnTo>
                  <a:pt x="1518" y="378"/>
                </a:lnTo>
                <a:lnTo>
                  <a:pt x="1523" y="376"/>
                </a:lnTo>
                <a:lnTo>
                  <a:pt x="1528" y="373"/>
                </a:lnTo>
                <a:lnTo>
                  <a:pt x="1533" y="370"/>
                </a:lnTo>
                <a:lnTo>
                  <a:pt x="1537" y="367"/>
                </a:lnTo>
                <a:lnTo>
                  <a:pt x="1542" y="362"/>
                </a:lnTo>
                <a:lnTo>
                  <a:pt x="1545" y="358"/>
                </a:lnTo>
                <a:lnTo>
                  <a:pt x="1547" y="355"/>
                </a:lnTo>
                <a:lnTo>
                  <a:pt x="1548" y="352"/>
                </a:lnTo>
                <a:lnTo>
                  <a:pt x="1550" y="349"/>
                </a:lnTo>
                <a:lnTo>
                  <a:pt x="1551" y="346"/>
                </a:lnTo>
                <a:lnTo>
                  <a:pt x="1552" y="342"/>
                </a:lnTo>
                <a:lnTo>
                  <a:pt x="1552" y="338"/>
                </a:lnTo>
                <a:lnTo>
                  <a:pt x="1553" y="330"/>
                </a:lnTo>
                <a:lnTo>
                  <a:pt x="1552" y="314"/>
                </a:lnTo>
                <a:lnTo>
                  <a:pt x="1551" y="307"/>
                </a:lnTo>
                <a:lnTo>
                  <a:pt x="1550" y="299"/>
                </a:lnTo>
                <a:lnTo>
                  <a:pt x="1549" y="291"/>
                </a:lnTo>
                <a:lnTo>
                  <a:pt x="1546" y="283"/>
                </a:lnTo>
                <a:lnTo>
                  <a:pt x="1543" y="275"/>
                </a:lnTo>
                <a:lnTo>
                  <a:pt x="1539" y="266"/>
                </a:lnTo>
                <a:lnTo>
                  <a:pt x="1437" y="108"/>
                </a:lnTo>
                <a:lnTo>
                  <a:pt x="1435" y="106"/>
                </a:lnTo>
                <a:lnTo>
                  <a:pt x="1432" y="103"/>
                </a:lnTo>
                <a:lnTo>
                  <a:pt x="1428" y="100"/>
                </a:lnTo>
                <a:lnTo>
                  <a:pt x="1424" y="97"/>
                </a:lnTo>
                <a:lnTo>
                  <a:pt x="1419" y="95"/>
                </a:lnTo>
                <a:lnTo>
                  <a:pt x="1412" y="92"/>
                </a:lnTo>
                <a:lnTo>
                  <a:pt x="1405" y="90"/>
                </a:lnTo>
                <a:lnTo>
                  <a:pt x="1397" y="88"/>
                </a:lnTo>
                <a:lnTo>
                  <a:pt x="1264" y="80"/>
                </a:lnTo>
                <a:lnTo>
                  <a:pt x="1203" y="77"/>
                </a:lnTo>
                <a:lnTo>
                  <a:pt x="1145" y="75"/>
                </a:lnTo>
                <a:lnTo>
                  <a:pt x="1089" y="73"/>
                </a:lnTo>
                <a:lnTo>
                  <a:pt x="1035" y="72"/>
                </a:lnTo>
                <a:lnTo>
                  <a:pt x="983" y="71"/>
                </a:lnTo>
                <a:lnTo>
                  <a:pt x="930" y="71"/>
                </a:lnTo>
                <a:lnTo>
                  <a:pt x="930" y="36"/>
                </a:lnTo>
                <a:lnTo>
                  <a:pt x="930" y="71"/>
                </a:lnTo>
                <a:lnTo>
                  <a:pt x="879" y="72"/>
                </a:lnTo>
                <a:lnTo>
                  <a:pt x="827" y="72"/>
                </a:lnTo>
                <a:lnTo>
                  <a:pt x="717" y="75"/>
                </a:lnTo>
                <a:lnTo>
                  <a:pt x="659" y="78"/>
                </a:lnTo>
                <a:lnTo>
                  <a:pt x="597" y="81"/>
                </a:lnTo>
                <a:lnTo>
                  <a:pt x="532" y="84"/>
                </a:lnTo>
                <a:lnTo>
                  <a:pt x="462" y="89"/>
                </a:lnTo>
                <a:lnTo>
                  <a:pt x="458" y="89"/>
                </a:lnTo>
                <a:lnTo>
                  <a:pt x="455" y="90"/>
                </a:lnTo>
                <a:lnTo>
                  <a:pt x="448" y="92"/>
                </a:lnTo>
                <a:lnTo>
                  <a:pt x="442" y="95"/>
                </a:lnTo>
                <a:lnTo>
                  <a:pt x="437" y="98"/>
                </a:lnTo>
                <a:lnTo>
                  <a:pt x="428" y="105"/>
                </a:lnTo>
                <a:lnTo>
                  <a:pt x="425" y="108"/>
                </a:lnTo>
                <a:lnTo>
                  <a:pt x="422" y="112"/>
                </a:lnTo>
                <a:lnTo>
                  <a:pt x="263" y="359"/>
                </a:lnTo>
                <a:lnTo>
                  <a:pt x="90" y="359"/>
                </a:lnTo>
                <a:lnTo>
                  <a:pt x="86" y="359"/>
                </a:lnTo>
                <a:lnTo>
                  <a:pt x="83" y="359"/>
                </a:lnTo>
                <a:lnTo>
                  <a:pt x="80" y="360"/>
                </a:lnTo>
                <a:lnTo>
                  <a:pt x="79" y="362"/>
                </a:lnTo>
                <a:lnTo>
                  <a:pt x="78" y="365"/>
                </a:lnTo>
                <a:lnTo>
                  <a:pt x="77" y="370"/>
                </a:lnTo>
                <a:lnTo>
                  <a:pt x="76" y="379"/>
                </a:lnTo>
                <a:lnTo>
                  <a:pt x="174" y="399"/>
                </a:lnTo>
                <a:lnTo>
                  <a:pt x="188" y="420"/>
                </a:lnTo>
                <a:lnTo>
                  <a:pt x="188" y="434"/>
                </a:lnTo>
                <a:lnTo>
                  <a:pt x="188" y="436"/>
                </a:lnTo>
                <a:lnTo>
                  <a:pt x="186" y="443"/>
                </a:lnTo>
                <a:lnTo>
                  <a:pt x="184" y="449"/>
                </a:lnTo>
                <a:lnTo>
                  <a:pt x="181" y="456"/>
                </a:lnTo>
                <a:lnTo>
                  <a:pt x="177" y="463"/>
                </a:lnTo>
                <a:lnTo>
                  <a:pt x="173" y="470"/>
                </a:lnTo>
                <a:lnTo>
                  <a:pt x="168" y="476"/>
                </a:lnTo>
                <a:lnTo>
                  <a:pt x="157" y="490"/>
                </a:lnTo>
                <a:lnTo>
                  <a:pt x="144" y="503"/>
                </a:lnTo>
                <a:lnTo>
                  <a:pt x="130" y="516"/>
                </a:lnTo>
                <a:lnTo>
                  <a:pt x="116" y="529"/>
                </a:lnTo>
                <a:lnTo>
                  <a:pt x="101" y="540"/>
                </a:lnTo>
                <a:lnTo>
                  <a:pt x="94" y="551"/>
                </a:lnTo>
                <a:lnTo>
                  <a:pt x="88" y="562"/>
                </a:lnTo>
                <a:lnTo>
                  <a:pt x="85" y="569"/>
                </a:lnTo>
                <a:lnTo>
                  <a:pt x="83" y="575"/>
                </a:lnTo>
                <a:lnTo>
                  <a:pt x="78" y="588"/>
                </a:lnTo>
                <a:lnTo>
                  <a:pt x="75" y="602"/>
                </a:lnTo>
                <a:lnTo>
                  <a:pt x="73" y="617"/>
                </a:lnTo>
                <a:lnTo>
                  <a:pt x="72" y="634"/>
                </a:lnTo>
                <a:lnTo>
                  <a:pt x="72" y="652"/>
                </a:lnTo>
                <a:lnTo>
                  <a:pt x="72" y="1208"/>
                </a:lnTo>
                <a:lnTo>
                  <a:pt x="72" y="1210"/>
                </a:lnTo>
                <a:lnTo>
                  <a:pt x="73" y="1211"/>
                </a:lnTo>
                <a:lnTo>
                  <a:pt x="75" y="1212"/>
                </a:lnTo>
                <a:lnTo>
                  <a:pt x="77" y="1213"/>
                </a:lnTo>
                <a:lnTo>
                  <a:pt x="318" y="1213"/>
                </a:lnTo>
                <a:lnTo>
                  <a:pt x="321" y="1208"/>
                </a:lnTo>
                <a:lnTo>
                  <a:pt x="323" y="1202"/>
                </a:lnTo>
                <a:lnTo>
                  <a:pt x="325" y="1195"/>
                </a:lnTo>
                <a:lnTo>
                  <a:pt x="326" y="1190"/>
                </a:lnTo>
                <a:lnTo>
                  <a:pt x="396" y="1203"/>
                </a:lnTo>
                <a:lnTo>
                  <a:pt x="395" y="1210"/>
                </a:lnTo>
                <a:lnTo>
                  <a:pt x="393" y="1217"/>
                </a:lnTo>
                <a:lnTo>
                  <a:pt x="390" y="1225"/>
                </a:lnTo>
                <a:lnTo>
                  <a:pt x="388" y="1232"/>
                </a:lnTo>
                <a:lnTo>
                  <a:pt x="385" y="1239"/>
                </a:lnTo>
                <a:lnTo>
                  <a:pt x="381" y="1246"/>
                </a:lnTo>
                <a:lnTo>
                  <a:pt x="378" y="1252"/>
                </a:lnTo>
                <a:lnTo>
                  <a:pt x="374" y="1258"/>
                </a:lnTo>
                <a:lnTo>
                  <a:pt x="369" y="1264"/>
                </a:lnTo>
                <a:lnTo>
                  <a:pt x="364" y="1269"/>
                </a:lnTo>
                <a:lnTo>
                  <a:pt x="359" y="1273"/>
                </a:lnTo>
                <a:lnTo>
                  <a:pt x="353" y="1277"/>
                </a:lnTo>
                <a:lnTo>
                  <a:pt x="347" y="1280"/>
                </a:lnTo>
                <a:lnTo>
                  <a:pt x="344" y="1281"/>
                </a:lnTo>
                <a:lnTo>
                  <a:pt x="341" y="1282"/>
                </a:lnTo>
                <a:lnTo>
                  <a:pt x="334" y="1284"/>
                </a:lnTo>
                <a:lnTo>
                  <a:pt x="327" y="1284"/>
                </a:lnTo>
                <a:lnTo>
                  <a:pt x="77" y="1284"/>
                </a:lnTo>
                <a:lnTo>
                  <a:pt x="69" y="1284"/>
                </a:lnTo>
                <a:lnTo>
                  <a:pt x="62" y="1283"/>
                </a:lnTo>
                <a:lnTo>
                  <a:pt x="54" y="1281"/>
                </a:lnTo>
                <a:lnTo>
                  <a:pt x="47" y="1278"/>
                </a:lnTo>
                <a:lnTo>
                  <a:pt x="41" y="1275"/>
                </a:lnTo>
                <a:lnTo>
                  <a:pt x="34" y="1271"/>
                </a:lnTo>
                <a:lnTo>
                  <a:pt x="28" y="1267"/>
                </a:lnTo>
                <a:lnTo>
                  <a:pt x="23" y="1262"/>
                </a:lnTo>
                <a:lnTo>
                  <a:pt x="18" y="1256"/>
                </a:lnTo>
                <a:lnTo>
                  <a:pt x="13" y="1251"/>
                </a:lnTo>
                <a:lnTo>
                  <a:pt x="11" y="1247"/>
                </a:lnTo>
                <a:lnTo>
                  <a:pt x="10" y="1244"/>
                </a:lnTo>
                <a:lnTo>
                  <a:pt x="6" y="1238"/>
                </a:lnTo>
                <a:lnTo>
                  <a:pt x="4" y="1231"/>
                </a:lnTo>
                <a:lnTo>
                  <a:pt x="2" y="1223"/>
                </a:lnTo>
                <a:lnTo>
                  <a:pt x="1" y="1216"/>
                </a:lnTo>
                <a:lnTo>
                  <a:pt x="0" y="1208"/>
                </a:lnTo>
                <a:lnTo>
                  <a:pt x="0" y="652"/>
                </a:lnTo>
                <a:lnTo>
                  <a:pt x="0" y="639"/>
                </a:lnTo>
                <a:lnTo>
                  <a:pt x="1" y="628"/>
                </a:lnTo>
                <a:lnTo>
                  <a:pt x="1" y="616"/>
                </a:lnTo>
                <a:lnTo>
                  <a:pt x="3" y="605"/>
                </a:lnTo>
                <a:lnTo>
                  <a:pt x="6" y="583"/>
                </a:lnTo>
                <a:lnTo>
                  <a:pt x="9" y="573"/>
                </a:lnTo>
                <a:lnTo>
                  <a:pt x="11" y="563"/>
                </a:lnTo>
                <a:lnTo>
                  <a:pt x="15" y="553"/>
                </a:lnTo>
                <a:lnTo>
                  <a:pt x="18" y="543"/>
                </a:lnTo>
                <a:lnTo>
                  <a:pt x="22" y="534"/>
                </a:lnTo>
                <a:lnTo>
                  <a:pt x="27" y="525"/>
                </a:lnTo>
                <a:lnTo>
                  <a:pt x="31" y="516"/>
                </a:lnTo>
                <a:lnTo>
                  <a:pt x="37" y="508"/>
                </a:lnTo>
                <a:lnTo>
                  <a:pt x="42" y="500"/>
                </a:lnTo>
                <a:lnTo>
                  <a:pt x="48" y="492"/>
                </a:lnTo>
                <a:lnTo>
                  <a:pt x="54" y="486"/>
                </a:lnTo>
                <a:lnTo>
                  <a:pt x="64" y="479"/>
                </a:lnTo>
                <a:lnTo>
                  <a:pt x="73" y="471"/>
                </a:lnTo>
                <a:lnTo>
                  <a:pt x="82" y="463"/>
                </a:lnTo>
                <a:lnTo>
                  <a:pt x="91" y="455"/>
                </a:lnTo>
                <a:lnTo>
                  <a:pt x="38" y="443"/>
                </a:lnTo>
                <a:lnTo>
                  <a:pt x="33" y="441"/>
                </a:lnTo>
                <a:lnTo>
                  <a:pt x="28" y="438"/>
                </a:lnTo>
                <a:lnTo>
                  <a:pt x="23" y="435"/>
                </a:lnTo>
                <a:lnTo>
                  <a:pt x="21" y="433"/>
                </a:lnTo>
                <a:lnTo>
                  <a:pt x="19" y="432"/>
                </a:lnTo>
                <a:lnTo>
                  <a:pt x="13" y="425"/>
                </a:lnTo>
                <a:lnTo>
                  <a:pt x="11" y="422"/>
                </a:lnTo>
                <a:lnTo>
                  <a:pt x="9" y="418"/>
                </a:lnTo>
                <a:lnTo>
                  <a:pt x="8" y="415"/>
                </a:lnTo>
                <a:lnTo>
                  <a:pt x="6" y="411"/>
                </a:lnTo>
                <a:lnTo>
                  <a:pt x="5" y="405"/>
                </a:lnTo>
                <a:lnTo>
                  <a:pt x="5" y="399"/>
                </a:lnTo>
                <a:lnTo>
                  <a:pt x="5" y="393"/>
                </a:lnTo>
                <a:lnTo>
                  <a:pt x="5" y="374"/>
                </a:lnTo>
                <a:lnTo>
                  <a:pt x="6" y="363"/>
                </a:lnTo>
                <a:lnTo>
                  <a:pt x="8" y="352"/>
                </a:lnTo>
                <a:lnTo>
                  <a:pt x="11" y="341"/>
                </a:lnTo>
                <a:lnTo>
                  <a:pt x="12" y="336"/>
                </a:lnTo>
                <a:lnTo>
                  <a:pt x="15" y="331"/>
                </a:lnTo>
                <a:lnTo>
                  <a:pt x="17" y="326"/>
                </a:lnTo>
                <a:lnTo>
                  <a:pt x="20" y="321"/>
                </a:lnTo>
                <a:lnTo>
                  <a:pt x="24" y="316"/>
                </a:lnTo>
                <a:lnTo>
                  <a:pt x="28" y="312"/>
                </a:lnTo>
                <a:lnTo>
                  <a:pt x="32" y="307"/>
                </a:lnTo>
                <a:lnTo>
                  <a:pt x="37" y="303"/>
                </a:lnTo>
                <a:lnTo>
                  <a:pt x="44" y="299"/>
                </a:lnTo>
                <a:lnTo>
                  <a:pt x="51" y="295"/>
                </a:lnTo>
                <a:lnTo>
                  <a:pt x="59" y="292"/>
                </a:lnTo>
                <a:lnTo>
                  <a:pt x="68" y="290"/>
                </a:lnTo>
                <a:lnTo>
                  <a:pt x="79" y="288"/>
                </a:lnTo>
                <a:lnTo>
                  <a:pt x="84" y="287"/>
                </a:lnTo>
                <a:lnTo>
                  <a:pt x="90" y="287"/>
                </a:lnTo>
                <a:lnTo>
                  <a:pt x="224" y="287"/>
                </a:lnTo>
                <a:lnTo>
                  <a:pt x="365" y="69"/>
                </a:lnTo>
                <a:lnTo>
                  <a:pt x="374" y="58"/>
                </a:lnTo>
                <a:lnTo>
                  <a:pt x="379" y="53"/>
                </a:lnTo>
                <a:lnTo>
                  <a:pt x="385" y="49"/>
                </a:lnTo>
                <a:lnTo>
                  <a:pt x="390" y="44"/>
                </a:lnTo>
                <a:lnTo>
                  <a:pt x="395" y="41"/>
                </a:lnTo>
                <a:lnTo>
                  <a:pt x="401" y="37"/>
                </a:lnTo>
                <a:lnTo>
                  <a:pt x="406" y="34"/>
                </a:lnTo>
                <a:lnTo>
                  <a:pt x="418" y="28"/>
                </a:lnTo>
                <a:lnTo>
                  <a:pt x="430" y="23"/>
                </a:lnTo>
                <a:lnTo>
                  <a:pt x="436" y="21"/>
                </a:lnTo>
                <a:lnTo>
                  <a:pt x="443" y="20"/>
                </a:lnTo>
                <a:lnTo>
                  <a:pt x="449" y="19"/>
                </a:lnTo>
                <a:lnTo>
                  <a:pt x="456" y="18"/>
                </a:lnTo>
                <a:lnTo>
                  <a:pt x="526" y="13"/>
                </a:lnTo>
                <a:lnTo>
                  <a:pt x="592" y="10"/>
                </a:lnTo>
                <a:lnTo>
                  <a:pt x="655" y="6"/>
                </a:lnTo>
                <a:lnTo>
                  <a:pt x="714" y="4"/>
                </a:lnTo>
                <a:lnTo>
                  <a:pt x="770" y="2"/>
                </a:lnTo>
                <a:lnTo>
                  <a:pt x="824" y="1"/>
                </a:lnTo>
                <a:lnTo>
                  <a:pt x="878" y="0"/>
                </a:lnTo>
                <a:lnTo>
                  <a:pt x="930" y="0"/>
                </a:lnTo>
                <a:lnTo>
                  <a:pt x="984" y="0"/>
                </a:lnTo>
                <a:lnTo>
                  <a:pt x="1037" y="1"/>
                </a:lnTo>
                <a:lnTo>
                  <a:pt x="1147" y="4"/>
                </a:lnTo>
                <a:lnTo>
                  <a:pt x="1206" y="6"/>
                </a:lnTo>
                <a:lnTo>
                  <a:pt x="1268" y="10"/>
                </a:lnTo>
                <a:lnTo>
                  <a:pt x="1334" y="13"/>
                </a:lnTo>
                <a:lnTo>
                  <a:pt x="1404" y="17"/>
                </a:lnTo>
                <a:lnTo>
                  <a:pt x="1411" y="18"/>
                </a:lnTo>
                <a:lnTo>
                  <a:pt x="1418" y="20"/>
                </a:lnTo>
                <a:lnTo>
                  <a:pt x="1431" y="23"/>
                </a:lnTo>
                <a:lnTo>
                  <a:pt x="1437" y="25"/>
                </a:lnTo>
                <a:lnTo>
                  <a:pt x="1443" y="28"/>
                </a:lnTo>
                <a:lnTo>
                  <a:pt x="1455" y="33"/>
                </a:lnTo>
                <a:lnTo>
                  <a:pt x="1466" y="40"/>
                </a:lnTo>
                <a:lnTo>
                  <a:pt x="1476" y="47"/>
                </a:lnTo>
                <a:lnTo>
                  <a:pt x="1485" y="56"/>
                </a:lnTo>
                <a:lnTo>
                  <a:pt x="1494" y="66"/>
                </a:lnTo>
                <a:lnTo>
                  <a:pt x="1596" y="224"/>
                </a:lnTo>
                <a:lnTo>
                  <a:pt x="1597" y="223"/>
                </a:lnTo>
                <a:lnTo>
                  <a:pt x="1601" y="231"/>
                </a:lnTo>
                <a:lnTo>
                  <a:pt x="1638" y="287"/>
                </a:lnTo>
                <a:lnTo>
                  <a:pt x="1771" y="287"/>
                </a:lnTo>
                <a:lnTo>
                  <a:pt x="1783" y="288"/>
                </a:lnTo>
                <a:lnTo>
                  <a:pt x="1793" y="290"/>
                </a:lnTo>
                <a:lnTo>
                  <a:pt x="1803" y="292"/>
                </a:lnTo>
                <a:lnTo>
                  <a:pt x="1811" y="295"/>
                </a:lnTo>
                <a:lnTo>
                  <a:pt x="1818" y="299"/>
                </a:lnTo>
                <a:lnTo>
                  <a:pt x="1824" y="303"/>
                </a:lnTo>
                <a:lnTo>
                  <a:pt x="1829" y="307"/>
                </a:lnTo>
                <a:lnTo>
                  <a:pt x="1834" y="312"/>
                </a:lnTo>
                <a:lnTo>
                  <a:pt x="1838" y="316"/>
                </a:lnTo>
                <a:lnTo>
                  <a:pt x="1841" y="321"/>
                </a:lnTo>
                <a:lnTo>
                  <a:pt x="1844" y="326"/>
                </a:lnTo>
                <a:lnTo>
                  <a:pt x="1847" y="331"/>
                </a:lnTo>
                <a:lnTo>
                  <a:pt x="1849" y="336"/>
                </a:lnTo>
                <a:lnTo>
                  <a:pt x="1851" y="341"/>
                </a:lnTo>
                <a:lnTo>
                  <a:pt x="1854" y="352"/>
                </a:lnTo>
                <a:lnTo>
                  <a:pt x="1856" y="363"/>
                </a:lnTo>
                <a:lnTo>
                  <a:pt x="1857" y="373"/>
                </a:lnTo>
                <a:lnTo>
                  <a:pt x="1857" y="393"/>
                </a:lnTo>
                <a:lnTo>
                  <a:pt x="1857" y="399"/>
                </a:lnTo>
                <a:lnTo>
                  <a:pt x="1857" y="402"/>
                </a:lnTo>
                <a:lnTo>
                  <a:pt x="1856" y="405"/>
                </a:lnTo>
                <a:lnTo>
                  <a:pt x="1855" y="411"/>
                </a:lnTo>
                <a:lnTo>
                  <a:pt x="1854" y="415"/>
                </a:lnTo>
                <a:lnTo>
                  <a:pt x="1852" y="418"/>
                </a:lnTo>
                <a:lnTo>
                  <a:pt x="1851" y="422"/>
                </a:lnTo>
                <a:lnTo>
                  <a:pt x="1848" y="425"/>
                </a:lnTo>
                <a:lnTo>
                  <a:pt x="1842" y="432"/>
                </a:lnTo>
                <a:lnTo>
                  <a:pt x="1838" y="435"/>
                </a:lnTo>
                <a:lnTo>
                  <a:pt x="1834" y="438"/>
                </a:lnTo>
                <a:lnTo>
                  <a:pt x="1829" y="441"/>
                </a:lnTo>
                <a:lnTo>
                  <a:pt x="1823" y="443"/>
                </a:lnTo>
                <a:lnTo>
                  <a:pt x="1816" y="446"/>
                </a:lnTo>
                <a:lnTo>
                  <a:pt x="1771" y="455"/>
                </a:lnTo>
                <a:lnTo>
                  <a:pt x="1788" y="471"/>
                </a:lnTo>
                <a:lnTo>
                  <a:pt x="1807" y="486"/>
                </a:lnTo>
                <a:lnTo>
                  <a:pt x="1813" y="492"/>
                </a:lnTo>
                <a:close/>
                <a:moveTo>
                  <a:pt x="1007" y="866"/>
                </a:moveTo>
                <a:lnTo>
                  <a:pt x="930" y="983"/>
                </a:lnTo>
                <a:lnTo>
                  <a:pt x="854" y="866"/>
                </a:lnTo>
                <a:lnTo>
                  <a:pt x="770" y="866"/>
                </a:lnTo>
                <a:lnTo>
                  <a:pt x="729" y="865"/>
                </a:lnTo>
                <a:lnTo>
                  <a:pt x="687" y="864"/>
                </a:lnTo>
                <a:lnTo>
                  <a:pt x="643" y="862"/>
                </a:lnTo>
                <a:lnTo>
                  <a:pt x="597" y="860"/>
                </a:lnTo>
                <a:lnTo>
                  <a:pt x="548" y="856"/>
                </a:lnTo>
                <a:lnTo>
                  <a:pt x="495" y="852"/>
                </a:lnTo>
                <a:lnTo>
                  <a:pt x="502" y="781"/>
                </a:lnTo>
                <a:lnTo>
                  <a:pt x="556" y="785"/>
                </a:lnTo>
                <a:lnTo>
                  <a:pt x="607" y="789"/>
                </a:lnTo>
                <a:lnTo>
                  <a:pt x="654" y="791"/>
                </a:lnTo>
                <a:lnTo>
                  <a:pt x="699" y="793"/>
                </a:lnTo>
                <a:lnTo>
                  <a:pt x="742" y="794"/>
                </a:lnTo>
                <a:lnTo>
                  <a:pt x="785" y="794"/>
                </a:lnTo>
                <a:lnTo>
                  <a:pt x="873" y="795"/>
                </a:lnTo>
                <a:lnTo>
                  <a:pt x="893" y="795"/>
                </a:lnTo>
                <a:lnTo>
                  <a:pt x="930" y="852"/>
                </a:lnTo>
                <a:lnTo>
                  <a:pt x="969" y="795"/>
                </a:lnTo>
                <a:lnTo>
                  <a:pt x="988" y="795"/>
                </a:lnTo>
                <a:lnTo>
                  <a:pt x="1076" y="794"/>
                </a:lnTo>
                <a:lnTo>
                  <a:pt x="1163" y="793"/>
                </a:lnTo>
                <a:lnTo>
                  <a:pt x="1207" y="791"/>
                </a:lnTo>
                <a:lnTo>
                  <a:pt x="1255" y="789"/>
                </a:lnTo>
                <a:lnTo>
                  <a:pt x="1305" y="785"/>
                </a:lnTo>
                <a:lnTo>
                  <a:pt x="1332" y="783"/>
                </a:lnTo>
                <a:lnTo>
                  <a:pt x="1360" y="781"/>
                </a:lnTo>
                <a:lnTo>
                  <a:pt x="1367" y="852"/>
                </a:lnTo>
                <a:lnTo>
                  <a:pt x="1313" y="856"/>
                </a:lnTo>
                <a:lnTo>
                  <a:pt x="1264" y="860"/>
                </a:lnTo>
                <a:lnTo>
                  <a:pt x="1218" y="862"/>
                </a:lnTo>
                <a:lnTo>
                  <a:pt x="1175" y="864"/>
                </a:lnTo>
                <a:lnTo>
                  <a:pt x="1133" y="865"/>
                </a:lnTo>
                <a:lnTo>
                  <a:pt x="1091" y="866"/>
                </a:lnTo>
                <a:lnTo>
                  <a:pt x="1007" y="866"/>
                </a:lnTo>
                <a:close/>
                <a:moveTo>
                  <a:pt x="1492" y="1081"/>
                </a:moveTo>
                <a:lnTo>
                  <a:pt x="1494" y="1126"/>
                </a:lnTo>
                <a:lnTo>
                  <a:pt x="1429" y="1129"/>
                </a:lnTo>
                <a:lnTo>
                  <a:pt x="1363" y="1132"/>
                </a:lnTo>
                <a:lnTo>
                  <a:pt x="1296" y="1135"/>
                </a:lnTo>
                <a:lnTo>
                  <a:pt x="1227" y="1137"/>
                </a:lnTo>
                <a:lnTo>
                  <a:pt x="1193" y="1137"/>
                </a:lnTo>
                <a:lnTo>
                  <a:pt x="1158" y="1138"/>
                </a:lnTo>
                <a:lnTo>
                  <a:pt x="1088" y="1139"/>
                </a:lnTo>
                <a:lnTo>
                  <a:pt x="1017" y="1140"/>
                </a:lnTo>
                <a:lnTo>
                  <a:pt x="946" y="1140"/>
                </a:lnTo>
                <a:lnTo>
                  <a:pt x="916" y="1140"/>
                </a:lnTo>
                <a:lnTo>
                  <a:pt x="844" y="1140"/>
                </a:lnTo>
                <a:lnTo>
                  <a:pt x="773" y="1139"/>
                </a:lnTo>
                <a:lnTo>
                  <a:pt x="703" y="1138"/>
                </a:lnTo>
                <a:lnTo>
                  <a:pt x="634" y="1137"/>
                </a:lnTo>
                <a:lnTo>
                  <a:pt x="566" y="1135"/>
                </a:lnTo>
                <a:lnTo>
                  <a:pt x="499" y="1132"/>
                </a:lnTo>
                <a:lnTo>
                  <a:pt x="432" y="1129"/>
                </a:lnTo>
                <a:lnTo>
                  <a:pt x="367" y="1126"/>
                </a:lnTo>
                <a:lnTo>
                  <a:pt x="369" y="1090"/>
                </a:lnTo>
                <a:lnTo>
                  <a:pt x="367" y="1126"/>
                </a:lnTo>
                <a:lnTo>
                  <a:pt x="231" y="1116"/>
                </a:lnTo>
                <a:lnTo>
                  <a:pt x="130" y="1110"/>
                </a:lnTo>
                <a:lnTo>
                  <a:pt x="135" y="1038"/>
                </a:lnTo>
                <a:lnTo>
                  <a:pt x="236" y="1045"/>
                </a:lnTo>
                <a:lnTo>
                  <a:pt x="372" y="1054"/>
                </a:lnTo>
                <a:lnTo>
                  <a:pt x="438" y="1058"/>
                </a:lnTo>
                <a:lnTo>
                  <a:pt x="505" y="1061"/>
                </a:lnTo>
                <a:lnTo>
                  <a:pt x="574" y="1063"/>
                </a:lnTo>
                <a:lnTo>
                  <a:pt x="643" y="1065"/>
                </a:lnTo>
                <a:lnTo>
                  <a:pt x="714" y="1067"/>
                </a:lnTo>
                <a:lnTo>
                  <a:pt x="785" y="1068"/>
                </a:lnTo>
                <a:lnTo>
                  <a:pt x="857" y="1069"/>
                </a:lnTo>
                <a:lnTo>
                  <a:pt x="930" y="1069"/>
                </a:lnTo>
                <a:lnTo>
                  <a:pt x="930" y="1105"/>
                </a:lnTo>
                <a:lnTo>
                  <a:pt x="930" y="1069"/>
                </a:lnTo>
                <a:lnTo>
                  <a:pt x="1004" y="1069"/>
                </a:lnTo>
                <a:lnTo>
                  <a:pt x="1076" y="1068"/>
                </a:lnTo>
                <a:lnTo>
                  <a:pt x="1148" y="1067"/>
                </a:lnTo>
                <a:lnTo>
                  <a:pt x="1218" y="1065"/>
                </a:lnTo>
                <a:lnTo>
                  <a:pt x="1288" y="1063"/>
                </a:lnTo>
                <a:lnTo>
                  <a:pt x="1356" y="1061"/>
                </a:lnTo>
                <a:lnTo>
                  <a:pt x="1424" y="1058"/>
                </a:lnTo>
                <a:lnTo>
                  <a:pt x="1490" y="1054"/>
                </a:lnTo>
                <a:lnTo>
                  <a:pt x="1626" y="1045"/>
                </a:lnTo>
                <a:lnTo>
                  <a:pt x="1727" y="1038"/>
                </a:lnTo>
                <a:lnTo>
                  <a:pt x="1732" y="1110"/>
                </a:lnTo>
                <a:lnTo>
                  <a:pt x="1631" y="1116"/>
                </a:lnTo>
                <a:lnTo>
                  <a:pt x="1494" y="1126"/>
                </a:lnTo>
                <a:lnTo>
                  <a:pt x="1492" y="1081"/>
                </a:lnTo>
                <a:close/>
                <a:moveTo>
                  <a:pt x="446" y="647"/>
                </a:moveTo>
                <a:lnTo>
                  <a:pt x="437" y="718"/>
                </a:lnTo>
                <a:lnTo>
                  <a:pt x="167" y="685"/>
                </a:lnTo>
                <a:lnTo>
                  <a:pt x="175" y="613"/>
                </a:lnTo>
                <a:lnTo>
                  <a:pt x="446" y="647"/>
                </a:lnTo>
                <a:close/>
                <a:moveTo>
                  <a:pt x="1686" y="613"/>
                </a:moveTo>
                <a:lnTo>
                  <a:pt x="1695" y="685"/>
                </a:lnTo>
                <a:lnTo>
                  <a:pt x="1424" y="718"/>
                </a:lnTo>
                <a:lnTo>
                  <a:pt x="1416" y="647"/>
                </a:lnTo>
                <a:lnTo>
                  <a:pt x="1686" y="6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23" name="Freeform 6">
            <a:extLst>
              <a:ext uri="{FF2B5EF4-FFF2-40B4-BE49-F238E27FC236}">
                <a16:creationId xmlns:a16="http://schemas.microsoft.com/office/drawing/2014/main" id="{9D658A01-E53B-41AF-B986-7B496FC0819B}"/>
              </a:ext>
            </a:extLst>
          </p:cNvPr>
          <p:cNvSpPr>
            <a:spLocks noEditPoints="1"/>
          </p:cNvSpPr>
          <p:nvPr/>
        </p:nvSpPr>
        <p:spPr bwMode="auto">
          <a:xfrm>
            <a:off x="664550" y="2874918"/>
            <a:ext cx="916972" cy="823370"/>
          </a:xfrm>
          <a:custGeom>
            <a:avLst/>
            <a:gdLst>
              <a:gd name="T0" fmla="*/ 1157 w 1289"/>
              <a:gd name="T1" fmla="*/ 310 h 1289"/>
              <a:gd name="T2" fmla="*/ 947 w 1289"/>
              <a:gd name="T3" fmla="*/ 142 h 1289"/>
              <a:gd name="T4" fmla="*/ 1139 w 1289"/>
              <a:gd name="T5" fmla="*/ 215 h 1289"/>
              <a:gd name="T6" fmla="*/ 1154 w 1289"/>
              <a:gd name="T7" fmla="*/ 178 h 1289"/>
              <a:gd name="T8" fmla="*/ 1075 w 1289"/>
              <a:gd name="T9" fmla="*/ 146 h 1289"/>
              <a:gd name="T10" fmla="*/ 1246 w 1289"/>
              <a:gd name="T11" fmla="*/ 791 h 1289"/>
              <a:gd name="T12" fmla="*/ 1038 w 1289"/>
              <a:gd name="T13" fmla="*/ 780 h 1289"/>
              <a:gd name="T14" fmla="*/ 1049 w 1289"/>
              <a:gd name="T15" fmla="*/ 1246 h 1289"/>
              <a:gd name="T16" fmla="*/ 1289 w 1289"/>
              <a:gd name="T17" fmla="*/ 795 h 1289"/>
              <a:gd name="T18" fmla="*/ 1255 w 1289"/>
              <a:gd name="T19" fmla="*/ 1281 h 1289"/>
              <a:gd name="T20" fmla="*/ 1022 w 1289"/>
              <a:gd name="T21" fmla="*/ 1281 h 1289"/>
              <a:gd name="T22" fmla="*/ 989 w 1289"/>
              <a:gd name="T23" fmla="*/ 1225 h 1289"/>
              <a:gd name="T24" fmla="*/ 1022 w 1289"/>
              <a:gd name="T25" fmla="*/ 739 h 1289"/>
              <a:gd name="T26" fmla="*/ 1255 w 1289"/>
              <a:gd name="T27" fmla="*/ 739 h 1289"/>
              <a:gd name="T28" fmla="*/ 1289 w 1289"/>
              <a:gd name="T29" fmla="*/ 795 h 1289"/>
              <a:gd name="T30" fmla="*/ 56 w 1289"/>
              <a:gd name="T31" fmla="*/ 603 h 1289"/>
              <a:gd name="T32" fmla="*/ 53 w 1289"/>
              <a:gd name="T33" fmla="*/ 1243 h 1289"/>
              <a:gd name="T34" fmla="*/ 515 w 1289"/>
              <a:gd name="T35" fmla="*/ 1225 h 1289"/>
              <a:gd name="T36" fmla="*/ 535 w 1289"/>
              <a:gd name="T37" fmla="*/ 1274 h 1289"/>
              <a:gd name="T38" fmla="*/ 45 w 1289"/>
              <a:gd name="T39" fmla="*/ 1286 h 1289"/>
              <a:gd name="T40" fmla="*/ 1 w 1289"/>
              <a:gd name="T41" fmla="*/ 1238 h 1289"/>
              <a:gd name="T42" fmla="*/ 24 w 1289"/>
              <a:gd name="T43" fmla="*/ 573 h 1289"/>
              <a:gd name="T44" fmla="*/ 513 w 1289"/>
              <a:gd name="T45" fmla="*/ 561 h 1289"/>
              <a:gd name="T46" fmla="*/ 557 w 1289"/>
              <a:gd name="T47" fmla="*/ 610 h 1289"/>
              <a:gd name="T48" fmla="*/ 688 w 1289"/>
              <a:gd name="T49" fmla="*/ 1182 h 1289"/>
              <a:gd name="T50" fmla="*/ 611 w 1289"/>
              <a:gd name="T51" fmla="*/ 1164 h 1289"/>
              <a:gd name="T52" fmla="*/ 618 w 1289"/>
              <a:gd name="T53" fmla="*/ 1203 h 1289"/>
              <a:gd name="T54" fmla="*/ 752 w 1289"/>
              <a:gd name="T55" fmla="*/ 1032 h 1289"/>
              <a:gd name="T56" fmla="*/ 735 w 1289"/>
              <a:gd name="T57" fmla="*/ 1194 h 1289"/>
              <a:gd name="T58" fmla="*/ 874 w 1289"/>
              <a:gd name="T59" fmla="*/ 1212 h 1289"/>
              <a:gd name="T60" fmla="*/ 607 w 1289"/>
              <a:gd name="T61" fmla="*/ 1253 h 1289"/>
              <a:gd name="T62" fmla="*/ 623 w 1289"/>
              <a:gd name="T63" fmla="*/ 1289 h 1289"/>
              <a:gd name="T64" fmla="*/ 943 w 1289"/>
              <a:gd name="T65" fmla="*/ 1244 h 1289"/>
              <a:gd name="T66" fmla="*/ 880 w 1289"/>
              <a:gd name="T67" fmla="*/ 1167 h 1289"/>
              <a:gd name="T68" fmla="*/ 262 w 1289"/>
              <a:gd name="T69" fmla="*/ 1170 h 1289"/>
              <a:gd name="T70" fmla="*/ 284 w 1289"/>
              <a:gd name="T71" fmla="*/ 1203 h 1289"/>
              <a:gd name="T72" fmla="*/ 292 w 1289"/>
              <a:gd name="T73" fmla="*/ 1164 h 1289"/>
              <a:gd name="T74" fmla="*/ 1118 w 1289"/>
              <a:gd name="T75" fmla="*/ 1177 h 1289"/>
              <a:gd name="T76" fmla="*/ 1152 w 1289"/>
              <a:gd name="T77" fmla="*/ 1200 h 1289"/>
              <a:gd name="T78" fmla="*/ 1144 w 1289"/>
              <a:gd name="T79" fmla="*/ 1161 h 1289"/>
              <a:gd name="T80" fmla="*/ 685 w 1289"/>
              <a:gd name="T81" fmla="*/ 876 h 1289"/>
              <a:gd name="T82" fmla="*/ 672 w 1289"/>
              <a:gd name="T83" fmla="*/ 827 h 1289"/>
              <a:gd name="T84" fmla="*/ 614 w 1289"/>
              <a:gd name="T85" fmla="*/ 829 h 1289"/>
              <a:gd name="T86" fmla="*/ 606 w 1289"/>
              <a:gd name="T87" fmla="*/ 880 h 1289"/>
              <a:gd name="T88" fmla="*/ 623 w 1289"/>
              <a:gd name="T89" fmla="*/ 946 h 1289"/>
              <a:gd name="T90" fmla="*/ 607 w 1289"/>
              <a:gd name="T91" fmla="*/ 982 h 1289"/>
              <a:gd name="T92" fmla="*/ 945 w 1289"/>
              <a:gd name="T93" fmla="*/ 971 h 1289"/>
              <a:gd name="T94" fmla="*/ 618 w 1289"/>
              <a:gd name="T95" fmla="*/ 731 h 1289"/>
              <a:gd name="T96" fmla="*/ 611 w 1289"/>
              <a:gd name="T97" fmla="*/ 770 h 1289"/>
              <a:gd name="T98" fmla="*/ 946 w 1289"/>
              <a:gd name="T99" fmla="*/ 752 h 1289"/>
              <a:gd name="T100" fmla="*/ 1287 w 1289"/>
              <a:gd name="T101" fmla="*/ 675 h 1289"/>
              <a:gd name="T102" fmla="*/ 1248 w 1289"/>
              <a:gd name="T103" fmla="*/ 675 h 1289"/>
              <a:gd name="T104" fmla="*/ 1223 w 1289"/>
              <a:gd name="T105" fmla="*/ 58 h 1289"/>
              <a:gd name="T106" fmla="*/ 94 w 1289"/>
              <a:gd name="T107" fmla="*/ 44 h 1289"/>
              <a:gd name="T108" fmla="*/ 45 w 1289"/>
              <a:gd name="T109" fmla="*/ 91 h 1289"/>
              <a:gd name="T110" fmla="*/ 22 w 1289"/>
              <a:gd name="T111" fmla="*/ 515 h 1289"/>
              <a:gd name="T112" fmla="*/ 2 w 1289"/>
              <a:gd name="T113" fmla="*/ 86 h 1289"/>
              <a:gd name="T114" fmla="*/ 66 w 1289"/>
              <a:gd name="T115" fmla="*/ 9 h 1289"/>
              <a:gd name="T116" fmla="*/ 1224 w 1289"/>
              <a:gd name="T117" fmla="*/ 9 h 1289"/>
              <a:gd name="T118" fmla="*/ 1289 w 1289"/>
              <a:gd name="T119" fmla="*/ 96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89">
                <a:moveTo>
                  <a:pt x="1139" y="344"/>
                </a:moveTo>
                <a:lnTo>
                  <a:pt x="1143" y="343"/>
                </a:lnTo>
                <a:lnTo>
                  <a:pt x="1147" y="342"/>
                </a:lnTo>
                <a:lnTo>
                  <a:pt x="1151" y="340"/>
                </a:lnTo>
                <a:lnTo>
                  <a:pt x="1154" y="337"/>
                </a:lnTo>
                <a:lnTo>
                  <a:pt x="1157" y="334"/>
                </a:lnTo>
                <a:lnTo>
                  <a:pt x="1159" y="330"/>
                </a:lnTo>
                <a:lnTo>
                  <a:pt x="1160" y="326"/>
                </a:lnTo>
                <a:lnTo>
                  <a:pt x="1160" y="322"/>
                </a:lnTo>
                <a:lnTo>
                  <a:pt x="1160" y="318"/>
                </a:lnTo>
                <a:lnTo>
                  <a:pt x="1159" y="314"/>
                </a:lnTo>
                <a:lnTo>
                  <a:pt x="1157" y="310"/>
                </a:lnTo>
                <a:lnTo>
                  <a:pt x="1154" y="307"/>
                </a:lnTo>
                <a:lnTo>
                  <a:pt x="982" y="135"/>
                </a:lnTo>
                <a:lnTo>
                  <a:pt x="979" y="132"/>
                </a:lnTo>
                <a:lnTo>
                  <a:pt x="975" y="130"/>
                </a:lnTo>
                <a:lnTo>
                  <a:pt x="971" y="129"/>
                </a:lnTo>
                <a:lnTo>
                  <a:pt x="967" y="129"/>
                </a:lnTo>
                <a:lnTo>
                  <a:pt x="963" y="129"/>
                </a:lnTo>
                <a:lnTo>
                  <a:pt x="959" y="130"/>
                </a:lnTo>
                <a:lnTo>
                  <a:pt x="955" y="132"/>
                </a:lnTo>
                <a:lnTo>
                  <a:pt x="952" y="135"/>
                </a:lnTo>
                <a:lnTo>
                  <a:pt x="949" y="139"/>
                </a:lnTo>
                <a:lnTo>
                  <a:pt x="947" y="142"/>
                </a:lnTo>
                <a:lnTo>
                  <a:pt x="946" y="146"/>
                </a:lnTo>
                <a:lnTo>
                  <a:pt x="946" y="150"/>
                </a:lnTo>
                <a:lnTo>
                  <a:pt x="946" y="154"/>
                </a:lnTo>
                <a:lnTo>
                  <a:pt x="947" y="158"/>
                </a:lnTo>
                <a:lnTo>
                  <a:pt x="949" y="162"/>
                </a:lnTo>
                <a:lnTo>
                  <a:pt x="952" y="166"/>
                </a:lnTo>
                <a:lnTo>
                  <a:pt x="1124" y="337"/>
                </a:lnTo>
                <a:lnTo>
                  <a:pt x="1127" y="340"/>
                </a:lnTo>
                <a:lnTo>
                  <a:pt x="1131" y="342"/>
                </a:lnTo>
                <a:lnTo>
                  <a:pt x="1135" y="343"/>
                </a:lnTo>
                <a:lnTo>
                  <a:pt x="1139" y="344"/>
                </a:lnTo>
                <a:close/>
                <a:moveTo>
                  <a:pt x="1139" y="215"/>
                </a:moveTo>
                <a:lnTo>
                  <a:pt x="1143" y="214"/>
                </a:lnTo>
                <a:lnTo>
                  <a:pt x="1147" y="213"/>
                </a:lnTo>
                <a:lnTo>
                  <a:pt x="1151" y="211"/>
                </a:lnTo>
                <a:lnTo>
                  <a:pt x="1154" y="208"/>
                </a:lnTo>
                <a:lnTo>
                  <a:pt x="1157" y="205"/>
                </a:lnTo>
                <a:lnTo>
                  <a:pt x="1159" y="201"/>
                </a:lnTo>
                <a:lnTo>
                  <a:pt x="1160" y="197"/>
                </a:lnTo>
                <a:lnTo>
                  <a:pt x="1160" y="193"/>
                </a:lnTo>
                <a:lnTo>
                  <a:pt x="1160" y="189"/>
                </a:lnTo>
                <a:lnTo>
                  <a:pt x="1159" y="185"/>
                </a:lnTo>
                <a:lnTo>
                  <a:pt x="1157" y="181"/>
                </a:lnTo>
                <a:lnTo>
                  <a:pt x="1154" y="178"/>
                </a:lnTo>
                <a:lnTo>
                  <a:pt x="1111" y="135"/>
                </a:lnTo>
                <a:lnTo>
                  <a:pt x="1108" y="132"/>
                </a:lnTo>
                <a:lnTo>
                  <a:pt x="1104" y="130"/>
                </a:lnTo>
                <a:lnTo>
                  <a:pt x="1100" y="129"/>
                </a:lnTo>
                <a:lnTo>
                  <a:pt x="1096" y="129"/>
                </a:lnTo>
                <a:lnTo>
                  <a:pt x="1092" y="129"/>
                </a:lnTo>
                <a:lnTo>
                  <a:pt x="1088" y="130"/>
                </a:lnTo>
                <a:lnTo>
                  <a:pt x="1084" y="132"/>
                </a:lnTo>
                <a:lnTo>
                  <a:pt x="1081" y="135"/>
                </a:lnTo>
                <a:lnTo>
                  <a:pt x="1078" y="139"/>
                </a:lnTo>
                <a:lnTo>
                  <a:pt x="1076" y="142"/>
                </a:lnTo>
                <a:lnTo>
                  <a:pt x="1075" y="146"/>
                </a:lnTo>
                <a:lnTo>
                  <a:pt x="1074" y="150"/>
                </a:lnTo>
                <a:lnTo>
                  <a:pt x="1075" y="154"/>
                </a:lnTo>
                <a:lnTo>
                  <a:pt x="1076" y="158"/>
                </a:lnTo>
                <a:lnTo>
                  <a:pt x="1078" y="162"/>
                </a:lnTo>
                <a:lnTo>
                  <a:pt x="1081" y="166"/>
                </a:lnTo>
                <a:lnTo>
                  <a:pt x="1124" y="208"/>
                </a:lnTo>
                <a:lnTo>
                  <a:pt x="1127" y="211"/>
                </a:lnTo>
                <a:lnTo>
                  <a:pt x="1131" y="213"/>
                </a:lnTo>
                <a:lnTo>
                  <a:pt x="1135" y="214"/>
                </a:lnTo>
                <a:lnTo>
                  <a:pt x="1139" y="215"/>
                </a:lnTo>
                <a:close/>
                <a:moveTo>
                  <a:pt x="1246" y="795"/>
                </a:moveTo>
                <a:lnTo>
                  <a:pt x="1246" y="791"/>
                </a:lnTo>
                <a:lnTo>
                  <a:pt x="1245" y="787"/>
                </a:lnTo>
                <a:lnTo>
                  <a:pt x="1243" y="783"/>
                </a:lnTo>
                <a:lnTo>
                  <a:pt x="1240" y="780"/>
                </a:lnTo>
                <a:lnTo>
                  <a:pt x="1237" y="778"/>
                </a:lnTo>
                <a:lnTo>
                  <a:pt x="1233" y="776"/>
                </a:lnTo>
                <a:lnTo>
                  <a:pt x="1229" y="774"/>
                </a:lnTo>
                <a:lnTo>
                  <a:pt x="1225" y="774"/>
                </a:lnTo>
                <a:lnTo>
                  <a:pt x="1053" y="774"/>
                </a:lnTo>
                <a:lnTo>
                  <a:pt x="1049" y="774"/>
                </a:lnTo>
                <a:lnTo>
                  <a:pt x="1045" y="776"/>
                </a:lnTo>
                <a:lnTo>
                  <a:pt x="1041" y="778"/>
                </a:lnTo>
                <a:lnTo>
                  <a:pt x="1038" y="780"/>
                </a:lnTo>
                <a:lnTo>
                  <a:pt x="1035" y="783"/>
                </a:lnTo>
                <a:lnTo>
                  <a:pt x="1033" y="787"/>
                </a:lnTo>
                <a:lnTo>
                  <a:pt x="1032" y="791"/>
                </a:lnTo>
                <a:lnTo>
                  <a:pt x="1032" y="795"/>
                </a:lnTo>
                <a:lnTo>
                  <a:pt x="1032" y="1225"/>
                </a:lnTo>
                <a:lnTo>
                  <a:pt x="1032" y="1229"/>
                </a:lnTo>
                <a:lnTo>
                  <a:pt x="1033" y="1233"/>
                </a:lnTo>
                <a:lnTo>
                  <a:pt x="1035" y="1237"/>
                </a:lnTo>
                <a:lnTo>
                  <a:pt x="1038" y="1240"/>
                </a:lnTo>
                <a:lnTo>
                  <a:pt x="1041" y="1243"/>
                </a:lnTo>
                <a:lnTo>
                  <a:pt x="1045" y="1245"/>
                </a:lnTo>
                <a:lnTo>
                  <a:pt x="1049" y="1246"/>
                </a:lnTo>
                <a:lnTo>
                  <a:pt x="1053" y="1246"/>
                </a:lnTo>
                <a:lnTo>
                  <a:pt x="1225" y="1246"/>
                </a:lnTo>
                <a:lnTo>
                  <a:pt x="1229" y="1246"/>
                </a:lnTo>
                <a:lnTo>
                  <a:pt x="1233" y="1245"/>
                </a:lnTo>
                <a:lnTo>
                  <a:pt x="1237" y="1243"/>
                </a:lnTo>
                <a:lnTo>
                  <a:pt x="1240" y="1240"/>
                </a:lnTo>
                <a:lnTo>
                  <a:pt x="1243" y="1237"/>
                </a:lnTo>
                <a:lnTo>
                  <a:pt x="1245" y="1233"/>
                </a:lnTo>
                <a:lnTo>
                  <a:pt x="1246" y="1229"/>
                </a:lnTo>
                <a:lnTo>
                  <a:pt x="1246" y="1225"/>
                </a:lnTo>
                <a:lnTo>
                  <a:pt x="1246" y="795"/>
                </a:lnTo>
                <a:close/>
                <a:moveTo>
                  <a:pt x="1289" y="795"/>
                </a:moveTo>
                <a:lnTo>
                  <a:pt x="1289" y="1225"/>
                </a:lnTo>
                <a:lnTo>
                  <a:pt x="1289" y="1231"/>
                </a:lnTo>
                <a:lnTo>
                  <a:pt x="1288" y="1238"/>
                </a:lnTo>
                <a:lnTo>
                  <a:pt x="1286" y="1244"/>
                </a:lnTo>
                <a:lnTo>
                  <a:pt x="1284" y="1250"/>
                </a:lnTo>
                <a:lnTo>
                  <a:pt x="1281" y="1255"/>
                </a:lnTo>
                <a:lnTo>
                  <a:pt x="1278" y="1261"/>
                </a:lnTo>
                <a:lnTo>
                  <a:pt x="1274" y="1266"/>
                </a:lnTo>
                <a:lnTo>
                  <a:pt x="1270" y="1270"/>
                </a:lnTo>
                <a:lnTo>
                  <a:pt x="1266" y="1274"/>
                </a:lnTo>
                <a:lnTo>
                  <a:pt x="1261" y="1278"/>
                </a:lnTo>
                <a:lnTo>
                  <a:pt x="1255" y="1281"/>
                </a:lnTo>
                <a:lnTo>
                  <a:pt x="1250" y="1284"/>
                </a:lnTo>
                <a:lnTo>
                  <a:pt x="1244" y="1286"/>
                </a:lnTo>
                <a:lnTo>
                  <a:pt x="1241" y="1287"/>
                </a:lnTo>
                <a:lnTo>
                  <a:pt x="1238" y="1288"/>
                </a:lnTo>
                <a:lnTo>
                  <a:pt x="1231" y="1289"/>
                </a:lnTo>
                <a:lnTo>
                  <a:pt x="1225" y="1289"/>
                </a:lnTo>
                <a:lnTo>
                  <a:pt x="1053" y="1289"/>
                </a:lnTo>
                <a:lnTo>
                  <a:pt x="1046" y="1289"/>
                </a:lnTo>
                <a:lnTo>
                  <a:pt x="1040" y="1288"/>
                </a:lnTo>
                <a:lnTo>
                  <a:pt x="1034" y="1286"/>
                </a:lnTo>
                <a:lnTo>
                  <a:pt x="1028" y="1284"/>
                </a:lnTo>
                <a:lnTo>
                  <a:pt x="1022" y="1281"/>
                </a:lnTo>
                <a:lnTo>
                  <a:pt x="1017" y="1278"/>
                </a:lnTo>
                <a:lnTo>
                  <a:pt x="1012" y="1274"/>
                </a:lnTo>
                <a:lnTo>
                  <a:pt x="1007" y="1270"/>
                </a:lnTo>
                <a:lnTo>
                  <a:pt x="1003" y="1266"/>
                </a:lnTo>
                <a:lnTo>
                  <a:pt x="1000" y="1261"/>
                </a:lnTo>
                <a:lnTo>
                  <a:pt x="996" y="1255"/>
                </a:lnTo>
                <a:lnTo>
                  <a:pt x="994" y="1250"/>
                </a:lnTo>
                <a:lnTo>
                  <a:pt x="992" y="1244"/>
                </a:lnTo>
                <a:lnTo>
                  <a:pt x="991" y="1241"/>
                </a:lnTo>
                <a:lnTo>
                  <a:pt x="990" y="1238"/>
                </a:lnTo>
                <a:lnTo>
                  <a:pt x="989" y="1231"/>
                </a:lnTo>
                <a:lnTo>
                  <a:pt x="989" y="1225"/>
                </a:lnTo>
                <a:lnTo>
                  <a:pt x="989" y="795"/>
                </a:lnTo>
                <a:lnTo>
                  <a:pt x="989" y="789"/>
                </a:lnTo>
                <a:lnTo>
                  <a:pt x="990" y="782"/>
                </a:lnTo>
                <a:lnTo>
                  <a:pt x="992" y="776"/>
                </a:lnTo>
                <a:lnTo>
                  <a:pt x="994" y="770"/>
                </a:lnTo>
                <a:lnTo>
                  <a:pt x="996" y="765"/>
                </a:lnTo>
                <a:lnTo>
                  <a:pt x="1000" y="759"/>
                </a:lnTo>
                <a:lnTo>
                  <a:pt x="1003" y="754"/>
                </a:lnTo>
                <a:lnTo>
                  <a:pt x="1007" y="750"/>
                </a:lnTo>
                <a:lnTo>
                  <a:pt x="1012" y="746"/>
                </a:lnTo>
                <a:lnTo>
                  <a:pt x="1017" y="742"/>
                </a:lnTo>
                <a:lnTo>
                  <a:pt x="1022" y="739"/>
                </a:lnTo>
                <a:lnTo>
                  <a:pt x="1028" y="736"/>
                </a:lnTo>
                <a:lnTo>
                  <a:pt x="1034" y="734"/>
                </a:lnTo>
                <a:lnTo>
                  <a:pt x="1037" y="733"/>
                </a:lnTo>
                <a:lnTo>
                  <a:pt x="1040" y="732"/>
                </a:lnTo>
                <a:lnTo>
                  <a:pt x="1046" y="731"/>
                </a:lnTo>
                <a:lnTo>
                  <a:pt x="1053" y="731"/>
                </a:lnTo>
                <a:lnTo>
                  <a:pt x="1225" y="731"/>
                </a:lnTo>
                <a:lnTo>
                  <a:pt x="1231" y="731"/>
                </a:lnTo>
                <a:lnTo>
                  <a:pt x="1238" y="732"/>
                </a:lnTo>
                <a:lnTo>
                  <a:pt x="1244" y="734"/>
                </a:lnTo>
                <a:lnTo>
                  <a:pt x="1250" y="736"/>
                </a:lnTo>
                <a:lnTo>
                  <a:pt x="1255" y="739"/>
                </a:lnTo>
                <a:lnTo>
                  <a:pt x="1261" y="742"/>
                </a:lnTo>
                <a:lnTo>
                  <a:pt x="1266" y="746"/>
                </a:lnTo>
                <a:lnTo>
                  <a:pt x="1270" y="750"/>
                </a:lnTo>
                <a:lnTo>
                  <a:pt x="1274" y="754"/>
                </a:lnTo>
                <a:lnTo>
                  <a:pt x="1278" y="759"/>
                </a:lnTo>
                <a:lnTo>
                  <a:pt x="1281" y="765"/>
                </a:lnTo>
                <a:lnTo>
                  <a:pt x="1284" y="770"/>
                </a:lnTo>
                <a:lnTo>
                  <a:pt x="1286" y="776"/>
                </a:lnTo>
                <a:lnTo>
                  <a:pt x="1287" y="779"/>
                </a:lnTo>
                <a:lnTo>
                  <a:pt x="1288" y="782"/>
                </a:lnTo>
                <a:lnTo>
                  <a:pt x="1289" y="789"/>
                </a:lnTo>
                <a:lnTo>
                  <a:pt x="1289" y="795"/>
                </a:lnTo>
                <a:close/>
                <a:moveTo>
                  <a:pt x="515" y="623"/>
                </a:moveTo>
                <a:lnTo>
                  <a:pt x="515" y="618"/>
                </a:lnTo>
                <a:lnTo>
                  <a:pt x="514" y="614"/>
                </a:lnTo>
                <a:lnTo>
                  <a:pt x="512" y="611"/>
                </a:lnTo>
                <a:lnTo>
                  <a:pt x="509" y="607"/>
                </a:lnTo>
                <a:lnTo>
                  <a:pt x="506" y="605"/>
                </a:lnTo>
                <a:lnTo>
                  <a:pt x="502" y="603"/>
                </a:lnTo>
                <a:lnTo>
                  <a:pt x="498" y="602"/>
                </a:lnTo>
                <a:lnTo>
                  <a:pt x="494" y="601"/>
                </a:lnTo>
                <a:lnTo>
                  <a:pt x="65" y="601"/>
                </a:lnTo>
                <a:lnTo>
                  <a:pt x="60" y="602"/>
                </a:lnTo>
                <a:lnTo>
                  <a:pt x="56" y="603"/>
                </a:lnTo>
                <a:lnTo>
                  <a:pt x="53" y="605"/>
                </a:lnTo>
                <a:lnTo>
                  <a:pt x="49" y="607"/>
                </a:lnTo>
                <a:lnTo>
                  <a:pt x="47" y="611"/>
                </a:lnTo>
                <a:lnTo>
                  <a:pt x="45" y="614"/>
                </a:lnTo>
                <a:lnTo>
                  <a:pt x="43" y="618"/>
                </a:lnTo>
                <a:lnTo>
                  <a:pt x="43" y="623"/>
                </a:lnTo>
                <a:lnTo>
                  <a:pt x="43" y="1225"/>
                </a:lnTo>
                <a:lnTo>
                  <a:pt x="43" y="1229"/>
                </a:lnTo>
                <a:lnTo>
                  <a:pt x="45" y="1233"/>
                </a:lnTo>
                <a:lnTo>
                  <a:pt x="47" y="1237"/>
                </a:lnTo>
                <a:lnTo>
                  <a:pt x="49" y="1240"/>
                </a:lnTo>
                <a:lnTo>
                  <a:pt x="53" y="1243"/>
                </a:lnTo>
                <a:lnTo>
                  <a:pt x="56" y="1245"/>
                </a:lnTo>
                <a:lnTo>
                  <a:pt x="60" y="1246"/>
                </a:lnTo>
                <a:lnTo>
                  <a:pt x="65" y="1246"/>
                </a:lnTo>
                <a:lnTo>
                  <a:pt x="494" y="1246"/>
                </a:lnTo>
                <a:lnTo>
                  <a:pt x="498" y="1246"/>
                </a:lnTo>
                <a:lnTo>
                  <a:pt x="502" y="1245"/>
                </a:lnTo>
                <a:lnTo>
                  <a:pt x="506" y="1243"/>
                </a:lnTo>
                <a:lnTo>
                  <a:pt x="509" y="1240"/>
                </a:lnTo>
                <a:lnTo>
                  <a:pt x="512" y="1237"/>
                </a:lnTo>
                <a:lnTo>
                  <a:pt x="514" y="1233"/>
                </a:lnTo>
                <a:lnTo>
                  <a:pt x="515" y="1229"/>
                </a:lnTo>
                <a:lnTo>
                  <a:pt x="515" y="1225"/>
                </a:lnTo>
                <a:lnTo>
                  <a:pt x="515" y="623"/>
                </a:lnTo>
                <a:close/>
                <a:moveTo>
                  <a:pt x="558" y="623"/>
                </a:moveTo>
                <a:lnTo>
                  <a:pt x="558" y="1225"/>
                </a:lnTo>
                <a:lnTo>
                  <a:pt x="558" y="1231"/>
                </a:lnTo>
                <a:lnTo>
                  <a:pt x="557" y="1238"/>
                </a:lnTo>
                <a:lnTo>
                  <a:pt x="555" y="1244"/>
                </a:lnTo>
                <a:lnTo>
                  <a:pt x="553" y="1250"/>
                </a:lnTo>
                <a:lnTo>
                  <a:pt x="550" y="1255"/>
                </a:lnTo>
                <a:lnTo>
                  <a:pt x="547" y="1261"/>
                </a:lnTo>
                <a:lnTo>
                  <a:pt x="544" y="1266"/>
                </a:lnTo>
                <a:lnTo>
                  <a:pt x="539" y="1270"/>
                </a:lnTo>
                <a:lnTo>
                  <a:pt x="535" y="1274"/>
                </a:lnTo>
                <a:lnTo>
                  <a:pt x="530" y="1278"/>
                </a:lnTo>
                <a:lnTo>
                  <a:pt x="525" y="1281"/>
                </a:lnTo>
                <a:lnTo>
                  <a:pt x="519" y="1284"/>
                </a:lnTo>
                <a:lnTo>
                  <a:pt x="513" y="1286"/>
                </a:lnTo>
                <a:lnTo>
                  <a:pt x="510" y="1287"/>
                </a:lnTo>
                <a:lnTo>
                  <a:pt x="507" y="1288"/>
                </a:lnTo>
                <a:lnTo>
                  <a:pt x="500" y="1289"/>
                </a:lnTo>
                <a:lnTo>
                  <a:pt x="494" y="1289"/>
                </a:lnTo>
                <a:lnTo>
                  <a:pt x="65" y="1289"/>
                </a:lnTo>
                <a:lnTo>
                  <a:pt x="58" y="1289"/>
                </a:lnTo>
                <a:lnTo>
                  <a:pt x="52" y="1288"/>
                </a:lnTo>
                <a:lnTo>
                  <a:pt x="45" y="1286"/>
                </a:lnTo>
                <a:lnTo>
                  <a:pt x="39" y="1284"/>
                </a:lnTo>
                <a:lnTo>
                  <a:pt x="34" y="1281"/>
                </a:lnTo>
                <a:lnTo>
                  <a:pt x="29" y="1278"/>
                </a:lnTo>
                <a:lnTo>
                  <a:pt x="24" y="1274"/>
                </a:lnTo>
                <a:lnTo>
                  <a:pt x="19" y="1270"/>
                </a:lnTo>
                <a:lnTo>
                  <a:pt x="15" y="1266"/>
                </a:lnTo>
                <a:lnTo>
                  <a:pt x="11" y="1261"/>
                </a:lnTo>
                <a:lnTo>
                  <a:pt x="8" y="1255"/>
                </a:lnTo>
                <a:lnTo>
                  <a:pt x="5" y="1250"/>
                </a:lnTo>
                <a:lnTo>
                  <a:pt x="3" y="1244"/>
                </a:lnTo>
                <a:lnTo>
                  <a:pt x="2" y="1241"/>
                </a:lnTo>
                <a:lnTo>
                  <a:pt x="1" y="1238"/>
                </a:lnTo>
                <a:lnTo>
                  <a:pt x="0" y="1231"/>
                </a:lnTo>
                <a:lnTo>
                  <a:pt x="0" y="1225"/>
                </a:lnTo>
                <a:lnTo>
                  <a:pt x="0" y="623"/>
                </a:lnTo>
                <a:lnTo>
                  <a:pt x="0" y="616"/>
                </a:lnTo>
                <a:lnTo>
                  <a:pt x="1" y="610"/>
                </a:lnTo>
                <a:lnTo>
                  <a:pt x="3" y="604"/>
                </a:lnTo>
                <a:lnTo>
                  <a:pt x="5" y="598"/>
                </a:lnTo>
                <a:lnTo>
                  <a:pt x="8" y="592"/>
                </a:lnTo>
                <a:lnTo>
                  <a:pt x="11" y="587"/>
                </a:lnTo>
                <a:lnTo>
                  <a:pt x="15" y="582"/>
                </a:lnTo>
                <a:lnTo>
                  <a:pt x="19" y="577"/>
                </a:lnTo>
                <a:lnTo>
                  <a:pt x="24" y="573"/>
                </a:lnTo>
                <a:lnTo>
                  <a:pt x="29" y="569"/>
                </a:lnTo>
                <a:lnTo>
                  <a:pt x="34" y="566"/>
                </a:lnTo>
                <a:lnTo>
                  <a:pt x="39" y="563"/>
                </a:lnTo>
                <a:lnTo>
                  <a:pt x="45" y="561"/>
                </a:lnTo>
                <a:lnTo>
                  <a:pt x="48" y="560"/>
                </a:lnTo>
                <a:lnTo>
                  <a:pt x="52" y="560"/>
                </a:lnTo>
                <a:lnTo>
                  <a:pt x="58" y="559"/>
                </a:lnTo>
                <a:lnTo>
                  <a:pt x="65" y="558"/>
                </a:lnTo>
                <a:lnTo>
                  <a:pt x="494" y="558"/>
                </a:lnTo>
                <a:lnTo>
                  <a:pt x="500" y="559"/>
                </a:lnTo>
                <a:lnTo>
                  <a:pt x="507" y="560"/>
                </a:lnTo>
                <a:lnTo>
                  <a:pt x="513" y="561"/>
                </a:lnTo>
                <a:lnTo>
                  <a:pt x="519" y="563"/>
                </a:lnTo>
                <a:lnTo>
                  <a:pt x="525" y="566"/>
                </a:lnTo>
                <a:lnTo>
                  <a:pt x="530" y="569"/>
                </a:lnTo>
                <a:lnTo>
                  <a:pt x="535" y="573"/>
                </a:lnTo>
                <a:lnTo>
                  <a:pt x="539" y="577"/>
                </a:lnTo>
                <a:lnTo>
                  <a:pt x="544" y="582"/>
                </a:lnTo>
                <a:lnTo>
                  <a:pt x="547" y="587"/>
                </a:lnTo>
                <a:lnTo>
                  <a:pt x="550" y="592"/>
                </a:lnTo>
                <a:lnTo>
                  <a:pt x="553" y="598"/>
                </a:lnTo>
                <a:lnTo>
                  <a:pt x="555" y="604"/>
                </a:lnTo>
                <a:lnTo>
                  <a:pt x="556" y="607"/>
                </a:lnTo>
                <a:lnTo>
                  <a:pt x="557" y="610"/>
                </a:lnTo>
                <a:lnTo>
                  <a:pt x="558" y="616"/>
                </a:lnTo>
                <a:lnTo>
                  <a:pt x="558" y="623"/>
                </a:lnTo>
                <a:close/>
                <a:moveTo>
                  <a:pt x="623" y="1203"/>
                </a:moveTo>
                <a:lnTo>
                  <a:pt x="667" y="1203"/>
                </a:lnTo>
                <a:lnTo>
                  <a:pt x="671" y="1203"/>
                </a:lnTo>
                <a:lnTo>
                  <a:pt x="675" y="1202"/>
                </a:lnTo>
                <a:lnTo>
                  <a:pt x="679" y="1200"/>
                </a:lnTo>
                <a:lnTo>
                  <a:pt x="682" y="1197"/>
                </a:lnTo>
                <a:lnTo>
                  <a:pt x="684" y="1194"/>
                </a:lnTo>
                <a:lnTo>
                  <a:pt x="686" y="1190"/>
                </a:lnTo>
                <a:lnTo>
                  <a:pt x="688" y="1186"/>
                </a:lnTo>
                <a:lnTo>
                  <a:pt x="688" y="1182"/>
                </a:lnTo>
                <a:lnTo>
                  <a:pt x="688" y="1177"/>
                </a:lnTo>
                <a:lnTo>
                  <a:pt x="686" y="1173"/>
                </a:lnTo>
                <a:lnTo>
                  <a:pt x="684" y="1170"/>
                </a:lnTo>
                <a:lnTo>
                  <a:pt x="682" y="1167"/>
                </a:lnTo>
                <a:lnTo>
                  <a:pt x="679" y="1164"/>
                </a:lnTo>
                <a:lnTo>
                  <a:pt x="675" y="1162"/>
                </a:lnTo>
                <a:lnTo>
                  <a:pt x="671" y="1161"/>
                </a:lnTo>
                <a:lnTo>
                  <a:pt x="667" y="1160"/>
                </a:lnTo>
                <a:lnTo>
                  <a:pt x="623" y="1160"/>
                </a:lnTo>
                <a:lnTo>
                  <a:pt x="618" y="1161"/>
                </a:lnTo>
                <a:lnTo>
                  <a:pt x="614" y="1162"/>
                </a:lnTo>
                <a:lnTo>
                  <a:pt x="611" y="1164"/>
                </a:lnTo>
                <a:lnTo>
                  <a:pt x="607" y="1167"/>
                </a:lnTo>
                <a:lnTo>
                  <a:pt x="605" y="1170"/>
                </a:lnTo>
                <a:lnTo>
                  <a:pt x="603" y="1173"/>
                </a:lnTo>
                <a:lnTo>
                  <a:pt x="602" y="1177"/>
                </a:lnTo>
                <a:lnTo>
                  <a:pt x="601" y="1182"/>
                </a:lnTo>
                <a:lnTo>
                  <a:pt x="602" y="1186"/>
                </a:lnTo>
                <a:lnTo>
                  <a:pt x="603" y="1190"/>
                </a:lnTo>
                <a:lnTo>
                  <a:pt x="605" y="1194"/>
                </a:lnTo>
                <a:lnTo>
                  <a:pt x="607" y="1197"/>
                </a:lnTo>
                <a:lnTo>
                  <a:pt x="611" y="1200"/>
                </a:lnTo>
                <a:lnTo>
                  <a:pt x="614" y="1202"/>
                </a:lnTo>
                <a:lnTo>
                  <a:pt x="618" y="1203"/>
                </a:lnTo>
                <a:lnTo>
                  <a:pt x="623" y="1203"/>
                </a:lnTo>
                <a:close/>
                <a:moveTo>
                  <a:pt x="838" y="1160"/>
                </a:moveTo>
                <a:lnTo>
                  <a:pt x="774" y="1160"/>
                </a:lnTo>
                <a:lnTo>
                  <a:pt x="774" y="1053"/>
                </a:lnTo>
                <a:lnTo>
                  <a:pt x="774" y="1049"/>
                </a:lnTo>
                <a:lnTo>
                  <a:pt x="772" y="1045"/>
                </a:lnTo>
                <a:lnTo>
                  <a:pt x="770" y="1041"/>
                </a:lnTo>
                <a:lnTo>
                  <a:pt x="768" y="1038"/>
                </a:lnTo>
                <a:lnTo>
                  <a:pt x="764" y="1035"/>
                </a:lnTo>
                <a:lnTo>
                  <a:pt x="761" y="1033"/>
                </a:lnTo>
                <a:lnTo>
                  <a:pt x="757" y="1032"/>
                </a:lnTo>
                <a:lnTo>
                  <a:pt x="752" y="1032"/>
                </a:lnTo>
                <a:lnTo>
                  <a:pt x="748" y="1032"/>
                </a:lnTo>
                <a:lnTo>
                  <a:pt x="744" y="1033"/>
                </a:lnTo>
                <a:lnTo>
                  <a:pt x="740" y="1035"/>
                </a:lnTo>
                <a:lnTo>
                  <a:pt x="737" y="1038"/>
                </a:lnTo>
                <a:lnTo>
                  <a:pt x="735" y="1041"/>
                </a:lnTo>
                <a:lnTo>
                  <a:pt x="733" y="1045"/>
                </a:lnTo>
                <a:lnTo>
                  <a:pt x="731" y="1049"/>
                </a:lnTo>
                <a:lnTo>
                  <a:pt x="731" y="1053"/>
                </a:lnTo>
                <a:lnTo>
                  <a:pt x="731" y="1182"/>
                </a:lnTo>
                <a:lnTo>
                  <a:pt x="731" y="1186"/>
                </a:lnTo>
                <a:lnTo>
                  <a:pt x="733" y="1190"/>
                </a:lnTo>
                <a:lnTo>
                  <a:pt x="735" y="1194"/>
                </a:lnTo>
                <a:lnTo>
                  <a:pt x="737" y="1197"/>
                </a:lnTo>
                <a:lnTo>
                  <a:pt x="740" y="1200"/>
                </a:lnTo>
                <a:lnTo>
                  <a:pt x="744" y="1202"/>
                </a:lnTo>
                <a:lnTo>
                  <a:pt x="748" y="1203"/>
                </a:lnTo>
                <a:lnTo>
                  <a:pt x="752" y="1203"/>
                </a:lnTo>
                <a:lnTo>
                  <a:pt x="838" y="1203"/>
                </a:lnTo>
                <a:lnTo>
                  <a:pt x="846" y="1204"/>
                </a:lnTo>
                <a:lnTo>
                  <a:pt x="852" y="1204"/>
                </a:lnTo>
                <a:lnTo>
                  <a:pt x="858" y="1206"/>
                </a:lnTo>
                <a:lnTo>
                  <a:pt x="864" y="1207"/>
                </a:lnTo>
                <a:lnTo>
                  <a:pt x="869" y="1209"/>
                </a:lnTo>
                <a:lnTo>
                  <a:pt x="874" y="1212"/>
                </a:lnTo>
                <a:lnTo>
                  <a:pt x="878" y="1215"/>
                </a:lnTo>
                <a:lnTo>
                  <a:pt x="882" y="1218"/>
                </a:lnTo>
                <a:lnTo>
                  <a:pt x="885" y="1221"/>
                </a:lnTo>
                <a:lnTo>
                  <a:pt x="888" y="1224"/>
                </a:lnTo>
                <a:lnTo>
                  <a:pt x="893" y="1231"/>
                </a:lnTo>
                <a:lnTo>
                  <a:pt x="897" y="1239"/>
                </a:lnTo>
                <a:lnTo>
                  <a:pt x="899" y="1246"/>
                </a:lnTo>
                <a:lnTo>
                  <a:pt x="623" y="1246"/>
                </a:lnTo>
                <a:lnTo>
                  <a:pt x="618" y="1247"/>
                </a:lnTo>
                <a:lnTo>
                  <a:pt x="614" y="1248"/>
                </a:lnTo>
                <a:lnTo>
                  <a:pt x="611" y="1250"/>
                </a:lnTo>
                <a:lnTo>
                  <a:pt x="607" y="1253"/>
                </a:lnTo>
                <a:lnTo>
                  <a:pt x="605" y="1256"/>
                </a:lnTo>
                <a:lnTo>
                  <a:pt x="603" y="1259"/>
                </a:lnTo>
                <a:lnTo>
                  <a:pt x="602" y="1263"/>
                </a:lnTo>
                <a:lnTo>
                  <a:pt x="601" y="1268"/>
                </a:lnTo>
                <a:lnTo>
                  <a:pt x="602" y="1272"/>
                </a:lnTo>
                <a:lnTo>
                  <a:pt x="603" y="1276"/>
                </a:lnTo>
                <a:lnTo>
                  <a:pt x="605" y="1280"/>
                </a:lnTo>
                <a:lnTo>
                  <a:pt x="607" y="1283"/>
                </a:lnTo>
                <a:lnTo>
                  <a:pt x="611" y="1285"/>
                </a:lnTo>
                <a:lnTo>
                  <a:pt x="614" y="1287"/>
                </a:lnTo>
                <a:lnTo>
                  <a:pt x="618" y="1289"/>
                </a:lnTo>
                <a:lnTo>
                  <a:pt x="623" y="1289"/>
                </a:lnTo>
                <a:lnTo>
                  <a:pt x="924" y="1289"/>
                </a:lnTo>
                <a:lnTo>
                  <a:pt x="929" y="1289"/>
                </a:lnTo>
                <a:lnTo>
                  <a:pt x="933" y="1287"/>
                </a:lnTo>
                <a:lnTo>
                  <a:pt x="936" y="1285"/>
                </a:lnTo>
                <a:lnTo>
                  <a:pt x="939" y="1283"/>
                </a:lnTo>
                <a:lnTo>
                  <a:pt x="942" y="1280"/>
                </a:lnTo>
                <a:lnTo>
                  <a:pt x="944" y="1276"/>
                </a:lnTo>
                <a:lnTo>
                  <a:pt x="945" y="1272"/>
                </a:lnTo>
                <a:lnTo>
                  <a:pt x="946" y="1268"/>
                </a:lnTo>
                <a:lnTo>
                  <a:pt x="945" y="1260"/>
                </a:lnTo>
                <a:lnTo>
                  <a:pt x="945" y="1252"/>
                </a:lnTo>
                <a:lnTo>
                  <a:pt x="943" y="1244"/>
                </a:lnTo>
                <a:lnTo>
                  <a:pt x="941" y="1235"/>
                </a:lnTo>
                <a:lnTo>
                  <a:pt x="938" y="1226"/>
                </a:lnTo>
                <a:lnTo>
                  <a:pt x="934" y="1217"/>
                </a:lnTo>
                <a:lnTo>
                  <a:pt x="929" y="1209"/>
                </a:lnTo>
                <a:lnTo>
                  <a:pt x="924" y="1200"/>
                </a:lnTo>
                <a:lnTo>
                  <a:pt x="917" y="1192"/>
                </a:lnTo>
                <a:lnTo>
                  <a:pt x="910" y="1185"/>
                </a:lnTo>
                <a:lnTo>
                  <a:pt x="905" y="1181"/>
                </a:lnTo>
                <a:lnTo>
                  <a:pt x="901" y="1178"/>
                </a:lnTo>
                <a:lnTo>
                  <a:pt x="891" y="1172"/>
                </a:lnTo>
                <a:lnTo>
                  <a:pt x="885" y="1169"/>
                </a:lnTo>
                <a:lnTo>
                  <a:pt x="880" y="1167"/>
                </a:lnTo>
                <a:lnTo>
                  <a:pt x="874" y="1165"/>
                </a:lnTo>
                <a:lnTo>
                  <a:pt x="867" y="1163"/>
                </a:lnTo>
                <a:lnTo>
                  <a:pt x="861" y="1162"/>
                </a:lnTo>
                <a:lnTo>
                  <a:pt x="854" y="1161"/>
                </a:lnTo>
                <a:lnTo>
                  <a:pt x="846" y="1161"/>
                </a:lnTo>
                <a:lnTo>
                  <a:pt x="838" y="1160"/>
                </a:lnTo>
                <a:close/>
                <a:moveTo>
                  <a:pt x="280" y="1160"/>
                </a:moveTo>
                <a:lnTo>
                  <a:pt x="275" y="1161"/>
                </a:lnTo>
                <a:lnTo>
                  <a:pt x="271" y="1162"/>
                </a:lnTo>
                <a:lnTo>
                  <a:pt x="268" y="1164"/>
                </a:lnTo>
                <a:lnTo>
                  <a:pt x="264" y="1167"/>
                </a:lnTo>
                <a:lnTo>
                  <a:pt x="262" y="1170"/>
                </a:lnTo>
                <a:lnTo>
                  <a:pt x="260" y="1173"/>
                </a:lnTo>
                <a:lnTo>
                  <a:pt x="259" y="1177"/>
                </a:lnTo>
                <a:lnTo>
                  <a:pt x="258" y="1182"/>
                </a:lnTo>
                <a:lnTo>
                  <a:pt x="259" y="1186"/>
                </a:lnTo>
                <a:lnTo>
                  <a:pt x="260" y="1190"/>
                </a:lnTo>
                <a:lnTo>
                  <a:pt x="262" y="1194"/>
                </a:lnTo>
                <a:lnTo>
                  <a:pt x="265" y="1197"/>
                </a:lnTo>
                <a:lnTo>
                  <a:pt x="268" y="1200"/>
                </a:lnTo>
                <a:lnTo>
                  <a:pt x="271" y="1202"/>
                </a:lnTo>
                <a:lnTo>
                  <a:pt x="275" y="1203"/>
                </a:lnTo>
                <a:lnTo>
                  <a:pt x="280" y="1203"/>
                </a:lnTo>
                <a:lnTo>
                  <a:pt x="284" y="1203"/>
                </a:lnTo>
                <a:lnTo>
                  <a:pt x="288" y="1202"/>
                </a:lnTo>
                <a:lnTo>
                  <a:pt x="292" y="1200"/>
                </a:lnTo>
                <a:lnTo>
                  <a:pt x="295" y="1197"/>
                </a:lnTo>
                <a:lnTo>
                  <a:pt x="298" y="1194"/>
                </a:lnTo>
                <a:lnTo>
                  <a:pt x="300" y="1190"/>
                </a:lnTo>
                <a:lnTo>
                  <a:pt x="301" y="1186"/>
                </a:lnTo>
                <a:lnTo>
                  <a:pt x="301" y="1182"/>
                </a:lnTo>
                <a:lnTo>
                  <a:pt x="301" y="1177"/>
                </a:lnTo>
                <a:lnTo>
                  <a:pt x="300" y="1173"/>
                </a:lnTo>
                <a:lnTo>
                  <a:pt x="298" y="1170"/>
                </a:lnTo>
                <a:lnTo>
                  <a:pt x="295" y="1167"/>
                </a:lnTo>
                <a:lnTo>
                  <a:pt x="292" y="1164"/>
                </a:lnTo>
                <a:lnTo>
                  <a:pt x="288" y="1162"/>
                </a:lnTo>
                <a:lnTo>
                  <a:pt x="284" y="1161"/>
                </a:lnTo>
                <a:lnTo>
                  <a:pt x="280" y="1160"/>
                </a:lnTo>
                <a:close/>
                <a:moveTo>
                  <a:pt x="1140" y="1160"/>
                </a:moveTo>
                <a:lnTo>
                  <a:pt x="1139" y="1160"/>
                </a:lnTo>
                <a:lnTo>
                  <a:pt x="1135" y="1161"/>
                </a:lnTo>
                <a:lnTo>
                  <a:pt x="1131" y="1162"/>
                </a:lnTo>
                <a:lnTo>
                  <a:pt x="1127" y="1164"/>
                </a:lnTo>
                <a:lnTo>
                  <a:pt x="1124" y="1167"/>
                </a:lnTo>
                <a:lnTo>
                  <a:pt x="1122" y="1170"/>
                </a:lnTo>
                <a:lnTo>
                  <a:pt x="1120" y="1173"/>
                </a:lnTo>
                <a:lnTo>
                  <a:pt x="1118" y="1177"/>
                </a:lnTo>
                <a:lnTo>
                  <a:pt x="1118" y="1182"/>
                </a:lnTo>
                <a:lnTo>
                  <a:pt x="1118" y="1186"/>
                </a:lnTo>
                <a:lnTo>
                  <a:pt x="1120" y="1190"/>
                </a:lnTo>
                <a:lnTo>
                  <a:pt x="1122" y="1194"/>
                </a:lnTo>
                <a:lnTo>
                  <a:pt x="1124" y="1197"/>
                </a:lnTo>
                <a:lnTo>
                  <a:pt x="1127" y="1200"/>
                </a:lnTo>
                <a:lnTo>
                  <a:pt x="1131" y="1202"/>
                </a:lnTo>
                <a:lnTo>
                  <a:pt x="1135" y="1203"/>
                </a:lnTo>
                <a:lnTo>
                  <a:pt x="1140" y="1203"/>
                </a:lnTo>
                <a:lnTo>
                  <a:pt x="1144" y="1203"/>
                </a:lnTo>
                <a:lnTo>
                  <a:pt x="1148" y="1202"/>
                </a:lnTo>
                <a:lnTo>
                  <a:pt x="1152" y="1200"/>
                </a:lnTo>
                <a:lnTo>
                  <a:pt x="1155" y="1197"/>
                </a:lnTo>
                <a:lnTo>
                  <a:pt x="1157" y="1194"/>
                </a:lnTo>
                <a:lnTo>
                  <a:pt x="1159" y="1190"/>
                </a:lnTo>
                <a:lnTo>
                  <a:pt x="1161" y="1186"/>
                </a:lnTo>
                <a:lnTo>
                  <a:pt x="1161" y="1182"/>
                </a:lnTo>
                <a:lnTo>
                  <a:pt x="1161" y="1177"/>
                </a:lnTo>
                <a:lnTo>
                  <a:pt x="1159" y="1173"/>
                </a:lnTo>
                <a:lnTo>
                  <a:pt x="1157" y="1170"/>
                </a:lnTo>
                <a:lnTo>
                  <a:pt x="1155" y="1167"/>
                </a:lnTo>
                <a:lnTo>
                  <a:pt x="1152" y="1164"/>
                </a:lnTo>
                <a:lnTo>
                  <a:pt x="1148" y="1162"/>
                </a:lnTo>
                <a:lnTo>
                  <a:pt x="1144" y="1161"/>
                </a:lnTo>
                <a:lnTo>
                  <a:pt x="1140" y="1160"/>
                </a:lnTo>
                <a:close/>
                <a:moveTo>
                  <a:pt x="645" y="903"/>
                </a:moveTo>
                <a:lnTo>
                  <a:pt x="654" y="902"/>
                </a:lnTo>
                <a:lnTo>
                  <a:pt x="658" y="901"/>
                </a:lnTo>
                <a:lnTo>
                  <a:pt x="662" y="899"/>
                </a:lnTo>
                <a:lnTo>
                  <a:pt x="666" y="898"/>
                </a:lnTo>
                <a:lnTo>
                  <a:pt x="669" y="895"/>
                </a:lnTo>
                <a:lnTo>
                  <a:pt x="672" y="893"/>
                </a:lnTo>
                <a:lnTo>
                  <a:pt x="675" y="890"/>
                </a:lnTo>
                <a:lnTo>
                  <a:pt x="678" y="887"/>
                </a:lnTo>
                <a:lnTo>
                  <a:pt x="681" y="884"/>
                </a:lnTo>
                <a:lnTo>
                  <a:pt x="685" y="876"/>
                </a:lnTo>
                <a:lnTo>
                  <a:pt x="686" y="873"/>
                </a:lnTo>
                <a:lnTo>
                  <a:pt x="687" y="868"/>
                </a:lnTo>
                <a:lnTo>
                  <a:pt x="688" y="864"/>
                </a:lnTo>
                <a:lnTo>
                  <a:pt x="688" y="860"/>
                </a:lnTo>
                <a:lnTo>
                  <a:pt x="687" y="851"/>
                </a:lnTo>
                <a:lnTo>
                  <a:pt x="686" y="847"/>
                </a:lnTo>
                <a:lnTo>
                  <a:pt x="685" y="843"/>
                </a:lnTo>
                <a:lnTo>
                  <a:pt x="683" y="839"/>
                </a:lnTo>
                <a:lnTo>
                  <a:pt x="681" y="836"/>
                </a:lnTo>
                <a:lnTo>
                  <a:pt x="678" y="832"/>
                </a:lnTo>
                <a:lnTo>
                  <a:pt x="675" y="829"/>
                </a:lnTo>
                <a:lnTo>
                  <a:pt x="672" y="827"/>
                </a:lnTo>
                <a:lnTo>
                  <a:pt x="669" y="824"/>
                </a:lnTo>
                <a:lnTo>
                  <a:pt x="662" y="820"/>
                </a:lnTo>
                <a:lnTo>
                  <a:pt x="658" y="819"/>
                </a:lnTo>
                <a:lnTo>
                  <a:pt x="654" y="818"/>
                </a:lnTo>
                <a:lnTo>
                  <a:pt x="645" y="817"/>
                </a:lnTo>
                <a:lnTo>
                  <a:pt x="635" y="818"/>
                </a:lnTo>
                <a:lnTo>
                  <a:pt x="631" y="819"/>
                </a:lnTo>
                <a:lnTo>
                  <a:pt x="627" y="820"/>
                </a:lnTo>
                <a:lnTo>
                  <a:pt x="624" y="822"/>
                </a:lnTo>
                <a:lnTo>
                  <a:pt x="620" y="824"/>
                </a:lnTo>
                <a:lnTo>
                  <a:pt x="617" y="827"/>
                </a:lnTo>
                <a:lnTo>
                  <a:pt x="614" y="829"/>
                </a:lnTo>
                <a:lnTo>
                  <a:pt x="611" y="832"/>
                </a:lnTo>
                <a:lnTo>
                  <a:pt x="609" y="836"/>
                </a:lnTo>
                <a:lnTo>
                  <a:pt x="606" y="839"/>
                </a:lnTo>
                <a:lnTo>
                  <a:pt x="605" y="843"/>
                </a:lnTo>
                <a:lnTo>
                  <a:pt x="603" y="847"/>
                </a:lnTo>
                <a:lnTo>
                  <a:pt x="602" y="851"/>
                </a:lnTo>
                <a:lnTo>
                  <a:pt x="601" y="855"/>
                </a:lnTo>
                <a:lnTo>
                  <a:pt x="601" y="860"/>
                </a:lnTo>
                <a:lnTo>
                  <a:pt x="602" y="868"/>
                </a:lnTo>
                <a:lnTo>
                  <a:pt x="603" y="873"/>
                </a:lnTo>
                <a:lnTo>
                  <a:pt x="605" y="876"/>
                </a:lnTo>
                <a:lnTo>
                  <a:pt x="606" y="880"/>
                </a:lnTo>
                <a:lnTo>
                  <a:pt x="609" y="884"/>
                </a:lnTo>
                <a:lnTo>
                  <a:pt x="611" y="887"/>
                </a:lnTo>
                <a:lnTo>
                  <a:pt x="614" y="890"/>
                </a:lnTo>
                <a:lnTo>
                  <a:pt x="617" y="893"/>
                </a:lnTo>
                <a:lnTo>
                  <a:pt x="620" y="895"/>
                </a:lnTo>
                <a:lnTo>
                  <a:pt x="624" y="898"/>
                </a:lnTo>
                <a:lnTo>
                  <a:pt x="627" y="899"/>
                </a:lnTo>
                <a:lnTo>
                  <a:pt x="631" y="901"/>
                </a:lnTo>
                <a:lnTo>
                  <a:pt x="635" y="902"/>
                </a:lnTo>
                <a:lnTo>
                  <a:pt x="645" y="903"/>
                </a:lnTo>
                <a:close/>
                <a:moveTo>
                  <a:pt x="924" y="946"/>
                </a:moveTo>
                <a:lnTo>
                  <a:pt x="623" y="946"/>
                </a:lnTo>
                <a:lnTo>
                  <a:pt x="618" y="946"/>
                </a:lnTo>
                <a:lnTo>
                  <a:pt x="614" y="947"/>
                </a:lnTo>
                <a:lnTo>
                  <a:pt x="611" y="949"/>
                </a:lnTo>
                <a:lnTo>
                  <a:pt x="607" y="952"/>
                </a:lnTo>
                <a:lnTo>
                  <a:pt x="605" y="955"/>
                </a:lnTo>
                <a:lnTo>
                  <a:pt x="603" y="959"/>
                </a:lnTo>
                <a:lnTo>
                  <a:pt x="602" y="963"/>
                </a:lnTo>
                <a:lnTo>
                  <a:pt x="601" y="967"/>
                </a:lnTo>
                <a:lnTo>
                  <a:pt x="602" y="971"/>
                </a:lnTo>
                <a:lnTo>
                  <a:pt x="603" y="975"/>
                </a:lnTo>
                <a:lnTo>
                  <a:pt x="605" y="979"/>
                </a:lnTo>
                <a:lnTo>
                  <a:pt x="607" y="982"/>
                </a:lnTo>
                <a:lnTo>
                  <a:pt x="611" y="985"/>
                </a:lnTo>
                <a:lnTo>
                  <a:pt x="614" y="987"/>
                </a:lnTo>
                <a:lnTo>
                  <a:pt x="618" y="988"/>
                </a:lnTo>
                <a:lnTo>
                  <a:pt x="623" y="989"/>
                </a:lnTo>
                <a:lnTo>
                  <a:pt x="924" y="989"/>
                </a:lnTo>
                <a:lnTo>
                  <a:pt x="929" y="988"/>
                </a:lnTo>
                <a:lnTo>
                  <a:pt x="933" y="987"/>
                </a:lnTo>
                <a:lnTo>
                  <a:pt x="936" y="985"/>
                </a:lnTo>
                <a:lnTo>
                  <a:pt x="939" y="982"/>
                </a:lnTo>
                <a:lnTo>
                  <a:pt x="942" y="979"/>
                </a:lnTo>
                <a:lnTo>
                  <a:pt x="944" y="975"/>
                </a:lnTo>
                <a:lnTo>
                  <a:pt x="945" y="971"/>
                </a:lnTo>
                <a:lnTo>
                  <a:pt x="946" y="967"/>
                </a:lnTo>
                <a:lnTo>
                  <a:pt x="945" y="963"/>
                </a:lnTo>
                <a:lnTo>
                  <a:pt x="944" y="959"/>
                </a:lnTo>
                <a:lnTo>
                  <a:pt x="942" y="955"/>
                </a:lnTo>
                <a:lnTo>
                  <a:pt x="939" y="952"/>
                </a:lnTo>
                <a:lnTo>
                  <a:pt x="936" y="949"/>
                </a:lnTo>
                <a:lnTo>
                  <a:pt x="933" y="947"/>
                </a:lnTo>
                <a:lnTo>
                  <a:pt x="929" y="946"/>
                </a:lnTo>
                <a:lnTo>
                  <a:pt x="924" y="946"/>
                </a:lnTo>
                <a:close/>
                <a:moveTo>
                  <a:pt x="924" y="731"/>
                </a:moveTo>
                <a:lnTo>
                  <a:pt x="623" y="731"/>
                </a:lnTo>
                <a:lnTo>
                  <a:pt x="618" y="731"/>
                </a:lnTo>
                <a:lnTo>
                  <a:pt x="614" y="733"/>
                </a:lnTo>
                <a:lnTo>
                  <a:pt x="611" y="735"/>
                </a:lnTo>
                <a:lnTo>
                  <a:pt x="607" y="737"/>
                </a:lnTo>
                <a:lnTo>
                  <a:pt x="605" y="740"/>
                </a:lnTo>
                <a:lnTo>
                  <a:pt x="603" y="744"/>
                </a:lnTo>
                <a:lnTo>
                  <a:pt x="602" y="748"/>
                </a:lnTo>
                <a:lnTo>
                  <a:pt x="601" y="752"/>
                </a:lnTo>
                <a:lnTo>
                  <a:pt x="602" y="757"/>
                </a:lnTo>
                <a:lnTo>
                  <a:pt x="603" y="761"/>
                </a:lnTo>
                <a:lnTo>
                  <a:pt x="605" y="764"/>
                </a:lnTo>
                <a:lnTo>
                  <a:pt x="607" y="768"/>
                </a:lnTo>
                <a:lnTo>
                  <a:pt x="611" y="770"/>
                </a:lnTo>
                <a:lnTo>
                  <a:pt x="614" y="772"/>
                </a:lnTo>
                <a:lnTo>
                  <a:pt x="618" y="773"/>
                </a:lnTo>
                <a:lnTo>
                  <a:pt x="623" y="774"/>
                </a:lnTo>
                <a:lnTo>
                  <a:pt x="924" y="774"/>
                </a:lnTo>
                <a:lnTo>
                  <a:pt x="929" y="773"/>
                </a:lnTo>
                <a:lnTo>
                  <a:pt x="933" y="772"/>
                </a:lnTo>
                <a:lnTo>
                  <a:pt x="936" y="770"/>
                </a:lnTo>
                <a:lnTo>
                  <a:pt x="939" y="768"/>
                </a:lnTo>
                <a:lnTo>
                  <a:pt x="942" y="764"/>
                </a:lnTo>
                <a:lnTo>
                  <a:pt x="944" y="761"/>
                </a:lnTo>
                <a:lnTo>
                  <a:pt x="945" y="757"/>
                </a:lnTo>
                <a:lnTo>
                  <a:pt x="946" y="752"/>
                </a:lnTo>
                <a:lnTo>
                  <a:pt x="945" y="748"/>
                </a:lnTo>
                <a:lnTo>
                  <a:pt x="944" y="744"/>
                </a:lnTo>
                <a:lnTo>
                  <a:pt x="942" y="740"/>
                </a:lnTo>
                <a:lnTo>
                  <a:pt x="939" y="737"/>
                </a:lnTo>
                <a:lnTo>
                  <a:pt x="936" y="735"/>
                </a:lnTo>
                <a:lnTo>
                  <a:pt x="933" y="733"/>
                </a:lnTo>
                <a:lnTo>
                  <a:pt x="929" y="731"/>
                </a:lnTo>
                <a:lnTo>
                  <a:pt x="924" y="731"/>
                </a:lnTo>
                <a:close/>
                <a:moveTo>
                  <a:pt x="1289" y="107"/>
                </a:moveTo>
                <a:lnTo>
                  <a:pt x="1289" y="667"/>
                </a:lnTo>
                <a:lnTo>
                  <a:pt x="1289" y="671"/>
                </a:lnTo>
                <a:lnTo>
                  <a:pt x="1287" y="675"/>
                </a:lnTo>
                <a:lnTo>
                  <a:pt x="1285" y="679"/>
                </a:lnTo>
                <a:lnTo>
                  <a:pt x="1283" y="682"/>
                </a:lnTo>
                <a:lnTo>
                  <a:pt x="1280" y="684"/>
                </a:lnTo>
                <a:lnTo>
                  <a:pt x="1276" y="686"/>
                </a:lnTo>
                <a:lnTo>
                  <a:pt x="1272" y="688"/>
                </a:lnTo>
                <a:lnTo>
                  <a:pt x="1268" y="688"/>
                </a:lnTo>
                <a:lnTo>
                  <a:pt x="1263" y="688"/>
                </a:lnTo>
                <a:lnTo>
                  <a:pt x="1259" y="686"/>
                </a:lnTo>
                <a:lnTo>
                  <a:pt x="1256" y="684"/>
                </a:lnTo>
                <a:lnTo>
                  <a:pt x="1252" y="682"/>
                </a:lnTo>
                <a:lnTo>
                  <a:pt x="1250" y="679"/>
                </a:lnTo>
                <a:lnTo>
                  <a:pt x="1248" y="675"/>
                </a:lnTo>
                <a:lnTo>
                  <a:pt x="1247" y="671"/>
                </a:lnTo>
                <a:lnTo>
                  <a:pt x="1246" y="667"/>
                </a:lnTo>
                <a:lnTo>
                  <a:pt x="1246" y="107"/>
                </a:lnTo>
                <a:lnTo>
                  <a:pt x="1246" y="101"/>
                </a:lnTo>
                <a:lnTo>
                  <a:pt x="1245" y="94"/>
                </a:lnTo>
                <a:lnTo>
                  <a:pt x="1243" y="88"/>
                </a:lnTo>
                <a:lnTo>
                  <a:pt x="1241" y="82"/>
                </a:lnTo>
                <a:lnTo>
                  <a:pt x="1238" y="77"/>
                </a:lnTo>
                <a:lnTo>
                  <a:pt x="1235" y="71"/>
                </a:lnTo>
                <a:lnTo>
                  <a:pt x="1231" y="66"/>
                </a:lnTo>
                <a:lnTo>
                  <a:pt x="1227" y="62"/>
                </a:lnTo>
                <a:lnTo>
                  <a:pt x="1223" y="58"/>
                </a:lnTo>
                <a:lnTo>
                  <a:pt x="1218" y="54"/>
                </a:lnTo>
                <a:lnTo>
                  <a:pt x="1212" y="51"/>
                </a:lnTo>
                <a:lnTo>
                  <a:pt x="1207" y="48"/>
                </a:lnTo>
                <a:lnTo>
                  <a:pt x="1201" y="46"/>
                </a:lnTo>
                <a:lnTo>
                  <a:pt x="1198" y="45"/>
                </a:lnTo>
                <a:lnTo>
                  <a:pt x="1195" y="44"/>
                </a:lnTo>
                <a:lnTo>
                  <a:pt x="1188" y="43"/>
                </a:lnTo>
                <a:lnTo>
                  <a:pt x="1182" y="43"/>
                </a:lnTo>
                <a:lnTo>
                  <a:pt x="645" y="43"/>
                </a:lnTo>
                <a:lnTo>
                  <a:pt x="107" y="43"/>
                </a:lnTo>
                <a:lnTo>
                  <a:pt x="101" y="43"/>
                </a:lnTo>
                <a:lnTo>
                  <a:pt x="94" y="44"/>
                </a:lnTo>
                <a:lnTo>
                  <a:pt x="88" y="46"/>
                </a:lnTo>
                <a:lnTo>
                  <a:pt x="82" y="48"/>
                </a:lnTo>
                <a:lnTo>
                  <a:pt x="77" y="51"/>
                </a:lnTo>
                <a:lnTo>
                  <a:pt x="71" y="54"/>
                </a:lnTo>
                <a:lnTo>
                  <a:pt x="67" y="58"/>
                </a:lnTo>
                <a:lnTo>
                  <a:pt x="62" y="62"/>
                </a:lnTo>
                <a:lnTo>
                  <a:pt x="58" y="66"/>
                </a:lnTo>
                <a:lnTo>
                  <a:pt x="54" y="71"/>
                </a:lnTo>
                <a:lnTo>
                  <a:pt x="51" y="77"/>
                </a:lnTo>
                <a:lnTo>
                  <a:pt x="48" y="82"/>
                </a:lnTo>
                <a:lnTo>
                  <a:pt x="46" y="88"/>
                </a:lnTo>
                <a:lnTo>
                  <a:pt x="45" y="91"/>
                </a:lnTo>
                <a:lnTo>
                  <a:pt x="44" y="94"/>
                </a:lnTo>
                <a:lnTo>
                  <a:pt x="43" y="101"/>
                </a:lnTo>
                <a:lnTo>
                  <a:pt x="43" y="107"/>
                </a:lnTo>
                <a:lnTo>
                  <a:pt x="43" y="494"/>
                </a:lnTo>
                <a:lnTo>
                  <a:pt x="43" y="498"/>
                </a:lnTo>
                <a:lnTo>
                  <a:pt x="41" y="502"/>
                </a:lnTo>
                <a:lnTo>
                  <a:pt x="39" y="506"/>
                </a:lnTo>
                <a:lnTo>
                  <a:pt x="37" y="509"/>
                </a:lnTo>
                <a:lnTo>
                  <a:pt x="34" y="512"/>
                </a:lnTo>
                <a:lnTo>
                  <a:pt x="30" y="514"/>
                </a:lnTo>
                <a:lnTo>
                  <a:pt x="26" y="515"/>
                </a:lnTo>
                <a:lnTo>
                  <a:pt x="22" y="515"/>
                </a:lnTo>
                <a:lnTo>
                  <a:pt x="17" y="515"/>
                </a:lnTo>
                <a:lnTo>
                  <a:pt x="13" y="514"/>
                </a:lnTo>
                <a:lnTo>
                  <a:pt x="10" y="512"/>
                </a:lnTo>
                <a:lnTo>
                  <a:pt x="6" y="509"/>
                </a:lnTo>
                <a:lnTo>
                  <a:pt x="4" y="506"/>
                </a:lnTo>
                <a:lnTo>
                  <a:pt x="2" y="502"/>
                </a:lnTo>
                <a:lnTo>
                  <a:pt x="1" y="498"/>
                </a:lnTo>
                <a:lnTo>
                  <a:pt x="0" y="494"/>
                </a:lnTo>
                <a:lnTo>
                  <a:pt x="0" y="107"/>
                </a:lnTo>
                <a:lnTo>
                  <a:pt x="1" y="96"/>
                </a:lnTo>
                <a:lnTo>
                  <a:pt x="1" y="91"/>
                </a:lnTo>
                <a:lnTo>
                  <a:pt x="2" y="86"/>
                </a:lnTo>
                <a:lnTo>
                  <a:pt x="4" y="81"/>
                </a:lnTo>
                <a:lnTo>
                  <a:pt x="5" y="76"/>
                </a:lnTo>
                <a:lnTo>
                  <a:pt x="9" y="66"/>
                </a:lnTo>
                <a:lnTo>
                  <a:pt x="13" y="56"/>
                </a:lnTo>
                <a:lnTo>
                  <a:pt x="18" y="47"/>
                </a:lnTo>
                <a:lnTo>
                  <a:pt x="25" y="39"/>
                </a:lnTo>
                <a:lnTo>
                  <a:pt x="32" y="32"/>
                </a:lnTo>
                <a:lnTo>
                  <a:pt x="39" y="25"/>
                </a:lnTo>
                <a:lnTo>
                  <a:pt x="47" y="18"/>
                </a:lnTo>
                <a:lnTo>
                  <a:pt x="56" y="13"/>
                </a:lnTo>
                <a:lnTo>
                  <a:pt x="61" y="11"/>
                </a:lnTo>
                <a:lnTo>
                  <a:pt x="66" y="9"/>
                </a:lnTo>
                <a:lnTo>
                  <a:pt x="76" y="5"/>
                </a:lnTo>
                <a:lnTo>
                  <a:pt x="86" y="2"/>
                </a:lnTo>
                <a:lnTo>
                  <a:pt x="96" y="1"/>
                </a:lnTo>
                <a:lnTo>
                  <a:pt x="107" y="0"/>
                </a:lnTo>
                <a:lnTo>
                  <a:pt x="645" y="0"/>
                </a:lnTo>
                <a:lnTo>
                  <a:pt x="1182" y="0"/>
                </a:lnTo>
                <a:lnTo>
                  <a:pt x="1193" y="1"/>
                </a:lnTo>
                <a:lnTo>
                  <a:pt x="1198" y="1"/>
                </a:lnTo>
                <a:lnTo>
                  <a:pt x="1203" y="2"/>
                </a:lnTo>
                <a:lnTo>
                  <a:pt x="1209" y="3"/>
                </a:lnTo>
                <a:lnTo>
                  <a:pt x="1214" y="5"/>
                </a:lnTo>
                <a:lnTo>
                  <a:pt x="1224" y="9"/>
                </a:lnTo>
                <a:lnTo>
                  <a:pt x="1233" y="13"/>
                </a:lnTo>
                <a:lnTo>
                  <a:pt x="1242" y="18"/>
                </a:lnTo>
                <a:lnTo>
                  <a:pt x="1250" y="25"/>
                </a:lnTo>
                <a:lnTo>
                  <a:pt x="1258" y="32"/>
                </a:lnTo>
                <a:lnTo>
                  <a:pt x="1265" y="39"/>
                </a:lnTo>
                <a:lnTo>
                  <a:pt x="1271" y="47"/>
                </a:lnTo>
                <a:lnTo>
                  <a:pt x="1276" y="56"/>
                </a:lnTo>
                <a:lnTo>
                  <a:pt x="1279" y="61"/>
                </a:lnTo>
                <a:lnTo>
                  <a:pt x="1281" y="66"/>
                </a:lnTo>
                <a:lnTo>
                  <a:pt x="1284" y="76"/>
                </a:lnTo>
                <a:lnTo>
                  <a:pt x="1287" y="86"/>
                </a:lnTo>
                <a:lnTo>
                  <a:pt x="1289" y="96"/>
                </a:lnTo>
                <a:lnTo>
                  <a:pt x="128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26" name="Suorakulmio 83">
            <a:extLst>
              <a:ext uri="{FF2B5EF4-FFF2-40B4-BE49-F238E27FC236}">
                <a16:creationId xmlns:a16="http://schemas.microsoft.com/office/drawing/2014/main" id="{02CDAABC-C4F3-47B0-9A02-D0AD5EE140CA}"/>
              </a:ext>
            </a:extLst>
          </p:cNvPr>
          <p:cNvSpPr/>
          <p:nvPr/>
        </p:nvSpPr>
        <p:spPr>
          <a:xfrm>
            <a:off x="9905602" y="5047510"/>
            <a:ext cx="1777489" cy="24622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 and test</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27" name="Suorakulmio 83">
            <a:extLst>
              <a:ext uri="{FF2B5EF4-FFF2-40B4-BE49-F238E27FC236}">
                <a16:creationId xmlns:a16="http://schemas.microsoft.com/office/drawing/2014/main" id="{42D375F3-2006-423A-845B-758D46E30752}"/>
              </a:ext>
            </a:extLst>
          </p:cNvPr>
          <p:cNvSpPr/>
          <p:nvPr/>
        </p:nvSpPr>
        <p:spPr>
          <a:xfrm>
            <a:off x="35447" y="4851495"/>
            <a:ext cx="2330999" cy="49244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Prototype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on real device</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2" name="Flèche : droite 1">
            <a:extLst>
              <a:ext uri="{FF2B5EF4-FFF2-40B4-BE49-F238E27FC236}">
                <a16:creationId xmlns:a16="http://schemas.microsoft.com/office/drawing/2014/main" id="{AC32D16D-9206-4C18-8267-CAAC09546977}"/>
              </a:ext>
            </a:extLst>
          </p:cNvPr>
          <p:cNvSpPr/>
          <p:nvPr/>
        </p:nvSpPr>
        <p:spPr>
          <a:xfrm rot="10800000">
            <a:off x="1980430" y="3573367"/>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28" name="Flèche : droite 27">
            <a:extLst>
              <a:ext uri="{FF2B5EF4-FFF2-40B4-BE49-F238E27FC236}">
                <a16:creationId xmlns:a16="http://schemas.microsoft.com/office/drawing/2014/main" id="{2F1D0717-A523-49C7-A1B3-65CB65278BDD}"/>
              </a:ext>
            </a:extLst>
          </p:cNvPr>
          <p:cNvSpPr/>
          <p:nvPr/>
        </p:nvSpPr>
        <p:spPr>
          <a:xfrm>
            <a:off x="9255656" y="3598126"/>
            <a:ext cx="649720"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itillium Web"/>
              <a:ea typeface="+mn-ea"/>
              <a:cs typeface="+mn-cs"/>
            </a:endParaRPr>
          </a:p>
        </p:txBody>
      </p:sp>
      <p:pic>
        <p:nvPicPr>
          <p:cNvPr id="31" name="Picture 85">
            <a:extLst>
              <a:ext uri="{FF2B5EF4-FFF2-40B4-BE49-F238E27FC236}">
                <a16:creationId xmlns:a16="http://schemas.microsoft.com/office/drawing/2014/main" id="{7E1C9F3A-1771-46AA-92E0-3DA3506620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49536" y="5569125"/>
            <a:ext cx="533081" cy="533081"/>
          </a:xfrm>
          <a:prstGeom prst="rect">
            <a:avLst/>
          </a:prstGeom>
        </p:spPr>
      </p:pic>
      <p:pic>
        <p:nvPicPr>
          <p:cNvPr id="32" name="Picture 88">
            <a:extLst>
              <a:ext uri="{FF2B5EF4-FFF2-40B4-BE49-F238E27FC236}">
                <a16:creationId xmlns:a16="http://schemas.microsoft.com/office/drawing/2014/main" id="{D9AB65C0-CE5C-4B73-8741-784F42BCF6E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1334" y="5569127"/>
            <a:ext cx="542687" cy="533082"/>
          </a:xfrm>
          <a:prstGeom prst="rect">
            <a:avLst/>
          </a:prstGeom>
        </p:spPr>
      </p:pic>
      <p:pic>
        <p:nvPicPr>
          <p:cNvPr id="33" name="Picture 91">
            <a:extLst>
              <a:ext uri="{FF2B5EF4-FFF2-40B4-BE49-F238E27FC236}">
                <a16:creationId xmlns:a16="http://schemas.microsoft.com/office/drawing/2014/main" id="{EDC8DDB7-DF99-4818-8F03-B36BF25C40B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65167" y="5616702"/>
            <a:ext cx="354090" cy="533081"/>
          </a:xfrm>
          <a:prstGeom prst="rect">
            <a:avLst/>
          </a:prstGeom>
        </p:spPr>
      </p:pic>
      <p:pic>
        <p:nvPicPr>
          <p:cNvPr id="34" name="Picture 92">
            <a:extLst>
              <a:ext uri="{FF2B5EF4-FFF2-40B4-BE49-F238E27FC236}">
                <a16:creationId xmlns:a16="http://schemas.microsoft.com/office/drawing/2014/main" id="{AFE50C32-5D10-4A7B-9EC9-4BA611DE001E}"/>
              </a:ext>
            </a:extLst>
          </p:cNvPr>
          <p:cNvPicPr>
            <a:picLocks noChangeAspect="1"/>
          </p:cNvPicPr>
          <p:nvPr/>
        </p:nvPicPr>
        <p:blipFill>
          <a:blip r:embed="rId10" cstate="print">
            <a:alphaModFix/>
            <a:extLst>
              <a:ext uri="{28A0092B-C50C-407E-A947-70E740481C1C}">
                <a14:useLocalDpi xmlns:a14="http://schemas.microsoft.com/office/drawing/2010/main"/>
              </a:ext>
            </a:extLst>
          </a:blip>
          <a:stretch>
            <a:fillRect/>
          </a:stretch>
        </p:blipFill>
        <p:spPr>
          <a:xfrm>
            <a:off x="4406790" y="5592094"/>
            <a:ext cx="512986" cy="503907"/>
          </a:xfrm>
          <a:prstGeom prst="rect">
            <a:avLst/>
          </a:prstGeom>
          <a:noFill/>
          <a:effectLst>
            <a:outerShdw dist="50800" dir="5400000" sx="1000" sy="1000" algn="ctr" rotWithShape="0">
              <a:srgbClr val="000000"/>
            </a:outerShdw>
          </a:effectLst>
        </p:spPr>
      </p:pic>
      <p:pic>
        <p:nvPicPr>
          <p:cNvPr id="35" name="Picture 89">
            <a:extLst>
              <a:ext uri="{FF2B5EF4-FFF2-40B4-BE49-F238E27FC236}">
                <a16:creationId xmlns:a16="http://schemas.microsoft.com/office/drawing/2014/main" id="{9D1788C4-9BB4-4B31-A5C9-BC16618E0B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7305" y="5433469"/>
            <a:ext cx="804392" cy="804392"/>
          </a:xfrm>
          <a:prstGeom prst="rect">
            <a:avLst/>
          </a:prstGeom>
        </p:spPr>
      </p:pic>
      <p:sp>
        <p:nvSpPr>
          <p:cNvPr id="36" name="Flèche : droite 35">
            <a:extLst>
              <a:ext uri="{FF2B5EF4-FFF2-40B4-BE49-F238E27FC236}">
                <a16:creationId xmlns:a16="http://schemas.microsoft.com/office/drawing/2014/main" id="{9D5A4665-AD1A-4373-BCD2-C8BDFA842FB7}"/>
              </a:ext>
            </a:extLst>
          </p:cNvPr>
          <p:cNvSpPr/>
          <p:nvPr/>
        </p:nvSpPr>
        <p:spPr>
          <a:xfrm>
            <a:off x="4592554" y="3518746"/>
            <a:ext cx="432002"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pic>
        <p:nvPicPr>
          <p:cNvPr id="7" name="Image 6">
            <a:extLst>
              <a:ext uri="{FF2B5EF4-FFF2-40B4-BE49-F238E27FC236}">
                <a16:creationId xmlns:a16="http://schemas.microsoft.com/office/drawing/2014/main" id="{E55CC386-7901-4E90-AAC9-5713ED824B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63034" y="2885515"/>
            <a:ext cx="1508408" cy="1508408"/>
          </a:xfrm>
          <a:prstGeom prst="rect">
            <a:avLst/>
          </a:prstGeom>
        </p:spPr>
      </p:pic>
      <p:sp>
        <p:nvSpPr>
          <p:cNvPr id="42" name="Flèche : droite 41">
            <a:extLst>
              <a:ext uri="{FF2B5EF4-FFF2-40B4-BE49-F238E27FC236}">
                <a16:creationId xmlns:a16="http://schemas.microsoft.com/office/drawing/2014/main" id="{8A050642-2012-4565-9006-09D009B6BE7C}"/>
              </a:ext>
            </a:extLst>
          </p:cNvPr>
          <p:cNvSpPr/>
          <p:nvPr/>
        </p:nvSpPr>
        <p:spPr>
          <a:xfrm>
            <a:off x="6615166" y="3249561"/>
            <a:ext cx="432002"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44" name="Flèche : droite 43">
            <a:extLst>
              <a:ext uri="{FF2B5EF4-FFF2-40B4-BE49-F238E27FC236}">
                <a16:creationId xmlns:a16="http://schemas.microsoft.com/office/drawing/2014/main" id="{3226BCF2-6485-40EB-B0E2-F5C5C6A7FE5C}"/>
              </a:ext>
            </a:extLst>
          </p:cNvPr>
          <p:cNvSpPr/>
          <p:nvPr/>
        </p:nvSpPr>
        <p:spPr>
          <a:xfrm rot="10800000">
            <a:off x="6562888" y="3639719"/>
            <a:ext cx="432002"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pic>
        <p:nvPicPr>
          <p:cNvPr id="9" name="Graphique 8">
            <a:extLst>
              <a:ext uri="{FF2B5EF4-FFF2-40B4-BE49-F238E27FC236}">
                <a16:creationId xmlns:a16="http://schemas.microsoft.com/office/drawing/2014/main" id="{40AE4E28-AE62-435F-A1D7-00B5F94C89E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1574" y="2122049"/>
            <a:ext cx="904875" cy="804863"/>
          </a:xfrm>
          <a:prstGeom prst="rect">
            <a:avLst/>
          </a:prstGeom>
        </p:spPr>
      </p:pic>
      <p:sp>
        <p:nvSpPr>
          <p:cNvPr id="46" name="Freeform 73">
            <a:extLst>
              <a:ext uri="{FF2B5EF4-FFF2-40B4-BE49-F238E27FC236}">
                <a16:creationId xmlns:a16="http://schemas.microsoft.com/office/drawing/2014/main" id="{3AB3ECEB-C257-43D1-9DCC-2C89670ACC9D}"/>
              </a:ext>
            </a:extLst>
          </p:cNvPr>
          <p:cNvSpPr>
            <a:spLocks noChangeAspect="1" noEditPoints="1"/>
          </p:cNvSpPr>
          <p:nvPr/>
        </p:nvSpPr>
        <p:spPr bwMode="auto">
          <a:xfrm>
            <a:off x="10340769" y="3907219"/>
            <a:ext cx="1007175" cy="694903"/>
          </a:xfrm>
          <a:custGeom>
            <a:avLst/>
            <a:gdLst>
              <a:gd name="T0" fmla="*/ 1850 w 1861"/>
              <a:gd name="T1" fmla="*/ 563 h 1284"/>
              <a:gd name="T2" fmla="*/ 1861 w 1861"/>
              <a:gd name="T3" fmla="*/ 1208 h 1284"/>
              <a:gd name="T4" fmla="*/ 1839 w 1861"/>
              <a:gd name="T5" fmla="*/ 1262 h 1284"/>
              <a:gd name="T6" fmla="*/ 1535 w 1861"/>
              <a:gd name="T7" fmla="*/ 1284 h 1284"/>
              <a:gd name="T8" fmla="*/ 1487 w 1861"/>
              <a:gd name="T9" fmla="*/ 1258 h 1284"/>
              <a:gd name="T10" fmla="*/ 1535 w 1861"/>
              <a:gd name="T11" fmla="*/ 1193 h 1284"/>
              <a:gd name="T12" fmla="*/ 1790 w 1861"/>
              <a:gd name="T13" fmla="*/ 652 h 1284"/>
              <a:gd name="T14" fmla="*/ 1774 w 1861"/>
              <a:gd name="T15" fmla="*/ 562 h 1284"/>
              <a:gd name="T16" fmla="*/ 1688 w 1861"/>
              <a:gd name="T17" fmla="*/ 470 h 1284"/>
              <a:gd name="T18" fmla="*/ 1785 w 1861"/>
              <a:gd name="T19" fmla="*/ 374 h 1284"/>
              <a:gd name="T20" fmla="*/ 1771 w 1861"/>
              <a:gd name="T21" fmla="*/ 359 h 1284"/>
              <a:gd name="T22" fmla="*/ 1578 w 1861"/>
              <a:gd name="T23" fmla="*/ 425 h 1284"/>
              <a:gd name="T24" fmla="*/ 1423 w 1861"/>
              <a:gd name="T25" fmla="*/ 457 h 1284"/>
              <a:gd name="T26" fmla="*/ 756 w 1861"/>
              <a:gd name="T27" fmla="*/ 467 h 1284"/>
              <a:gd name="T28" fmla="*/ 464 w 1861"/>
              <a:gd name="T29" fmla="*/ 389 h 1284"/>
              <a:gd name="T30" fmla="*/ 1128 w 1861"/>
              <a:gd name="T31" fmla="*/ 395 h 1284"/>
              <a:gd name="T32" fmla="*/ 1518 w 1861"/>
              <a:gd name="T33" fmla="*/ 378 h 1284"/>
              <a:gd name="T34" fmla="*/ 1550 w 1861"/>
              <a:gd name="T35" fmla="*/ 349 h 1284"/>
              <a:gd name="T36" fmla="*/ 1546 w 1861"/>
              <a:gd name="T37" fmla="*/ 283 h 1284"/>
              <a:gd name="T38" fmla="*/ 1412 w 1861"/>
              <a:gd name="T39" fmla="*/ 92 h 1284"/>
              <a:gd name="T40" fmla="*/ 930 w 1861"/>
              <a:gd name="T41" fmla="*/ 71 h 1284"/>
              <a:gd name="T42" fmla="*/ 462 w 1861"/>
              <a:gd name="T43" fmla="*/ 89 h 1284"/>
              <a:gd name="T44" fmla="*/ 263 w 1861"/>
              <a:gd name="T45" fmla="*/ 359 h 1284"/>
              <a:gd name="T46" fmla="*/ 174 w 1861"/>
              <a:gd name="T47" fmla="*/ 399 h 1284"/>
              <a:gd name="T48" fmla="*/ 168 w 1861"/>
              <a:gd name="T49" fmla="*/ 476 h 1284"/>
              <a:gd name="T50" fmla="*/ 83 w 1861"/>
              <a:gd name="T51" fmla="*/ 575 h 1284"/>
              <a:gd name="T52" fmla="*/ 75 w 1861"/>
              <a:gd name="T53" fmla="*/ 1212 h 1284"/>
              <a:gd name="T54" fmla="*/ 393 w 1861"/>
              <a:gd name="T55" fmla="*/ 1217 h 1284"/>
              <a:gd name="T56" fmla="*/ 359 w 1861"/>
              <a:gd name="T57" fmla="*/ 1273 h 1284"/>
              <a:gd name="T58" fmla="*/ 62 w 1861"/>
              <a:gd name="T59" fmla="*/ 1283 h 1284"/>
              <a:gd name="T60" fmla="*/ 11 w 1861"/>
              <a:gd name="T61" fmla="*/ 1247 h 1284"/>
              <a:gd name="T62" fmla="*/ 1 w 1861"/>
              <a:gd name="T63" fmla="*/ 628 h 1284"/>
              <a:gd name="T64" fmla="*/ 27 w 1861"/>
              <a:gd name="T65" fmla="*/ 525 h 1284"/>
              <a:gd name="T66" fmla="*/ 91 w 1861"/>
              <a:gd name="T67" fmla="*/ 455 h 1284"/>
              <a:gd name="T68" fmla="*/ 9 w 1861"/>
              <a:gd name="T69" fmla="*/ 418 h 1284"/>
              <a:gd name="T70" fmla="*/ 11 w 1861"/>
              <a:gd name="T71" fmla="*/ 341 h 1284"/>
              <a:gd name="T72" fmla="*/ 44 w 1861"/>
              <a:gd name="T73" fmla="*/ 299 h 1284"/>
              <a:gd name="T74" fmla="*/ 374 w 1861"/>
              <a:gd name="T75" fmla="*/ 58 h 1284"/>
              <a:gd name="T76" fmla="*/ 436 w 1861"/>
              <a:gd name="T77" fmla="*/ 21 h 1284"/>
              <a:gd name="T78" fmla="*/ 824 w 1861"/>
              <a:gd name="T79" fmla="*/ 1 h 1284"/>
              <a:gd name="T80" fmla="*/ 1404 w 1861"/>
              <a:gd name="T81" fmla="*/ 17 h 1284"/>
              <a:gd name="T82" fmla="*/ 1485 w 1861"/>
              <a:gd name="T83" fmla="*/ 56 h 1284"/>
              <a:gd name="T84" fmla="*/ 1803 w 1861"/>
              <a:gd name="T85" fmla="*/ 292 h 1284"/>
              <a:gd name="T86" fmla="*/ 1847 w 1861"/>
              <a:gd name="T87" fmla="*/ 331 h 1284"/>
              <a:gd name="T88" fmla="*/ 1856 w 1861"/>
              <a:gd name="T89" fmla="*/ 405 h 1284"/>
              <a:gd name="T90" fmla="*/ 1829 w 1861"/>
              <a:gd name="T91" fmla="*/ 441 h 1284"/>
              <a:gd name="T92" fmla="*/ 854 w 1861"/>
              <a:gd name="T93" fmla="*/ 866 h 1284"/>
              <a:gd name="T94" fmla="*/ 556 w 1861"/>
              <a:gd name="T95" fmla="*/ 785 h 1284"/>
              <a:gd name="T96" fmla="*/ 969 w 1861"/>
              <a:gd name="T97" fmla="*/ 795 h 1284"/>
              <a:gd name="T98" fmla="*/ 1367 w 1861"/>
              <a:gd name="T99" fmla="*/ 852 h 1284"/>
              <a:gd name="T100" fmla="*/ 1494 w 1861"/>
              <a:gd name="T101" fmla="*/ 1126 h 1284"/>
              <a:gd name="T102" fmla="*/ 946 w 1861"/>
              <a:gd name="T103" fmla="*/ 1140 h 1284"/>
              <a:gd name="T104" fmla="*/ 367 w 1861"/>
              <a:gd name="T105" fmla="*/ 1126 h 1284"/>
              <a:gd name="T106" fmla="*/ 505 w 1861"/>
              <a:gd name="T107" fmla="*/ 1061 h 1284"/>
              <a:gd name="T108" fmla="*/ 1004 w 1861"/>
              <a:gd name="T109" fmla="*/ 1069 h 1284"/>
              <a:gd name="T110" fmla="*/ 1727 w 1861"/>
              <a:gd name="T111" fmla="*/ 1038 h 1284"/>
              <a:gd name="T112" fmla="*/ 446 w 1861"/>
              <a:gd name="T113" fmla="*/ 64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1" h="1284">
                <a:moveTo>
                  <a:pt x="1813" y="492"/>
                </a:moveTo>
                <a:lnTo>
                  <a:pt x="1819" y="500"/>
                </a:lnTo>
                <a:lnTo>
                  <a:pt x="1825" y="508"/>
                </a:lnTo>
                <a:lnTo>
                  <a:pt x="1830" y="516"/>
                </a:lnTo>
                <a:lnTo>
                  <a:pt x="1835" y="525"/>
                </a:lnTo>
                <a:lnTo>
                  <a:pt x="1839" y="534"/>
                </a:lnTo>
                <a:lnTo>
                  <a:pt x="1843" y="543"/>
                </a:lnTo>
                <a:lnTo>
                  <a:pt x="1847" y="553"/>
                </a:lnTo>
                <a:lnTo>
                  <a:pt x="1850" y="563"/>
                </a:lnTo>
                <a:lnTo>
                  <a:pt x="1853" y="573"/>
                </a:lnTo>
                <a:lnTo>
                  <a:pt x="1855" y="584"/>
                </a:lnTo>
                <a:lnTo>
                  <a:pt x="1857" y="594"/>
                </a:lnTo>
                <a:lnTo>
                  <a:pt x="1859" y="605"/>
                </a:lnTo>
                <a:lnTo>
                  <a:pt x="1860" y="616"/>
                </a:lnTo>
                <a:lnTo>
                  <a:pt x="1861" y="628"/>
                </a:lnTo>
                <a:lnTo>
                  <a:pt x="1861" y="640"/>
                </a:lnTo>
                <a:lnTo>
                  <a:pt x="1861" y="653"/>
                </a:lnTo>
                <a:lnTo>
                  <a:pt x="1861" y="1208"/>
                </a:lnTo>
                <a:lnTo>
                  <a:pt x="1861" y="1216"/>
                </a:lnTo>
                <a:lnTo>
                  <a:pt x="1860" y="1223"/>
                </a:lnTo>
                <a:lnTo>
                  <a:pt x="1858" y="1231"/>
                </a:lnTo>
                <a:lnTo>
                  <a:pt x="1855" y="1238"/>
                </a:lnTo>
                <a:lnTo>
                  <a:pt x="1852" y="1244"/>
                </a:lnTo>
                <a:lnTo>
                  <a:pt x="1848" y="1251"/>
                </a:lnTo>
                <a:lnTo>
                  <a:pt x="1846" y="1254"/>
                </a:lnTo>
                <a:lnTo>
                  <a:pt x="1844" y="1256"/>
                </a:lnTo>
                <a:lnTo>
                  <a:pt x="1839" y="1262"/>
                </a:lnTo>
                <a:lnTo>
                  <a:pt x="1833" y="1267"/>
                </a:lnTo>
                <a:lnTo>
                  <a:pt x="1827" y="1271"/>
                </a:lnTo>
                <a:lnTo>
                  <a:pt x="1821" y="1275"/>
                </a:lnTo>
                <a:lnTo>
                  <a:pt x="1814" y="1278"/>
                </a:lnTo>
                <a:lnTo>
                  <a:pt x="1807" y="1281"/>
                </a:lnTo>
                <a:lnTo>
                  <a:pt x="1800" y="1283"/>
                </a:lnTo>
                <a:lnTo>
                  <a:pt x="1792" y="1284"/>
                </a:lnTo>
                <a:lnTo>
                  <a:pt x="1784" y="1284"/>
                </a:lnTo>
                <a:lnTo>
                  <a:pt x="1535" y="1284"/>
                </a:lnTo>
                <a:lnTo>
                  <a:pt x="1527" y="1284"/>
                </a:lnTo>
                <a:lnTo>
                  <a:pt x="1524" y="1283"/>
                </a:lnTo>
                <a:lnTo>
                  <a:pt x="1520" y="1282"/>
                </a:lnTo>
                <a:lnTo>
                  <a:pt x="1514" y="1280"/>
                </a:lnTo>
                <a:lnTo>
                  <a:pt x="1507" y="1277"/>
                </a:lnTo>
                <a:lnTo>
                  <a:pt x="1502" y="1273"/>
                </a:lnTo>
                <a:lnTo>
                  <a:pt x="1496" y="1269"/>
                </a:lnTo>
                <a:lnTo>
                  <a:pt x="1491" y="1264"/>
                </a:lnTo>
                <a:lnTo>
                  <a:pt x="1487" y="1258"/>
                </a:lnTo>
                <a:lnTo>
                  <a:pt x="1482" y="1253"/>
                </a:lnTo>
                <a:lnTo>
                  <a:pt x="1479" y="1246"/>
                </a:lnTo>
                <a:lnTo>
                  <a:pt x="1475" y="1240"/>
                </a:lnTo>
                <a:lnTo>
                  <a:pt x="1472" y="1233"/>
                </a:lnTo>
                <a:lnTo>
                  <a:pt x="1470" y="1226"/>
                </a:lnTo>
                <a:lnTo>
                  <a:pt x="1468" y="1219"/>
                </a:lnTo>
                <a:lnTo>
                  <a:pt x="1466" y="1212"/>
                </a:lnTo>
                <a:lnTo>
                  <a:pt x="1464" y="1206"/>
                </a:lnTo>
                <a:lnTo>
                  <a:pt x="1535" y="1193"/>
                </a:lnTo>
                <a:lnTo>
                  <a:pt x="1536" y="1198"/>
                </a:lnTo>
                <a:lnTo>
                  <a:pt x="1538" y="1204"/>
                </a:lnTo>
                <a:lnTo>
                  <a:pt x="1542" y="1213"/>
                </a:lnTo>
                <a:lnTo>
                  <a:pt x="1784" y="1213"/>
                </a:lnTo>
                <a:lnTo>
                  <a:pt x="1786" y="1212"/>
                </a:lnTo>
                <a:lnTo>
                  <a:pt x="1788" y="1211"/>
                </a:lnTo>
                <a:lnTo>
                  <a:pt x="1790" y="1210"/>
                </a:lnTo>
                <a:lnTo>
                  <a:pt x="1790" y="1208"/>
                </a:lnTo>
                <a:lnTo>
                  <a:pt x="1790" y="652"/>
                </a:lnTo>
                <a:lnTo>
                  <a:pt x="1790" y="634"/>
                </a:lnTo>
                <a:lnTo>
                  <a:pt x="1789" y="626"/>
                </a:lnTo>
                <a:lnTo>
                  <a:pt x="1789" y="618"/>
                </a:lnTo>
                <a:lnTo>
                  <a:pt x="1788" y="610"/>
                </a:lnTo>
                <a:lnTo>
                  <a:pt x="1786" y="603"/>
                </a:lnTo>
                <a:lnTo>
                  <a:pt x="1783" y="588"/>
                </a:lnTo>
                <a:lnTo>
                  <a:pt x="1779" y="575"/>
                </a:lnTo>
                <a:lnTo>
                  <a:pt x="1776" y="569"/>
                </a:lnTo>
                <a:lnTo>
                  <a:pt x="1774" y="562"/>
                </a:lnTo>
                <a:lnTo>
                  <a:pt x="1767" y="551"/>
                </a:lnTo>
                <a:lnTo>
                  <a:pt x="1760" y="540"/>
                </a:lnTo>
                <a:lnTo>
                  <a:pt x="1746" y="529"/>
                </a:lnTo>
                <a:lnTo>
                  <a:pt x="1731" y="516"/>
                </a:lnTo>
                <a:lnTo>
                  <a:pt x="1718" y="503"/>
                </a:lnTo>
                <a:lnTo>
                  <a:pt x="1705" y="490"/>
                </a:lnTo>
                <a:lnTo>
                  <a:pt x="1699" y="483"/>
                </a:lnTo>
                <a:lnTo>
                  <a:pt x="1693" y="476"/>
                </a:lnTo>
                <a:lnTo>
                  <a:pt x="1688" y="470"/>
                </a:lnTo>
                <a:lnTo>
                  <a:pt x="1684" y="463"/>
                </a:lnTo>
                <a:lnTo>
                  <a:pt x="1680" y="456"/>
                </a:lnTo>
                <a:lnTo>
                  <a:pt x="1677" y="449"/>
                </a:lnTo>
                <a:lnTo>
                  <a:pt x="1675" y="443"/>
                </a:lnTo>
                <a:lnTo>
                  <a:pt x="1674" y="436"/>
                </a:lnTo>
                <a:lnTo>
                  <a:pt x="1673" y="420"/>
                </a:lnTo>
                <a:lnTo>
                  <a:pt x="1688" y="399"/>
                </a:lnTo>
                <a:lnTo>
                  <a:pt x="1785" y="379"/>
                </a:lnTo>
                <a:lnTo>
                  <a:pt x="1785" y="374"/>
                </a:lnTo>
                <a:lnTo>
                  <a:pt x="1785" y="370"/>
                </a:lnTo>
                <a:lnTo>
                  <a:pt x="1784" y="367"/>
                </a:lnTo>
                <a:lnTo>
                  <a:pt x="1784" y="365"/>
                </a:lnTo>
                <a:lnTo>
                  <a:pt x="1782" y="362"/>
                </a:lnTo>
                <a:lnTo>
                  <a:pt x="1782" y="360"/>
                </a:lnTo>
                <a:lnTo>
                  <a:pt x="1781" y="360"/>
                </a:lnTo>
                <a:lnTo>
                  <a:pt x="1779" y="359"/>
                </a:lnTo>
                <a:lnTo>
                  <a:pt x="1776" y="359"/>
                </a:lnTo>
                <a:lnTo>
                  <a:pt x="1771" y="359"/>
                </a:lnTo>
                <a:lnTo>
                  <a:pt x="1621" y="359"/>
                </a:lnTo>
                <a:lnTo>
                  <a:pt x="1618" y="369"/>
                </a:lnTo>
                <a:lnTo>
                  <a:pt x="1615" y="378"/>
                </a:lnTo>
                <a:lnTo>
                  <a:pt x="1610" y="387"/>
                </a:lnTo>
                <a:lnTo>
                  <a:pt x="1605" y="396"/>
                </a:lnTo>
                <a:lnTo>
                  <a:pt x="1600" y="404"/>
                </a:lnTo>
                <a:lnTo>
                  <a:pt x="1593" y="412"/>
                </a:lnTo>
                <a:lnTo>
                  <a:pt x="1586" y="419"/>
                </a:lnTo>
                <a:lnTo>
                  <a:pt x="1578" y="425"/>
                </a:lnTo>
                <a:lnTo>
                  <a:pt x="1570" y="431"/>
                </a:lnTo>
                <a:lnTo>
                  <a:pt x="1561" y="437"/>
                </a:lnTo>
                <a:lnTo>
                  <a:pt x="1551" y="441"/>
                </a:lnTo>
                <a:lnTo>
                  <a:pt x="1541" y="445"/>
                </a:lnTo>
                <a:lnTo>
                  <a:pt x="1530" y="448"/>
                </a:lnTo>
                <a:lnTo>
                  <a:pt x="1519" y="451"/>
                </a:lnTo>
                <a:lnTo>
                  <a:pt x="1508" y="453"/>
                </a:lnTo>
                <a:lnTo>
                  <a:pt x="1496" y="454"/>
                </a:lnTo>
                <a:lnTo>
                  <a:pt x="1423" y="457"/>
                </a:lnTo>
                <a:lnTo>
                  <a:pt x="1350" y="460"/>
                </a:lnTo>
                <a:lnTo>
                  <a:pt x="1277" y="462"/>
                </a:lnTo>
                <a:lnTo>
                  <a:pt x="1203" y="465"/>
                </a:lnTo>
                <a:lnTo>
                  <a:pt x="1129" y="466"/>
                </a:lnTo>
                <a:lnTo>
                  <a:pt x="1055" y="467"/>
                </a:lnTo>
                <a:lnTo>
                  <a:pt x="980" y="468"/>
                </a:lnTo>
                <a:lnTo>
                  <a:pt x="905" y="468"/>
                </a:lnTo>
                <a:lnTo>
                  <a:pt x="831" y="468"/>
                </a:lnTo>
                <a:lnTo>
                  <a:pt x="756" y="467"/>
                </a:lnTo>
                <a:lnTo>
                  <a:pt x="682" y="466"/>
                </a:lnTo>
                <a:lnTo>
                  <a:pt x="608" y="465"/>
                </a:lnTo>
                <a:lnTo>
                  <a:pt x="535" y="462"/>
                </a:lnTo>
                <a:lnTo>
                  <a:pt x="461" y="460"/>
                </a:lnTo>
                <a:lnTo>
                  <a:pt x="388" y="457"/>
                </a:lnTo>
                <a:lnTo>
                  <a:pt x="316" y="454"/>
                </a:lnTo>
                <a:lnTo>
                  <a:pt x="319" y="382"/>
                </a:lnTo>
                <a:lnTo>
                  <a:pt x="391" y="386"/>
                </a:lnTo>
                <a:lnTo>
                  <a:pt x="464" y="389"/>
                </a:lnTo>
                <a:lnTo>
                  <a:pt x="537" y="391"/>
                </a:lnTo>
                <a:lnTo>
                  <a:pt x="610" y="393"/>
                </a:lnTo>
                <a:lnTo>
                  <a:pt x="684" y="395"/>
                </a:lnTo>
                <a:lnTo>
                  <a:pt x="757" y="396"/>
                </a:lnTo>
                <a:lnTo>
                  <a:pt x="831" y="397"/>
                </a:lnTo>
                <a:lnTo>
                  <a:pt x="905" y="397"/>
                </a:lnTo>
                <a:lnTo>
                  <a:pt x="980" y="397"/>
                </a:lnTo>
                <a:lnTo>
                  <a:pt x="1054" y="396"/>
                </a:lnTo>
                <a:lnTo>
                  <a:pt x="1128" y="395"/>
                </a:lnTo>
                <a:lnTo>
                  <a:pt x="1201" y="393"/>
                </a:lnTo>
                <a:lnTo>
                  <a:pt x="1274" y="391"/>
                </a:lnTo>
                <a:lnTo>
                  <a:pt x="1347" y="389"/>
                </a:lnTo>
                <a:lnTo>
                  <a:pt x="1384" y="387"/>
                </a:lnTo>
                <a:lnTo>
                  <a:pt x="1420" y="386"/>
                </a:lnTo>
                <a:lnTo>
                  <a:pt x="1492" y="382"/>
                </a:lnTo>
                <a:lnTo>
                  <a:pt x="1499" y="382"/>
                </a:lnTo>
                <a:lnTo>
                  <a:pt x="1508" y="380"/>
                </a:lnTo>
                <a:lnTo>
                  <a:pt x="1518" y="378"/>
                </a:lnTo>
                <a:lnTo>
                  <a:pt x="1523" y="376"/>
                </a:lnTo>
                <a:lnTo>
                  <a:pt x="1528" y="373"/>
                </a:lnTo>
                <a:lnTo>
                  <a:pt x="1533" y="370"/>
                </a:lnTo>
                <a:lnTo>
                  <a:pt x="1537" y="367"/>
                </a:lnTo>
                <a:lnTo>
                  <a:pt x="1542" y="362"/>
                </a:lnTo>
                <a:lnTo>
                  <a:pt x="1545" y="358"/>
                </a:lnTo>
                <a:lnTo>
                  <a:pt x="1547" y="355"/>
                </a:lnTo>
                <a:lnTo>
                  <a:pt x="1548" y="352"/>
                </a:lnTo>
                <a:lnTo>
                  <a:pt x="1550" y="349"/>
                </a:lnTo>
                <a:lnTo>
                  <a:pt x="1551" y="346"/>
                </a:lnTo>
                <a:lnTo>
                  <a:pt x="1552" y="342"/>
                </a:lnTo>
                <a:lnTo>
                  <a:pt x="1552" y="338"/>
                </a:lnTo>
                <a:lnTo>
                  <a:pt x="1553" y="330"/>
                </a:lnTo>
                <a:lnTo>
                  <a:pt x="1552" y="314"/>
                </a:lnTo>
                <a:lnTo>
                  <a:pt x="1551" y="307"/>
                </a:lnTo>
                <a:lnTo>
                  <a:pt x="1550" y="299"/>
                </a:lnTo>
                <a:lnTo>
                  <a:pt x="1549" y="291"/>
                </a:lnTo>
                <a:lnTo>
                  <a:pt x="1546" y="283"/>
                </a:lnTo>
                <a:lnTo>
                  <a:pt x="1543" y="275"/>
                </a:lnTo>
                <a:lnTo>
                  <a:pt x="1539" y="266"/>
                </a:lnTo>
                <a:lnTo>
                  <a:pt x="1437" y="108"/>
                </a:lnTo>
                <a:lnTo>
                  <a:pt x="1435" y="106"/>
                </a:lnTo>
                <a:lnTo>
                  <a:pt x="1432" y="103"/>
                </a:lnTo>
                <a:lnTo>
                  <a:pt x="1428" y="100"/>
                </a:lnTo>
                <a:lnTo>
                  <a:pt x="1424" y="97"/>
                </a:lnTo>
                <a:lnTo>
                  <a:pt x="1419" y="95"/>
                </a:lnTo>
                <a:lnTo>
                  <a:pt x="1412" y="92"/>
                </a:lnTo>
                <a:lnTo>
                  <a:pt x="1405" y="90"/>
                </a:lnTo>
                <a:lnTo>
                  <a:pt x="1397" y="88"/>
                </a:lnTo>
                <a:lnTo>
                  <a:pt x="1264" y="80"/>
                </a:lnTo>
                <a:lnTo>
                  <a:pt x="1203" y="77"/>
                </a:lnTo>
                <a:lnTo>
                  <a:pt x="1145" y="75"/>
                </a:lnTo>
                <a:lnTo>
                  <a:pt x="1089" y="73"/>
                </a:lnTo>
                <a:lnTo>
                  <a:pt x="1035" y="72"/>
                </a:lnTo>
                <a:lnTo>
                  <a:pt x="983" y="71"/>
                </a:lnTo>
                <a:lnTo>
                  <a:pt x="930" y="71"/>
                </a:lnTo>
                <a:lnTo>
                  <a:pt x="930" y="36"/>
                </a:lnTo>
                <a:lnTo>
                  <a:pt x="930" y="71"/>
                </a:lnTo>
                <a:lnTo>
                  <a:pt x="879" y="72"/>
                </a:lnTo>
                <a:lnTo>
                  <a:pt x="827" y="72"/>
                </a:lnTo>
                <a:lnTo>
                  <a:pt x="717" y="75"/>
                </a:lnTo>
                <a:lnTo>
                  <a:pt x="659" y="78"/>
                </a:lnTo>
                <a:lnTo>
                  <a:pt x="597" y="81"/>
                </a:lnTo>
                <a:lnTo>
                  <a:pt x="532" y="84"/>
                </a:lnTo>
                <a:lnTo>
                  <a:pt x="462" y="89"/>
                </a:lnTo>
                <a:lnTo>
                  <a:pt x="458" y="89"/>
                </a:lnTo>
                <a:lnTo>
                  <a:pt x="455" y="90"/>
                </a:lnTo>
                <a:lnTo>
                  <a:pt x="448" y="92"/>
                </a:lnTo>
                <a:lnTo>
                  <a:pt x="442" y="95"/>
                </a:lnTo>
                <a:lnTo>
                  <a:pt x="437" y="98"/>
                </a:lnTo>
                <a:lnTo>
                  <a:pt x="428" y="105"/>
                </a:lnTo>
                <a:lnTo>
                  <a:pt x="425" y="108"/>
                </a:lnTo>
                <a:lnTo>
                  <a:pt x="422" y="112"/>
                </a:lnTo>
                <a:lnTo>
                  <a:pt x="263" y="359"/>
                </a:lnTo>
                <a:lnTo>
                  <a:pt x="90" y="359"/>
                </a:lnTo>
                <a:lnTo>
                  <a:pt x="86" y="359"/>
                </a:lnTo>
                <a:lnTo>
                  <a:pt x="83" y="359"/>
                </a:lnTo>
                <a:lnTo>
                  <a:pt x="80" y="360"/>
                </a:lnTo>
                <a:lnTo>
                  <a:pt x="79" y="362"/>
                </a:lnTo>
                <a:lnTo>
                  <a:pt x="78" y="365"/>
                </a:lnTo>
                <a:lnTo>
                  <a:pt x="77" y="370"/>
                </a:lnTo>
                <a:lnTo>
                  <a:pt x="76" y="379"/>
                </a:lnTo>
                <a:lnTo>
                  <a:pt x="174" y="399"/>
                </a:lnTo>
                <a:lnTo>
                  <a:pt x="188" y="420"/>
                </a:lnTo>
                <a:lnTo>
                  <a:pt x="188" y="434"/>
                </a:lnTo>
                <a:lnTo>
                  <a:pt x="188" y="436"/>
                </a:lnTo>
                <a:lnTo>
                  <a:pt x="186" y="443"/>
                </a:lnTo>
                <a:lnTo>
                  <a:pt x="184" y="449"/>
                </a:lnTo>
                <a:lnTo>
                  <a:pt x="181" y="456"/>
                </a:lnTo>
                <a:lnTo>
                  <a:pt x="177" y="463"/>
                </a:lnTo>
                <a:lnTo>
                  <a:pt x="173" y="470"/>
                </a:lnTo>
                <a:lnTo>
                  <a:pt x="168" y="476"/>
                </a:lnTo>
                <a:lnTo>
                  <a:pt x="157" y="490"/>
                </a:lnTo>
                <a:lnTo>
                  <a:pt x="144" y="503"/>
                </a:lnTo>
                <a:lnTo>
                  <a:pt x="130" y="516"/>
                </a:lnTo>
                <a:lnTo>
                  <a:pt x="116" y="529"/>
                </a:lnTo>
                <a:lnTo>
                  <a:pt x="101" y="540"/>
                </a:lnTo>
                <a:lnTo>
                  <a:pt x="94" y="551"/>
                </a:lnTo>
                <a:lnTo>
                  <a:pt x="88" y="562"/>
                </a:lnTo>
                <a:lnTo>
                  <a:pt x="85" y="569"/>
                </a:lnTo>
                <a:lnTo>
                  <a:pt x="83" y="575"/>
                </a:lnTo>
                <a:lnTo>
                  <a:pt x="78" y="588"/>
                </a:lnTo>
                <a:lnTo>
                  <a:pt x="75" y="602"/>
                </a:lnTo>
                <a:lnTo>
                  <a:pt x="73" y="617"/>
                </a:lnTo>
                <a:lnTo>
                  <a:pt x="72" y="634"/>
                </a:lnTo>
                <a:lnTo>
                  <a:pt x="72" y="652"/>
                </a:lnTo>
                <a:lnTo>
                  <a:pt x="72" y="1208"/>
                </a:lnTo>
                <a:lnTo>
                  <a:pt x="72" y="1210"/>
                </a:lnTo>
                <a:lnTo>
                  <a:pt x="73" y="1211"/>
                </a:lnTo>
                <a:lnTo>
                  <a:pt x="75" y="1212"/>
                </a:lnTo>
                <a:lnTo>
                  <a:pt x="77" y="1213"/>
                </a:lnTo>
                <a:lnTo>
                  <a:pt x="318" y="1213"/>
                </a:lnTo>
                <a:lnTo>
                  <a:pt x="321" y="1208"/>
                </a:lnTo>
                <a:lnTo>
                  <a:pt x="323" y="1202"/>
                </a:lnTo>
                <a:lnTo>
                  <a:pt x="325" y="1195"/>
                </a:lnTo>
                <a:lnTo>
                  <a:pt x="326" y="1190"/>
                </a:lnTo>
                <a:lnTo>
                  <a:pt x="396" y="1203"/>
                </a:lnTo>
                <a:lnTo>
                  <a:pt x="395" y="1210"/>
                </a:lnTo>
                <a:lnTo>
                  <a:pt x="393" y="1217"/>
                </a:lnTo>
                <a:lnTo>
                  <a:pt x="390" y="1225"/>
                </a:lnTo>
                <a:lnTo>
                  <a:pt x="388" y="1232"/>
                </a:lnTo>
                <a:lnTo>
                  <a:pt x="385" y="1239"/>
                </a:lnTo>
                <a:lnTo>
                  <a:pt x="381" y="1246"/>
                </a:lnTo>
                <a:lnTo>
                  <a:pt x="378" y="1252"/>
                </a:lnTo>
                <a:lnTo>
                  <a:pt x="374" y="1258"/>
                </a:lnTo>
                <a:lnTo>
                  <a:pt x="369" y="1264"/>
                </a:lnTo>
                <a:lnTo>
                  <a:pt x="364" y="1269"/>
                </a:lnTo>
                <a:lnTo>
                  <a:pt x="359" y="1273"/>
                </a:lnTo>
                <a:lnTo>
                  <a:pt x="353" y="1277"/>
                </a:lnTo>
                <a:lnTo>
                  <a:pt x="347" y="1280"/>
                </a:lnTo>
                <a:lnTo>
                  <a:pt x="344" y="1281"/>
                </a:lnTo>
                <a:lnTo>
                  <a:pt x="341" y="1282"/>
                </a:lnTo>
                <a:lnTo>
                  <a:pt x="334" y="1284"/>
                </a:lnTo>
                <a:lnTo>
                  <a:pt x="327" y="1284"/>
                </a:lnTo>
                <a:lnTo>
                  <a:pt x="77" y="1284"/>
                </a:lnTo>
                <a:lnTo>
                  <a:pt x="69" y="1284"/>
                </a:lnTo>
                <a:lnTo>
                  <a:pt x="62" y="1283"/>
                </a:lnTo>
                <a:lnTo>
                  <a:pt x="54" y="1281"/>
                </a:lnTo>
                <a:lnTo>
                  <a:pt x="47" y="1278"/>
                </a:lnTo>
                <a:lnTo>
                  <a:pt x="41" y="1275"/>
                </a:lnTo>
                <a:lnTo>
                  <a:pt x="34" y="1271"/>
                </a:lnTo>
                <a:lnTo>
                  <a:pt x="28" y="1267"/>
                </a:lnTo>
                <a:lnTo>
                  <a:pt x="23" y="1262"/>
                </a:lnTo>
                <a:lnTo>
                  <a:pt x="18" y="1256"/>
                </a:lnTo>
                <a:lnTo>
                  <a:pt x="13" y="1251"/>
                </a:lnTo>
                <a:lnTo>
                  <a:pt x="11" y="1247"/>
                </a:lnTo>
                <a:lnTo>
                  <a:pt x="10" y="1244"/>
                </a:lnTo>
                <a:lnTo>
                  <a:pt x="6" y="1238"/>
                </a:lnTo>
                <a:lnTo>
                  <a:pt x="4" y="1231"/>
                </a:lnTo>
                <a:lnTo>
                  <a:pt x="2" y="1223"/>
                </a:lnTo>
                <a:lnTo>
                  <a:pt x="1" y="1216"/>
                </a:lnTo>
                <a:lnTo>
                  <a:pt x="0" y="1208"/>
                </a:lnTo>
                <a:lnTo>
                  <a:pt x="0" y="652"/>
                </a:lnTo>
                <a:lnTo>
                  <a:pt x="0" y="639"/>
                </a:lnTo>
                <a:lnTo>
                  <a:pt x="1" y="628"/>
                </a:lnTo>
                <a:lnTo>
                  <a:pt x="1" y="616"/>
                </a:lnTo>
                <a:lnTo>
                  <a:pt x="3" y="605"/>
                </a:lnTo>
                <a:lnTo>
                  <a:pt x="6" y="583"/>
                </a:lnTo>
                <a:lnTo>
                  <a:pt x="9" y="573"/>
                </a:lnTo>
                <a:lnTo>
                  <a:pt x="11" y="563"/>
                </a:lnTo>
                <a:lnTo>
                  <a:pt x="15" y="553"/>
                </a:lnTo>
                <a:lnTo>
                  <a:pt x="18" y="543"/>
                </a:lnTo>
                <a:lnTo>
                  <a:pt x="22" y="534"/>
                </a:lnTo>
                <a:lnTo>
                  <a:pt x="27" y="525"/>
                </a:lnTo>
                <a:lnTo>
                  <a:pt x="31" y="516"/>
                </a:lnTo>
                <a:lnTo>
                  <a:pt x="37" y="508"/>
                </a:lnTo>
                <a:lnTo>
                  <a:pt x="42" y="500"/>
                </a:lnTo>
                <a:lnTo>
                  <a:pt x="48" y="492"/>
                </a:lnTo>
                <a:lnTo>
                  <a:pt x="54" y="486"/>
                </a:lnTo>
                <a:lnTo>
                  <a:pt x="64" y="479"/>
                </a:lnTo>
                <a:lnTo>
                  <a:pt x="73" y="471"/>
                </a:lnTo>
                <a:lnTo>
                  <a:pt x="82" y="463"/>
                </a:lnTo>
                <a:lnTo>
                  <a:pt x="91" y="455"/>
                </a:lnTo>
                <a:lnTo>
                  <a:pt x="38" y="443"/>
                </a:lnTo>
                <a:lnTo>
                  <a:pt x="33" y="441"/>
                </a:lnTo>
                <a:lnTo>
                  <a:pt x="28" y="438"/>
                </a:lnTo>
                <a:lnTo>
                  <a:pt x="23" y="435"/>
                </a:lnTo>
                <a:lnTo>
                  <a:pt x="21" y="433"/>
                </a:lnTo>
                <a:lnTo>
                  <a:pt x="19" y="432"/>
                </a:lnTo>
                <a:lnTo>
                  <a:pt x="13" y="425"/>
                </a:lnTo>
                <a:lnTo>
                  <a:pt x="11" y="422"/>
                </a:lnTo>
                <a:lnTo>
                  <a:pt x="9" y="418"/>
                </a:lnTo>
                <a:lnTo>
                  <a:pt x="8" y="415"/>
                </a:lnTo>
                <a:lnTo>
                  <a:pt x="6" y="411"/>
                </a:lnTo>
                <a:lnTo>
                  <a:pt x="5" y="405"/>
                </a:lnTo>
                <a:lnTo>
                  <a:pt x="5" y="399"/>
                </a:lnTo>
                <a:lnTo>
                  <a:pt x="5" y="393"/>
                </a:lnTo>
                <a:lnTo>
                  <a:pt x="5" y="374"/>
                </a:lnTo>
                <a:lnTo>
                  <a:pt x="6" y="363"/>
                </a:lnTo>
                <a:lnTo>
                  <a:pt x="8" y="352"/>
                </a:lnTo>
                <a:lnTo>
                  <a:pt x="11" y="341"/>
                </a:lnTo>
                <a:lnTo>
                  <a:pt x="12" y="336"/>
                </a:lnTo>
                <a:lnTo>
                  <a:pt x="15" y="331"/>
                </a:lnTo>
                <a:lnTo>
                  <a:pt x="17" y="326"/>
                </a:lnTo>
                <a:lnTo>
                  <a:pt x="20" y="321"/>
                </a:lnTo>
                <a:lnTo>
                  <a:pt x="24" y="316"/>
                </a:lnTo>
                <a:lnTo>
                  <a:pt x="28" y="312"/>
                </a:lnTo>
                <a:lnTo>
                  <a:pt x="32" y="307"/>
                </a:lnTo>
                <a:lnTo>
                  <a:pt x="37" y="303"/>
                </a:lnTo>
                <a:lnTo>
                  <a:pt x="44" y="299"/>
                </a:lnTo>
                <a:lnTo>
                  <a:pt x="51" y="295"/>
                </a:lnTo>
                <a:lnTo>
                  <a:pt x="59" y="292"/>
                </a:lnTo>
                <a:lnTo>
                  <a:pt x="68" y="290"/>
                </a:lnTo>
                <a:lnTo>
                  <a:pt x="79" y="288"/>
                </a:lnTo>
                <a:lnTo>
                  <a:pt x="84" y="287"/>
                </a:lnTo>
                <a:lnTo>
                  <a:pt x="90" y="287"/>
                </a:lnTo>
                <a:lnTo>
                  <a:pt x="224" y="287"/>
                </a:lnTo>
                <a:lnTo>
                  <a:pt x="365" y="69"/>
                </a:lnTo>
                <a:lnTo>
                  <a:pt x="374" y="58"/>
                </a:lnTo>
                <a:lnTo>
                  <a:pt x="379" y="53"/>
                </a:lnTo>
                <a:lnTo>
                  <a:pt x="385" y="49"/>
                </a:lnTo>
                <a:lnTo>
                  <a:pt x="390" y="44"/>
                </a:lnTo>
                <a:lnTo>
                  <a:pt x="395" y="41"/>
                </a:lnTo>
                <a:lnTo>
                  <a:pt x="401" y="37"/>
                </a:lnTo>
                <a:lnTo>
                  <a:pt x="406" y="34"/>
                </a:lnTo>
                <a:lnTo>
                  <a:pt x="418" y="28"/>
                </a:lnTo>
                <a:lnTo>
                  <a:pt x="430" y="23"/>
                </a:lnTo>
                <a:lnTo>
                  <a:pt x="436" y="21"/>
                </a:lnTo>
                <a:lnTo>
                  <a:pt x="443" y="20"/>
                </a:lnTo>
                <a:lnTo>
                  <a:pt x="449" y="19"/>
                </a:lnTo>
                <a:lnTo>
                  <a:pt x="456" y="18"/>
                </a:lnTo>
                <a:lnTo>
                  <a:pt x="526" y="13"/>
                </a:lnTo>
                <a:lnTo>
                  <a:pt x="592" y="10"/>
                </a:lnTo>
                <a:lnTo>
                  <a:pt x="655" y="6"/>
                </a:lnTo>
                <a:lnTo>
                  <a:pt x="714" y="4"/>
                </a:lnTo>
                <a:lnTo>
                  <a:pt x="770" y="2"/>
                </a:lnTo>
                <a:lnTo>
                  <a:pt x="824" y="1"/>
                </a:lnTo>
                <a:lnTo>
                  <a:pt x="878" y="0"/>
                </a:lnTo>
                <a:lnTo>
                  <a:pt x="930" y="0"/>
                </a:lnTo>
                <a:lnTo>
                  <a:pt x="984" y="0"/>
                </a:lnTo>
                <a:lnTo>
                  <a:pt x="1037" y="1"/>
                </a:lnTo>
                <a:lnTo>
                  <a:pt x="1147" y="4"/>
                </a:lnTo>
                <a:lnTo>
                  <a:pt x="1206" y="6"/>
                </a:lnTo>
                <a:lnTo>
                  <a:pt x="1268" y="10"/>
                </a:lnTo>
                <a:lnTo>
                  <a:pt x="1334" y="13"/>
                </a:lnTo>
                <a:lnTo>
                  <a:pt x="1404" y="17"/>
                </a:lnTo>
                <a:lnTo>
                  <a:pt x="1411" y="18"/>
                </a:lnTo>
                <a:lnTo>
                  <a:pt x="1418" y="20"/>
                </a:lnTo>
                <a:lnTo>
                  <a:pt x="1431" y="23"/>
                </a:lnTo>
                <a:lnTo>
                  <a:pt x="1437" y="25"/>
                </a:lnTo>
                <a:lnTo>
                  <a:pt x="1443" y="28"/>
                </a:lnTo>
                <a:lnTo>
                  <a:pt x="1455" y="33"/>
                </a:lnTo>
                <a:lnTo>
                  <a:pt x="1466" y="40"/>
                </a:lnTo>
                <a:lnTo>
                  <a:pt x="1476" y="47"/>
                </a:lnTo>
                <a:lnTo>
                  <a:pt x="1485" y="56"/>
                </a:lnTo>
                <a:lnTo>
                  <a:pt x="1494" y="66"/>
                </a:lnTo>
                <a:lnTo>
                  <a:pt x="1596" y="224"/>
                </a:lnTo>
                <a:lnTo>
                  <a:pt x="1597" y="223"/>
                </a:lnTo>
                <a:lnTo>
                  <a:pt x="1601" y="231"/>
                </a:lnTo>
                <a:lnTo>
                  <a:pt x="1638" y="287"/>
                </a:lnTo>
                <a:lnTo>
                  <a:pt x="1771" y="287"/>
                </a:lnTo>
                <a:lnTo>
                  <a:pt x="1783" y="288"/>
                </a:lnTo>
                <a:lnTo>
                  <a:pt x="1793" y="290"/>
                </a:lnTo>
                <a:lnTo>
                  <a:pt x="1803" y="292"/>
                </a:lnTo>
                <a:lnTo>
                  <a:pt x="1811" y="295"/>
                </a:lnTo>
                <a:lnTo>
                  <a:pt x="1818" y="299"/>
                </a:lnTo>
                <a:lnTo>
                  <a:pt x="1824" y="303"/>
                </a:lnTo>
                <a:lnTo>
                  <a:pt x="1829" y="307"/>
                </a:lnTo>
                <a:lnTo>
                  <a:pt x="1834" y="312"/>
                </a:lnTo>
                <a:lnTo>
                  <a:pt x="1838" y="316"/>
                </a:lnTo>
                <a:lnTo>
                  <a:pt x="1841" y="321"/>
                </a:lnTo>
                <a:lnTo>
                  <a:pt x="1844" y="326"/>
                </a:lnTo>
                <a:lnTo>
                  <a:pt x="1847" y="331"/>
                </a:lnTo>
                <a:lnTo>
                  <a:pt x="1849" y="336"/>
                </a:lnTo>
                <a:lnTo>
                  <a:pt x="1851" y="341"/>
                </a:lnTo>
                <a:lnTo>
                  <a:pt x="1854" y="352"/>
                </a:lnTo>
                <a:lnTo>
                  <a:pt x="1856" y="363"/>
                </a:lnTo>
                <a:lnTo>
                  <a:pt x="1857" y="373"/>
                </a:lnTo>
                <a:lnTo>
                  <a:pt x="1857" y="393"/>
                </a:lnTo>
                <a:lnTo>
                  <a:pt x="1857" y="399"/>
                </a:lnTo>
                <a:lnTo>
                  <a:pt x="1857" y="402"/>
                </a:lnTo>
                <a:lnTo>
                  <a:pt x="1856" y="405"/>
                </a:lnTo>
                <a:lnTo>
                  <a:pt x="1855" y="411"/>
                </a:lnTo>
                <a:lnTo>
                  <a:pt x="1854" y="415"/>
                </a:lnTo>
                <a:lnTo>
                  <a:pt x="1852" y="418"/>
                </a:lnTo>
                <a:lnTo>
                  <a:pt x="1851" y="422"/>
                </a:lnTo>
                <a:lnTo>
                  <a:pt x="1848" y="425"/>
                </a:lnTo>
                <a:lnTo>
                  <a:pt x="1842" y="432"/>
                </a:lnTo>
                <a:lnTo>
                  <a:pt x="1838" y="435"/>
                </a:lnTo>
                <a:lnTo>
                  <a:pt x="1834" y="438"/>
                </a:lnTo>
                <a:lnTo>
                  <a:pt x="1829" y="441"/>
                </a:lnTo>
                <a:lnTo>
                  <a:pt x="1823" y="443"/>
                </a:lnTo>
                <a:lnTo>
                  <a:pt x="1816" y="446"/>
                </a:lnTo>
                <a:lnTo>
                  <a:pt x="1771" y="455"/>
                </a:lnTo>
                <a:lnTo>
                  <a:pt x="1788" y="471"/>
                </a:lnTo>
                <a:lnTo>
                  <a:pt x="1807" y="486"/>
                </a:lnTo>
                <a:lnTo>
                  <a:pt x="1813" y="492"/>
                </a:lnTo>
                <a:close/>
                <a:moveTo>
                  <a:pt x="1007" y="866"/>
                </a:moveTo>
                <a:lnTo>
                  <a:pt x="930" y="983"/>
                </a:lnTo>
                <a:lnTo>
                  <a:pt x="854" y="866"/>
                </a:lnTo>
                <a:lnTo>
                  <a:pt x="770" y="866"/>
                </a:lnTo>
                <a:lnTo>
                  <a:pt x="729" y="865"/>
                </a:lnTo>
                <a:lnTo>
                  <a:pt x="687" y="864"/>
                </a:lnTo>
                <a:lnTo>
                  <a:pt x="643" y="862"/>
                </a:lnTo>
                <a:lnTo>
                  <a:pt x="597" y="860"/>
                </a:lnTo>
                <a:lnTo>
                  <a:pt x="548" y="856"/>
                </a:lnTo>
                <a:lnTo>
                  <a:pt x="495" y="852"/>
                </a:lnTo>
                <a:lnTo>
                  <a:pt x="502" y="781"/>
                </a:lnTo>
                <a:lnTo>
                  <a:pt x="556" y="785"/>
                </a:lnTo>
                <a:lnTo>
                  <a:pt x="607" y="789"/>
                </a:lnTo>
                <a:lnTo>
                  <a:pt x="654" y="791"/>
                </a:lnTo>
                <a:lnTo>
                  <a:pt x="699" y="793"/>
                </a:lnTo>
                <a:lnTo>
                  <a:pt x="742" y="794"/>
                </a:lnTo>
                <a:lnTo>
                  <a:pt x="785" y="794"/>
                </a:lnTo>
                <a:lnTo>
                  <a:pt x="873" y="795"/>
                </a:lnTo>
                <a:lnTo>
                  <a:pt x="893" y="795"/>
                </a:lnTo>
                <a:lnTo>
                  <a:pt x="930" y="852"/>
                </a:lnTo>
                <a:lnTo>
                  <a:pt x="969" y="795"/>
                </a:lnTo>
                <a:lnTo>
                  <a:pt x="988" y="795"/>
                </a:lnTo>
                <a:lnTo>
                  <a:pt x="1076" y="794"/>
                </a:lnTo>
                <a:lnTo>
                  <a:pt x="1163" y="793"/>
                </a:lnTo>
                <a:lnTo>
                  <a:pt x="1207" y="791"/>
                </a:lnTo>
                <a:lnTo>
                  <a:pt x="1255" y="789"/>
                </a:lnTo>
                <a:lnTo>
                  <a:pt x="1305" y="785"/>
                </a:lnTo>
                <a:lnTo>
                  <a:pt x="1332" y="783"/>
                </a:lnTo>
                <a:lnTo>
                  <a:pt x="1360" y="781"/>
                </a:lnTo>
                <a:lnTo>
                  <a:pt x="1367" y="852"/>
                </a:lnTo>
                <a:lnTo>
                  <a:pt x="1313" y="856"/>
                </a:lnTo>
                <a:lnTo>
                  <a:pt x="1264" y="860"/>
                </a:lnTo>
                <a:lnTo>
                  <a:pt x="1218" y="862"/>
                </a:lnTo>
                <a:lnTo>
                  <a:pt x="1175" y="864"/>
                </a:lnTo>
                <a:lnTo>
                  <a:pt x="1133" y="865"/>
                </a:lnTo>
                <a:lnTo>
                  <a:pt x="1091" y="866"/>
                </a:lnTo>
                <a:lnTo>
                  <a:pt x="1007" y="866"/>
                </a:lnTo>
                <a:close/>
                <a:moveTo>
                  <a:pt x="1492" y="1081"/>
                </a:moveTo>
                <a:lnTo>
                  <a:pt x="1494" y="1126"/>
                </a:lnTo>
                <a:lnTo>
                  <a:pt x="1429" y="1129"/>
                </a:lnTo>
                <a:lnTo>
                  <a:pt x="1363" y="1132"/>
                </a:lnTo>
                <a:lnTo>
                  <a:pt x="1296" y="1135"/>
                </a:lnTo>
                <a:lnTo>
                  <a:pt x="1227" y="1137"/>
                </a:lnTo>
                <a:lnTo>
                  <a:pt x="1193" y="1137"/>
                </a:lnTo>
                <a:lnTo>
                  <a:pt x="1158" y="1138"/>
                </a:lnTo>
                <a:lnTo>
                  <a:pt x="1088" y="1139"/>
                </a:lnTo>
                <a:lnTo>
                  <a:pt x="1017" y="1140"/>
                </a:lnTo>
                <a:lnTo>
                  <a:pt x="946" y="1140"/>
                </a:lnTo>
                <a:lnTo>
                  <a:pt x="916" y="1140"/>
                </a:lnTo>
                <a:lnTo>
                  <a:pt x="844" y="1140"/>
                </a:lnTo>
                <a:lnTo>
                  <a:pt x="773" y="1139"/>
                </a:lnTo>
                <a:lnTo>
                  <a:pt x="703" y="1138"/>
                </a:lnTo>
                <a:lnTo>
                  <a:pt x="634" y="1137"/>
                </a:lnTo>
                <a:lnTo>
                  <a:pt x="566" y="1135"/>
                </a:lnTo>
                <a:lnTo>
                  <a:pt x="499" y="1132"/>
                </a:lnTo>
                <a:lnTo>
                  <a:pt x="432" y="1129"/>
                </a:lnTo>
                <a:lnTo>
                  <a:pt x="367" y="1126"/>
                </a:lnTo>
                <a:lnTo>
                  <a:pt x="369" y="1090"/>
                </a:lnTo>
                <a:lnTo>
                  <a:pt x="367" y="1126"/>
                </a:lnTo>
                <a:lnTo>
                  <a:pt x="231" y="1116"/>
                </a:lnTo>
                <a:lnTo>
                  <a:pt x="130" y="1110"/>
                </a:lnTo>
                <a:lnTo>
                  <a:pt x="135" y="1038"/>
                </a:lnTo>
                <a:lnTo>
                  <a:pt x="236" y="1045"/>
                </a:lnTo>
                <a:lnTo>
                  <a:pt x="372" y="1054"/>
                </a:lnTo>
                <a:lnTo>
                  <a:pt x="438" y="1058"/>
                </a:lnTo>
                <a:lnTo>
                  <a:pt x="505" y="1061"/>
                </a:lnTo>
                <a:lnTo>
                  <a:pt x="574" y="1063"/>
                </a:lnTo>
                <a:lnTo>
                  <a:pt x="643" y="1065"/>
                </a:lnTo>
                <a:lnTo>
                  <a:pt x="714" y="1067"/>
                </a:lnTo>
                <a:lnTo>
                  <a:pt x="785" y="1068"/>
                </a:lnTo>
                <a:lnTo>
                  <a:pt x="857" y="1069"/>
                </a:lnTo>
                <a:lnTo>
                  <a:pt x="930" y="1069"/>
                </a:lnTo>
                <a:lnTo>
                  <a:pt x="930" y="1105"/>
                </a:lnTo>
                <a:lnTo>
                  <a:pt x="930" y="1069"/>
                </a:lnTo>
                <a:lnTo>
                  <a:pt x="1004" y="1069"/>
                </a:lnTo>
                <a:lnTo>
                  <a:pt x="1076" y="1068"/>
                </a:lnTo>
                <a:lnTo>
                  <a:pt x="1148" y="1067"/>
                </a:lnTo>
                <a:lnTo>
                  <a:pt x="1218" y="1065"/>
                </a:lnTo>
                <a:lnTo>
                  <a:pt x="1288" y="1063"/>
                </a:lnTo>
                <a:lnTo>
                  <a:pt x="1356" y="1061"/>
                </a:lnTo>
                <a:lnTo>
                  <a:pt x="1424" y="1058"/>
                </a:lnTo>
                <a:lnTo>
                  <a:pt x="1490" y="1054"/>
                </a:lnTo>
                <a:lnTo>
                  <a:pt x="1626" y="1045"/>
                </a:lnTo>
                <a:lnTo>
                  <a:pt x="1727" y="1038"/>
                </a:lnTo>
                <a:lnTo>
                  <a:pt x="1732" y="1110"/>
                </a:lnTo>
                <a:lnTo>
                  <a:pt x="1631" y="1116"/>
                </a:lnTo>
                <a:lnTo>
                  <a:pt x="1494" y="1126"/>
                </a:lnTo>
                <a:lnTo>
                  <a:pt x="1492" y="1081"/>
                </a:lnTo>
                <a:close/>
                <a:moveTo>
                  <a:pt x="446" y="647"/>
                </a:moveTo>
                <a:lnTo>
                  <a:pt x="437" y="718"/>
                </a:lnTo>
                <a:lnTo>
                  <a:pt x="167" y="685"/>
                </a:lnTo>
                <a:lnTo>
                  <a:pt x="175" y="613"/>
                </a:lnTo>
                <a:lnTo>
                  <a:pt x="446" y="647"/>
                </a:lnTo>
                <a:close/>
                <a:moveTo>
                  <a:pt x="1686" y="613"/>
                </a:moveTo>
                <a:lnTo>
                  <a:pt x="1695" y="685"/>
                </a:lnTo>
                <a:lnTo>
                  <a:pt x="1424" y="718"/>
                </a:lnTo>
                <a:lnTo>
                  <a:pt x="1416" y="647"/>
                </a:lnTo>
                <a:lnTo>
                  <a:pt x="1686" y="6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sp>
        <p:nvSpPr>
          <p:cNvPr id="47" name="Freeform 6">
            <a:extLst>
              <a:ext uri="{FF2B5EF4-FFF2-40B4-BE49-F238E27FC236}">
                <a16:creationId xmlns:a16="http://schemas.microsoft.com/office/drawing/2014/main" id="{9242CA69-FADB-4211-8A03-5F5496AF92EB}"/>
              </a:ext>
            </a:extLst>
          </p:cNvPr>
          <p:cNvSpPr>
            <a:spLocks noEditPoints="1"/>
          </p:cNvSpPr>
          <p:nvPr/>
        </p:nvSpPr>
        <p:spPr bwMode="auto">
          <a:xfrm>
            <a:off x="10366217" y="2885515"/>
            <a:ext cx="916972" cy="823370"/>
          </a:xfrm>
          <a:custGeom>
            <a:avLst/>
            <a:gdLst>
              <a:gd name="T0" fmla="*/ 1157 w 1289"/>
              <a:gd name="T1" fmla="*/ 310 h 1289"/>
              <a:gd name="T2" fmla="*/ 947 w 1289"/>
              <a:gd name="T3" fmla="*/ 142 h 1289"/>
              <a:gd name="T4" fmla="*/ 1139 w 1289"/>
              <a:gd name="T5" fmla="*/ 215 h 1289"/>
              <a:gd name="T6" fmla="*/ 1154 w 1289"/>
              <a:gd name="T7" fmla="*/ 178 h 1289"/>
              <a:gd name="T8" fmla="*/ 1075 w 1289"/>
              <a:gd name="T9" fmla="*/ 146 h 1289"/>
              <a:gd name="T10" fmla="*/ 1246 w 1289"/>
              <a:gd name="T11" fmla="*/ 791 h 1289"/>
              <a:gd name="T12" fmla="*/ 1038 w 1289"/>
              <a:gd name="T13" fmla="*/ 780 h 1289"/>
              <a:gd name="T14" fmla="*/ 1049 w 1289"/>
              <a:gd name="T15" fmla="*/ 1246 h 1289"/>
              <a:gd name="T16" fmla="*/ 1289 w 1289"/>
              <a:gd name="T17" fmla="*/ 795 h 1289"/>
              <a:gd name="T18" fmla="*/ 1255 w 1289"/>
              <a:gd name="T19" fmla="*/ 1281 h 1289"/>
              <a:gd name="T20" fmla="*/ 1022 w 1289"/>
              <a:gd name="T21" fmla="*/ 1281 h 1289"/>
              <a:gd name="T22" fmla="*/ 989 w 1289"/>
              <a:gd name="T23" fmla="*/ 1225 h 1289"/>
              <a:gd name="T24" fmla="*/ 1022 w 1289"/>
              <a:gd name="T25" fmla="*/ 739 h 1289"/>
              <a:gd name="T26" fmla="*/ 1255 w 1289"/>
              <a:gd name="T27" fmla="*/ 739 h 1289"/>
              <a:gd name="T28" fmla="*/ 1289 w 1289"/>
              <a:gd name="T29" fmla="*/ 795 h 1289"/>
              <a:gd name="T30" fmla="*/ 56 w 1289"/>
              <a:gd name="T31" fmla="*/ 603 h 1289"/>
              <a:gd name="T32" fmla="*/ 53 w 1289"/>
              <a:gd name="T33" fmla="*/ 1243 h 1289"/>
              <a:gd name="T34" fmla="*/ 515 w 1289"/>
              <a:gd name="T35" fmla="*/ 1225 h 1289"/>
              <a:gd name="T36" fmla="*/ 535 w 1289"/>
              <a:gd name="T37" fmla="*/ 1274 h 1289"/>
              <a:gd name="T38" fmla="*/ 45 w 1289"/>
              <a:gd name="T39" fmla="*/ 1286 h 1289"/>
              <a:gd name="T40" fmla="*/ 1 w 1289"/>
              <a:gd name="T41" fmla="*/ 1238 h 1289"/>
              <a:gd name="T42" fmla="*/ 24 w 1289"/>
              <a:gd name="T43" fmla="*/ 573 h 1289"/>
              <a:gd name="T44" fmla="*/ 513 w 1289"/>
              <a:gd name="T45" fmla="*/ 561 h 1289"/>
              <a:gd name="T46" fmla="*/ 557 w 1289"/>
              <a:gd name="T47" fmla="*/ 610 h 1289"/>
              <a:gd name="T48" fmla="*/ 688 w 1289"/>
              <a:gd name="T49" fmla="*/ 1182 h 1289"/>
              <a:gd name="T50" fmla="*/ 611 w 1289"/>
              <a:gd name="T51" fmla="*/ 1164 h 1289"/>
              <a:gd name="T52" fmla="*/ 618 w 1289"/>
              <a:gd name="T53" fmla="*/ 1203 h 1289"/>
              <a:gd name="T54" fmla="*/ 752 w 1289"/>
              <a:gd name="T55" fmla="*/ 1032 h 1289"/>
              <a:gd name="T56" fmla="*/ 735 w 1289"/>
              <a:gd name="T57" fmla="*/ 1194 h 1289"/>
              <a:gd name="T58" fmla="*/ 874 w 1289"/>
              <a:gd name="T59" fmla="*/ 1212 h 1289"/>
              <a:gd name="T60" fmla="*/ 607 w 1289"/>
              <a:gd name="T61" fmla="*/ 1253 h 1289"/>
              <a:gd name="T62" fmla="*/ 623 w 1289"/>
              <a:gd name="T63" fmla="*/ 1289 h 1289"/>
              <a:gd name="T64" fmla="*/ 943 w 1289"/>
              <a:gd name="T65" fmla="*/ 1244 h 1289"/>
              <a:gd name="T66" fmla="*/ 880 w 1289"/>
              <a:gd name="T67" fmla="*/ 1167 h 1289"/>
              <a:gd name="T68" fmla="*/ 262 w 1289"/>
              <a:gd name="T69" fmla="*/ 1170 h 1289"/>
              <a:gd name="T70" fmla="*/ 284 w 1289"/>
              <a:gd name="T71" fmla="*/ 1203 h 1289"/>
              <a:gd name="T72" fmla="*/ 292 w 1289"/>
              <a:gd name="T73" fmla="*/ 1164 h 1289"/>
              <a:gd name="T74" fmla="*/ 1118 w 1289"/>
              <a:gd name="T75" fmla="*/ 1177 h 1289"/>
              <a:gd name="T76" fmla="*/ 1152 w 1289"/>
              <a:gd name="T77" fmla="*/ 1200 h 1289"/>
              <a:gd name="T78" fmla="*/ 1144 w 1289"/>
              <a:gd name="T79" fmla="*/ 1161 h 1289"/>
              <a:gd name="T80" fmla="*/ 685 w 1289"/>
              <a:gd name="T81" fmla="*/ 876 h 1289"/>
              <a:gd name="T82" fmla="*/ 672 w 1289"/>
              <a:gd name="T83" fmla="*/ 827 h 1289"/>
              <a:gd name="T84" fmla="*/ 614 w 1289"/>
              <a:gd name="T85" fmla="*/ 829 h 1289"/>
              <a:gd name="T86" fmla="*/ 606 w 1289"/>
              <a:gd name="T87" fmla="*/ 880 h 1289"/>
              <a:gd name="T88" fmla="*/ 623 w 1289"/>
              <a:gd name="T89" fmla="*/ 946 h 1289"/>
              <a:gd name="T90" fmla="*/ 607 w 1289"/>
              <a:gd name="T91" fmla="*/ 982 h 1289"/>
              <a:gd name="T92" fmla="*/ 945 w 1289"/>
              <a:gd name="T93" fmla="*/ 971 h 1289"/>
              <a:gd name="T94" fmla="*/ 618 w 1289"/>
              <a:gd name="T95" fmla="*/ 731 h 1289"/>
              <a:gd name="T96" fmla="*/ 611 w 1289"/>
              <a:gd name="T97" fmla="*/ 770 h 1289"/>
              <a:gd name="T98" fmla="*/ 946 w 1289"/>
              <a:gd name="T99" fmla="*/ 752 h 1289"/>
              <a:gd name="T100" fmla="*/ 1287 w 1289"/>
              <a:gd name="T101" fmla="*/ 675 h 1289"/>
              <a:gd name="T102" fmla="*/ 1248 w 1289"/>
              <a:gd name="T103" fmla="*/ 675 h 1289"/>
              <a:gd name="T104" fmla="*/ 1223 w 1289"/>
              <a:gd name="T105" fmla="*/ 58 h 1289"/>
              <a:gd name="T106" fmla="*/ 94 w 1289"/>
              <a:gd name="T107" fmla="*/ 44 h 1289"/>
              <a:gd name="T108" fmla="*/ 45 w 1289"/>
              <a:gd name="T109" fmla="*/ 91 h 1289"/>
              <a:gd name="T110" fmla="*/ 22 w 1289"/>
              <a:gd name="T111" fmla="*/ 515 h 1289"/>
              <a:gd name="T112" fmla="*/ 2 w 1289"/>
              <a:gd name="T113" fmla="*/ 86 h 1289"/>
              <a:gd name="T114" fmla="*/ 66 w 1289"/>
              <a:gd name="T115" fmla="*/ 9 h 1289"/>
              <a:gd name="T116" fmla="*/ 1224 w 1289"/>
              <a:gd name="T117" fmla="*/ 9 h 1289"/>
              <a:gd name="T118" fmla="*/ 1289 w 1289"/>
              <a:gd name="T119" fmla="*/ 96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89">
                <a:moveTo>
                  <a:pt x="1139" y="344"/>
                </a:moveTo>
                <a:lnTo>
                  <a:pt x="1143" y="343"/>
                </a:lnTo>
                <a:lnTo>
                  <a:pt x="1147" y="342"/>
                </a:lnTo>
                <a:lnTo>
                  <a:pt x="1151" y="340"/>
                </a:lnTo>
                <a:lnTo>
                  <a:pt x="1154" y="337"/>
                </a:lnTo>
                <a:lnTo>
                  <a:pt x="1157" y="334"/>
                </a:lnTo>
                <a:lnTo>
                  <a:pt x="1159" y="330"/>
                </a:lnTo>
                <a:lnTo>
                  <a:pt x="1160" y="326"/>
                </a:lnTo>
                <a:lnTo>
                  <a:pt x="1160" y="322"/>
                </a:lnTo>
                <a:lnTo>
                  <a:pt x="1160" y="318"/>
                </a:lnTo>
                <a:lnTo>
                  <a:pt x="1159" y="314"/>
                </a:lnTo>
                <a:lnTo>
                  <a:pt x="1157" y="310"/>
                </a:lnTo>
                <a:lnTo>
                  <a:pt x="1154" y="307"/>
                </a:lnTo>
                <a:lnTo>
                  <a:pt x="982" y="135"/>
                </a:lnTo>
                <a:lnTo>
                  <a:pt x="979" y="132"/>
                </a:lnTo>
                <a:lnTo>
                  <a:pt x="975" y="130"/>
                </a:lnTo>
                <a:lnTo>
                  <a:pt x="971" y="129"/>
                </a:lnTo>
                <a:lnTo>
                  <a:pt x="967" y="129"/>
                </a:lnTo>
                <a:lnTo>
                  <a:pt x="963" y="129"/>
                </a:lnTo>
                <a:lnTo>
                  <a:pt x="959" y="130"/>
                </a:lnTo>
                <a:lnTo>
                  <a:pt x="955" y="132"/>
                </a:lnTo>
                <a:lnTo>
                  <a:pt x="952" y="135"/>
                </a:lnTo>
                <a:lnTo>
                  <a:pt x="949" y="139"/>
                </a:lnTo>
                <a:lnTo>
                  <a:pt x="947" y="142"/>
                </a:lnTo>
                <a:lnTo>
                  <a:pt x="946" y="146"/>
                </a:lnTo>
                <a:lnTo>
                  <a:pt x="946" y="150"/>
                </a:lnTo>
                <a:lnTo>
                  <a:pt x="946" y="154"/>
                </a:lnTo>
                <a:lnTo>
                  <a:pt x="947" y="158"/>
                </a:lnTo>
                <a:lnTo>
                  <a:pt x="949" y="162"/>
                </a:lnTo>
                <a:lnTo>
                  <a:pt x="952" y="166"/>
                </a:lnTo>
                <a:lnTo>
                  <a:pt x="1124" y="337"/>
                </a:lnTo>
                <a:lnTo>
                  <a:pt x="1127" y="340"/>
                </a:lnTo>
                <a:lnTo>
                  <a:pt x="1131" y="342"/>
                </a:lnTo>
                <a:lnTo>
                  <a:pt x="1135" y="343"/>
                </a:lnTo>
                <a:lnTo>
                  <a:pt x="1139" y="344"/>
                </a:lnTo>
                <a:close/>
                <a:moveTo>
                  <a:pt x="1139" y="215"/>
                </a:moveTo>
                <a:lnTo>
                  <a:pt x="1143" y="214"/>
                </a:lnTo>
                <a:lnTo>
                  <a:pt x="1147" y="213"/>
                </a:lnTo>
                <a:lnTo>
                  <a:pt x="1151" y="211"/>
                </a:lnTo>
                <a:lnTo>
                  <a:pt x="1154" y="208"/>
                </a:lnTo>
                <a:lnTo>
                  <a:pt x="1157" y="205"/>
                </a:lnTo>
                <a:lnTo>
                  <a:pt x="1159" y="201"/>
                </a:lnTo>
                <a:lnTo>
                  <a:pt x="1160" y="197"/>
                </a:lnTo>
                <a:lnTo>
                  <a:pt x="1160" y="193"/>
                </a:lnTo>
                <a:lnTo>
                  <a:pt x="1160" y="189"/>
                </a:lnTo>
                <a:lnTo>
                  <a:pt x="1159" y="185"/>
                </a:lnTo>
                <a:lnTo>
                  <a:pt x="1157" y="181"/>
                </a:lnTo>
                <a:lnTo>
                  <a:pt x="1154" y="178"/>
                </a:lnTo>
                <a:lnTo>
                  <a:pt x="1111" y="135"/>
                </a:lnTo>
                <a:lnTo>
                  <a:pt x="1108" y="132"/>
                </a:lnTo>
                <a:lnTo>
                  <a:pt x="1104" y="130"/>
                </a:lnTo>
                <a:lnTo>
                  <a:pt x="1100" y="129"/>
                </a:lnTo>
                <a:lnTo>
                  <a:pt x="1096" y="129"/>
                </a:lnTo>
                <a:lnTo>
                  <a:pt x="1092" y="129"/>
                </a:lnTo>
                <a:lnTo>
                  <a:pt x="1088" y="130"/>
                </a:lnTo>
                <a:lnTo>
                  <a:pt x="1084" y="132"/>
                </a:lnTo>
                <a:lnTo>
                  <a:pt x="1081" y="135"/>
                </a:lnTo>
                <a:lnTo>
                  <a:pt x="1078" y="139"/>
                </a:lnTo>
                <a:lnTo>
                  <a:pt x="1076" y="142"/>
                </a:lnTo>
                <a:lnTo>
                  <a:pt x="1075" y="146"/>
                </a:lnTo>
                <a:lnTo>
                  <a:pt x="1074" y="150"/>
                </a:lnTo>
                <a:lnTo>
                  <a:pt x="1075" y="154"/>
                </a:lnTo>
                <a:lnTo>
                  <a:pt x="1076" y="158"/>
                </a:lnTo>
                <a:lnTo>
                  <a:pt x="1078" y="162"/>
                </a:lnTo>
                <a:lnTo>
                  <a:pt x="1081" y="166"/>
                </a:lnTo>
                <a:lnTo>
                  <a:pt x="1124" y="208"/>
                </a:lnTo>
                <a:lnTo>
                  <a:pt x="1127" y="211"/>
                </a:lnTo>
                <a:lnTo>
                  <a:pt x="1131" y="213"/>
                </a:lnTo>
                <a:lnTo>
                  <a:pt x="1135" y="214"/>
                </a:lnTo>
                <a:lnTo>
                  <a:pt x="1139" y="215"/>
                </a:lnTo>
                <a:close/>
                <a:moveTo>
                  <a:pt x="1246" y="795"/>
                </a:moveTo>
                <a:lnTo>
                  <a:pt x="1246" y="791"/>
                </a:lnTo>
                <a:lnTo>
                  <a:pt x="1245" y="787"/>
                </a:lnTo>
                <a:lnTo>
                  <a:pt x="1243" y="783"/>
                </a:lnTo>
                <a:lnTo>
                  <a:pt x="1240" y="780"/>
                </a:lnTo>
                <a:lnTo>
                  <a:pt x="1237" y="778"/>
                </a:lnTo>
                <a:lnTo>
                  <a:pt x="1233" y="776"/>
                </a:lnTo>
                <a:lnTo>
                  <a:pt x="1229" y="774"/>
                </a:lnTo>
                <a:lnTo>
                  <a:pt x="1225" y="774"/>
                </a:lnTo>
                <a:lnTo>
                  <a:pt x="1053" y="774"/>
                </a:lnTo>
                <a:lnTo>
                  <a:pt x="1049" y="774"/>
                </a:lnTo>
                <a:lnTo>
                  <a:pt x="1045" y="776"/>
                </a:lnTo>
                <a:lnTo>
                  <a:pt x="1041" y="778"/>
                </a:lnTo>
                <a:lnTo>
                  <a:pt x="1038" y="780"/>
                </a:lnTo>
                <a:lnTo>
                  <a:pt x="1035" y="783"/>
                </a:lnTo>
                <a:lnTo>
                  <a:pt x="1033" y="787"/>
                </a:lnTo>
                <a:lnTo>
                  <a:pt x="1032" y="791"/>
                </a:lnTo>
                <a:lnTo>
                  <a:pt x="1032" y="795"/>
                </a:lnTo>
                <a:lnTo>
                  <a:pt x="1032" y="1225"/>
                </a:lnTo>
                <a:lnTo>
                  <a:pt x="1032" y="1229"/>
                </a:lnTo>
                <a:lnTo>
                  <a:pt x="1033" y="1233"/>
                </a:lnTo>
                <a:lnTo>
                  <a:pt x="1035" y="1237"/>
                </a:lnTo>
                <a:lnTo>
                  <a:pt x="1038" y="1240"/>
                </a:lnTo>
                <a:lnTo>
                  <a:pt x="1041" y="1243"/>
                </a:lnTo>
                <a:lnTo>
                  <a:pt x="1045" y="1245"/>
                </a:lnTo>
                <a:lnTo>
                  <a:pt x="1049" y="1246"/>
                </a:lnTo>
                <a:lnTo>
                  <a:pt x="1053" y="1246"/>
                </a:lnTo>
                <a:lnTo>
                  <a:pt x="1225" y="1246"/>
                </a:lnTo>
                <a:lnTo>
                  <a:pt x="1229" y="1246"/>
                </a:lnTo>
                <a:lnTo>
                  <a:pt x="1233" y="1245"/>
                </a:lnTo>
                <a:lnTo>
                  <a:pt x="1237" y="1243"/>
                </a:lnTo>
                <a:lnTo>
                  <a:pt x="1240" y="1240"/>
                </a:lnTo>
                <a:lnTo>
                  <a:pt x="1243" y="1237"/>
                </a:lnTo>
                <a:lnTo>
                  <a:pt x="1245" y="1233"/>
                </a:lnTo>
                <a:lnTo>
                  <a:pt x="1246" y="1229"/>
                </a:lnTo>
                <a:lnTo>
                  <a:pt x="1246" y="1225"/>
                </a:lnTo>
                <a:lnTo>
                  <a:pt x="1246" y="795"/>
                </a:lnTo>
                <a:close/>
                <a:moveTo>
                  <a:pt x="1289" y="795"/>
                </a:moveTo>
                <a:lnTo>
                  <a:pt x="1289" y="1225"/>
                </a:lnTo>
                <a:lnTo>
                  <a:pt x="1289" y="1231"/>
                </a:lnTo>
                <a:lnTo>
                  <a:pt x="1288" y="1238"/>
                </a:lnTo>
                <a:lnTo>
                  <a:pt x="1286" y="1244"/>
                </a:lnTo>
                <a:lnTo>
                  <a:pt x="1284" y="1250"/>
                </a:lnTo>
                <a:lnTo>
                  <a:pt x="1281" y="1255"/>
                </a:lnTo>
                <a:lnTo>
                  <a:pt x="1278" y="1261"/>
                </a:lnTo>
                <a:lnTo>
                  <a:pt x="1274" y="1266"/>
                </a:lnTo>
                <a:lnTo>
                  <a:pt x="1270" y="1270"/>
                </a:lnTo>
                <a:lnTo>
                  <a:pt x="1266" y="1274"/>
                </a:lnTo>
                <a:lnTo>
                  <a:pt x="1261" y="1278"/>
                </a:lnTo>
                <a:lnTo>
                  <a:pt x="1255" y="1281"/>
                </a:lnTo>
                <a:lnTo>
                  <a:pt x="1250" y="1284"/>
                </a:lnTo>
                <a:lnTo>
                  <a:pt x="1244" y="1286"/>
                </a:lnTo>
                <a:lnTo>
                  <a:pt x="1241" y="1287"/>
                </a:lnTo>
                <a:lnTo>
                  <a:pt x="1238" y="1288"/>
                </a:lnTo>
                <a:lnTo>
                  <a:pt x="1231" y="1289"/>
                </a:lnTo>
                <a:lnTo>
                  <a:pt x="1225" y="1289"/>
                </a:lnTo>
                <a:lnTo>
                  <a:pt x="1053" y="1289"/>
                </a:lnTo>
                <a:lnTo>
                  <a:pt x="1046" y="1289"/>
                </a:lnTo>
                <a:lnTo>
                  <a:pt x="1040" y="1288"/>
                </a:lnTo>
                <a:lnTo>
                  <a:pt x="1034" y="1286"/>
                </a:lnTo>
                <a:lnTo>
                  <a:pt x="1028" y="1284"/>
                </a:lnTo>
                <a:lnTo>
                  <a:pt x="1022" y="1281"/>
                </a:lnTo>
                <a:lnTo>
                  <a:pt x="1017" y="1278"/>
                </a:lnTo>
                <a:lnTo>
                  <a:pt x="1012" y="1274"/>
                </a:lnTo>
                <a:lnTo>
                  <a:pt x="1007" y="1270"/>
                </a:lnTo>
                <a:lnTo>
                  <a:pt x="1003" y="1266"/>
                </a:lnTo>
                <a:lnTo>
                  <a:pt x="1000" y="1261"/>
                </a:lnTo>
                <a:lnTo>
                  <a:pt x="996" y="1255"/>
                </a:lnTo>
                <a:lnTo>
                  <a:pt x="994" y="1250"/>
                </a:lnTo>
                <a:lnTo>
                  <a:pt x="992" y="1244"/>
                </a:lnTo>
                <a:lnTo>
                  <a:pt x="991" y="1241"/>
                </a:lnTo>
                <a:lnTo>
                  <a:pt x="990" y="1238"/>
                </a:lnTo>
                <a:lnTo>
                  <a:pt x="989" y="1231"/>
                </a:lnTo>
                <a:lnTo>
                  <a:pt x="989" y="1225"/>
                </a:lnTo>
                <a:lnTo>
                  <a:pt x="989" y="795"/>
                </a:lnTo>
                <a:lnTo>
                  <a:pt x="989" y="789"/>
                </a:lnTo>
                <a:lnTo>
                  <a:pt x="990" y="782"/>
                </a:lnTo>
                <a:lnTo>
                  <a:pt x="992" y="776"/>
                </a:lnTo>
                <a:lnTo>
                  <a:pt x="994" y="770"/>
                </a:lnTo>
                <a:lnTo>
                  <a:pt x="996" y="765"/>
                </a:lnTo>
                <a:lnTo>
                  <a:pt x="1000" y="759"/>
                </a:lnTo>
                <a:lnTo>
                  <a:pt x="1003" y="754"/>
                </a:lnTo>
                <a:lnTo>
                  <a:pt x="1007" y="750"/>
                </a:lnTo>
                <a:lnTo>
                  <a:pt x="1012" y="746"/>
                </a:lnTo>
                <a:lnTo>
                  <a:pt x="1017" y="742"/>
                </a:lnTo>
                <a:lnTo>
                  <a:pt x="1022" y="739"/>
                </a:lnTo>
                <a:lnTo>
                  <a:pt x="1028" y="736"/>
                </a:lnTo>
                <a:lnTo>
                  <a:pt x="1034" y="734"/>
                </a:lnTo>
                <a:lnTo>
                  <a:pt x="1037" y="733"/>
                </a:lnTo>
                <a:lnTo>
                  <a:pt x="1040" y="732"/>
                </a:lnTo>
                <a:lnTo>
                  <a:pt x="1046" y="731"/>
                </a:lnTo>
                <a:lnTo>
                  <a:pt x="1053" y="731"/>
                </a:lnTo>
                <a:lnTo>
                  <a:pt x="1225" y="731"/>
                </a:lnTo>
                <a:lnTo>
                  <a:pt x="1231" y="731"/>
                </a:lnTo>
                <a:lnTo>
                  <a:pt x="1238" y="732"/>
                </a:lnTo>
                <a:lnTo>
                  <a:pt x="1244" y="734"/>
                </a:lnTo>
                <a:lnTo>
                  <a:pt x="1250" y="736"/>
                </a:lnTo>
                <a:lnTo>
                  <a:pt x="1255" y="739"/>
                </a:lnTo>
                <a:lnTo>
                  <a:pt x="1261" y="742"/>
                </a:lnTo>
                <a:lnTo>
                  <a:pt x="1266" y="746"/>
                </a:lnTo>
                <a:lnTo>
                  <a:pt x="1270" y="750"/>
                </a:lnTo>
                <a:lnTo>
                  <a:pt x="1274" y="754"/>
                </a:lnTo>
                <a:lnTo>
                  <a:pt x="1278" y="759"/>
                </a:lnTo>
                <a:lnTo>
                  <a:pt x="1281" y="765"/>
                </a:lnTo>
                <a:lnTo>
                  <a:pt x="1284" y="770"/>
                </a:lnTo>
                <a:lnTo>
                  <a:pt x="1286" y="776"/>
                </a:lnTo>
                <a:lnTo>
                  <a:pt x="1287" y="779"/>
                </a:lnTo>
                <a:lnTo>
                  <a:pt x="1288" y="782"/>
                </a:lnTo>
                <a:lnTo>
                  <a:pt x="1289" y="789"/>
                </a:lnTo>
                <a:lnTo>
                  <a:pt x="1289" y="795"/>
                </a:lnTo>
                <a:close/>
                <a:moveTo>
                  <a:pt x="515" y="623"/>
                </a:moveTo>
                <a:lnTo>
                  <a:pt x="515" y="618"/>
                </a:lnTo>
                <a:lnTo>
                  <a:pt x="514" y="614"/>
                </a:lnTo>
                <a:lnTo>
                  <a:pt x="512" y="611"/>
                </a:lnTo>
                <a:lnTo>
                  <a:pt x="509" y="607"/>
                </a:lnTo>
                <a:lnTo>
                  <a:pt x="506" y="605"/>
                </a:lnTo>
                <a:lnTo>
                  <a:pt x="502" y="603"/>
                </a:lnTo>
                <a:lnTo>
                  <a:pt x="498" y="602"/>
                </a:lnTo>
                <a:lnTo>
                  <a:pt x="494" y="601"/>
                </a:lnTo>
                <a:lnTo>
                  <a:pt x="65" y="601"/>
                </a:lnTo>
                <a:lnTo>
                  <a:pt x="60" y="602"/>
                </a:lnTo>
                <a:lnTo>
                  <a:pt x="56" y="603"/>
                </a:lnTo>
                <a:lnTo>
                  <a:pt x="53" y="605"/>
                </a:lnTo>
                <a:lnTo>
                  <a:pt x="49" y="607"/>
                </a:lnTo>
                <a:lnTo>
                  <a:pt x="47" y="611"/>
                </a:lnTo>
                <a:lnTo>
                  <a:pt x="45" y="614"/>
                </a:lnTo>
                <a:lnTo>
                  <a:pt x="43" y="618"/>
                </a:lnTo>
                <a:lnTo>
                  <a:pt x="43" y="623"/>
                </a:lnTo>
                <a:lnTo>
                  <a:pt x="43" y="1225"/>
                </a:lnTo>
                <a:lnTo>
                  <a:pt x="43" y="1229"/>
                </a:lnTo>
                <a:lnTo>
                  <a:pt x="45" y="1233"/>
                </a:lnTo>
                <a:lnTo>
                  <a:pt x="47" y="1237"/>
                </a:lnTo>
                <a:lnTo>
                  <a:pt x="49" y="1240"/>
                </a:lnTo>
                <a:lnTo>
                  <a:pt x="53" y="1243"/>
                </a:lnTo>
                <a:lnTo>
                  <a:pt x="56" y="1245"/>
                </a:lnTo>
                <a:lnTo>
                  <a:pt x="60" y="1246"/>
                </a:lnTo>
                <a:lnTo>
                  <a:pt x="65" y="1246"/>
                </a:lnTo>
                <a:lnTo>
                  <a:pt x="494" y="1246"/>
                </a:lnTo>
                <a:lnTo>
                  <a:pt x="498" y="1246"/>
                </a:lnTo>
                <a:lnTo>
                  <a:pt x="502" y="1245"/>
                </a:lnTo>
                <a:lnTo>
                  <a:pt x="506" y="1243"/>
                </a:lnTo>
                <a:lnTo>
                  <a:pt x="509" y="1240"/>
                </a:lnTo>
                <a:lnTo>
                  <a:pt x="512" y="1237"/>
                </a:lnTo>
                <a:lnTo>
                  <a:pt x="514" y="1233"/>
                </a:lnTo>
                <a:lnTo>
                  <a:pt x="515" y="1229"/>
                </a:lnTo>
                <a:lnTo>
                  <a:pt x="515" y="1225"/>
                </a:lnTo>
                <a:lnTo>
                  <a:pt x="515" y="623"/>
                </a:lnTo>
                <a:close/>
                <a:moveTo>
                  <a:pt x="558" y="623"/>
                </a:moveTo>
                <a:lnTo>
                  <a:pt x="558" y="1225"/>
                </a:lnTo>
                <a:lnTo>
                  <a:pt x="558" y="1231"/>
                </a:lnTo>
                <a:lnTo>
                  <a:pt x="557" y="1238"/>
                </a:lnTo>
                <a:lnTo>
                  <a:pt x="555" y="1244"/>
                </a:lnTo>
                <a:lnTo>
                  <a:pt x="553" y="1250"/>
                </a:lnTo>
                <a:lnTo>
                  <a:pt x="550" y="1255"/>
                </a:lnTo>
                <a:lnTo>
                  <a:pt x="547" y="1261"/>
                </a:lnTo>
                <a:lnTo>
                  <a:pt x="544" y="1266"/>
                </a:lnTo>
                <a:lnTo>
                  <a:pt x="539" y="1270"/>
                </a:lnTo>
                <a:lnTo>
                  <a:pt x="535" y="1274"/>
                </a:lnTo>
                <a:lnTo>
                  <a:pt x="530" y="1278"/>
                </a:lnTo>
                <a:lnTo>
                  <a:pt x="525" y="1281"/>
                </a:lnTo>
                <a:lnTo>
                  <a:pt x="519" y="1284"/>
                </a:lnTo>
                <a:lnTo>
                  <a:pt x="513" y="1286"/>
                </a:lnTo>
                <a:lnTo>
                  <a:pt x="510" y="1287"/>
                </a:lnTo>
                <a:lnTo>
                  <a:pt x="507" y="1288"/>
                </a:lnTo>
                <a:lnTo>
                  <a:pt x="500" y="1289"/>
                </a:lnTo>
                <a:lnTo>
                  <a:pt x="494" y="1289"/>
                </a:lnTo>
                <a:lnTo>
                  <a:pt x="65" y="1289"/>
                </a:lnTo>
                <a:lnTo>
                  <a:pt x="58" y="1289"/>
                </a:lnTo>
                <a:lnTo>
                  <a:pt x="52" y="1288"/>
                </a:lnTo>
                <a:lnTo>
                  <a:pt x="45" y="1286"/>
                </a:lnTo>
                <a:lnTo>
                  <a:pt x="39" y="1284"/>
                </a:lnTo>
                <a:lnTo>
                  <a:pt x="34" y="1281"/>
                </a:lnTo>
                <a:lnTo>
                  <a:pt x="29" y="1278"/>
                </a:lnTo>
                <a:lnTo>
                  <a:pt x="24" y="1274"/>
                </a:lnTo>
                <a:lnTo>
                  <a:pt x="19" y="1270"/>
                </a:lnTo>
                <a:lnTo>
                  <a:pt x="15" y="1266"/>
                </a:lnTo>
                <a:lnTo>
                  <a:pt x="11" y="1261"/>
                </a:lnTo>
                <a:lnTo>
                  <a:pt x="8" y="1255"/>
                </a:lnTo>
                <a:lnTo>
                  <a:pt x="5" y="1250"/>
                </a:lnTo>
                <a:lnTo>
                  <a:pt x="3" y="1244"/>
                </a:lnTo>
                <a:lnTo>
                  <a:pt x="2" y="1241"/>
                </a:lnTo>
                <a:lnTo>
                  <a:pt x="1" y="1238"/>
                </a:lnTo>
                <a:lnTo>
                  <a:pt x="0" y="1231"/>
                </a:lnTo>
                <a:lnTo>
                  <a:pt x="0" y="1225"/>
                </a:lnTo>
                <a:lnTo>
                  <a:pt x="0" y="623"/>
                </a:lnTo>
                <a:lnTo>
                  <a:pt x="0" y="616"/>
                </a:lnTo>
                <a:lnTo>
                  <a:pt x="1" y="610"/>
                </a:lnTo>
                <a:lnTo>
                  <a:pt x="3" y="604"/>
                </a:lnTo>
                <a:lnTo>
                  <a:pt x="5" y="598"/>
                </a:lnTo>
                <a:lnTo>
                  <a:pt x="8" y="592"/>
                </a:lnTo>
                <a:lnTo>
                  <a:pt x="11" y="587"/>
                </a:lnTo>
                <a:lnTo>
                  <a:pt x="15" y="582"/>
                </a:lnTo>
                <a:lnTo>
                  <a:pt x="19" y="577"/>
                </a:lnTo>
                <a:lnTo>
                  <a:pt x="24" y="573"/>
                </a:lnTo>
                <a:lnTo>
                  <a:pt x="29" y="569"/>
                </a:lnTo>
                <a:lnTo>
                  <a:pt x="34" y="566"/>
                </a:lnTo>
                <a:lnTo>
                  <a:pt x="39" y="563"/>
                </a:lnTo>
                <a:lnTo>
                  <a:pt x="45" y="561"/>
                </a:lnTo>
                <a:lnTo>
                  <a:pt x="48" y="560"/>
                </a:lnTo>
                <a:lnTo>
                  <a:pt x="52" y="560"/>
                </a:lnTo>
                <a:lnTo>
                  <a:pt x="58" y="559"/>
                </a:lnTo>
                <a:lnTo>
                  <a:pt x="65" y="558"/>
                </a:lnTo>
                <a:lnTo>
                  <a:pt x="494" y="558"/>
                </a:lnTo>
                <a:lnTo>
                  <a:pt x="500" y="559"/>
                </a:lnTo>
                <a:lnTo>
                  <a:pt x="507" y="560"/>
                </a:lnTo>
                <a:lnTo>
                  <a:pt x="513" y="561"/>
                </a:lnTo>
                <a:lnTo>
                  <a:pt x="519" y="563"/>
                </a:lnTo>
                <a:lnTo>
                  <a:pt x="525" y="566"/>
                </a:lnTo>
                <a:lnTo>
                  <a:pt x="530" y="569"/>
                </a:lnTo>
                <a:lnTo>
                  <a:pt x="535" y="573"/>
                </a:lnTo>
                <a:lnTo>
                  <a:pt x="539" y="577"/>
                </a:lnTo>
                <a:lnTo>
                  <a:pt x="544" y="582"/>
                </a:lnTo>
                <a:lnTo>
                  <a:pt x="547" y="587"/>
                </a:lnTo>
                <a:lnTo>
                  <a:pt x="550" y="592"/>
                </a:lnTo>
                <a:lnTo>
                  <a:pt x="553" y="598"/>
                </a:lnTo>
                <a:lnTo>
                  <a:pt x="555" y="604"/>
                </a:lnTo>
                <a:lnTo>
                  <a:pt x="556" y="607"/>
                </a:lnTo>
                <a:lnTo>
                  <a:pt x="557" y="610"/>
                </a:lnTo>
                <a:lnTo>
                  <a:pt x="558" y="616"/>
                </a:lnTo>
                <a:lnTo>
                  <a:pt x="558" y="623"/>
                </a:lnTo>
                <a:close/>
                <a:moveTo>
                  <a:pt x="623" y="1203"/>
                </a:moveTo>
                <a:lnTo>
                  <a:pt x="667" y="1203"/>
                </a:lnTo>
                <a:lnTo>
                  <a:pt x="671" y="1203"/>
                </a:lnTo>
                <a:lnTo>
                  <a:pt x="675" y="1202"/>
                </a:lnTo>
                <a:lnTo>
                  <a:pt x="679" y="1200"/>
                </a:lnTo>
                <a:lnTo>
                  <a:pt x="682" y="1197"/>
                </a:lnTo>
                <a:lnTo>
                  <a:pt x="684" y="1194"/>
                </a:lnTo>
                <a:lnTo>
                  <a:pt x="686" y="1190"/>
                </a:lnTo>
                <a:lnTo>
                  <a:pt x="688" y="1186"/>
                </a:lnTo>
                <a:lnTo>
                  <a:pt x="688" y="1182"/>
                </a:lnTo>
                <a:lnTo>
                  <a:pt x="688" y="1177"/>
                </a:lnTo>
                <a:lnTo>
                  <a:pt x="686" y="1173"/>
                </a:lnTo>
                <a:lnTo>
                  <a:pt x="684" y="1170"/>
                </a:lnTo>
                <a:lnTo>
                  <a:pt x="682" y="1167"/>
                </a:lnTo>
                <a:lnTo>
                  <a:pt x="679" y="1164"/>
                </a:lnTo>
                <a:lnTo>
                  <a:pt x="675" y="1162"/>
                </a:lnTo>
                <a:lnTo>
                  <a:pt x="671" y="1161"/>
                </a:lnTo>
                <a:lnTo>
                  <a:pt x="667" y="1160"/>
                </a:lnTo>
                <a:lnTo>
                  <a:pt x="623" y="1160"/>
                </a:lnTo>
                <a:lnTo>
                  <a:pt x="618" y="1161"/>
                </a:lnTo>
                <a:lnTo>
                  <a:pt x="614" y="1162"/>
                </a:lnTo>
                <a:lnTo>
                  <a:pt x="611" y="1164"/>
                </a:lnTo>
                <a:lnTo>
                  <a:pt x="607" y="1167"/>
                </a:lnTo>
                <a:lnTo>
                  <a:pt x="605" y="1170"/>
                </a:lnTo>
                <a:lnTo>
                  <a:pt x="603" y="1173"/>
                </a:lnTo>
                <a:lnTo>
                  <a:pt x="602" y="1177"/>
                </a:lnTo>
                <a:lnTo>
                  <a:pt x="601" y="1182"/>
                </a:lnTo>
                <a:lnTo>
                  <a:pt x="602" y="1186"/>
                </a:lnTo>
                <a:lnTo>
                  <a:pt x="603" y="1190"/>
                </a:lnTo>
                <a:lnTo>
                  <a:pt x="605" y="1194"/>
                </a:lnTo>
                <a:lnTo>
                  <a:pt x="607" y="1197"/>
                </a:lnTo>
                <a:lnTo>
                  <a:pt x="611" y="1200"/>
                </a:lnTo>
                <a:lnTo>
                  <a:pt x="614" y="1202"/>
                </a:lnTo>
                <a:lnTo>
                  <a:pt x="618" y="1203"/>
                </a:lnTo>
                <a:lnTo>
                  <a:pt x="623" y="1203"/>
                </a:lnTo>
                <a:close/>
                <a:moveTo>
                  <a:pt x="838" y="1160"/>
                </a:moveTo>
                <a:lnTo>
                  <a:pt x="774" y="1160"/>
                </a:lnTo>
                <a:lnTo>
                  <a:pt x="774" y="1053"/>
                </a:lnTo>
                <a:lnTo>
                  <a:pt x="774" y="1049"/>
                </a:lnTo>
                <a:lnTo>
                  <a:pt x="772" y="1045"/>
                </a:lnTo>
                <a:lnTo>
                  <a:pt x="770" y="1041"/>
                </a:lnTo>
                <a:lnTo>
                  <a:pt x="768" y="1038"/>
                </a:lnTo>
                <a:lnTo>
                  <a:pt x="764" y="1035"/>
                </a:lnTo>
                <a:lnTo>
                  <a:pt x="761" y="1033"/>
                </a:lnTo>
                <a:lnTo>
                  <a:pt x="757" y="1032"/>
                </a:lnTo>
                <a:lnTo>
                  <a:pt x="752" y="1032"/>
                </a:lnTo>
                <a:lnTo>
                  <a:pt x="748" y="1032"/>
                </a:lnTo>
                <a:lnTo>
                  <a:pt x="744" y="1033"/>
                </a:lnTo>
                <a:lnTo>
                  <a:pt x="740" y="1035"/>
                </a:lnTo>
                <a:lnTo>
                  <a:pt x="737" y="1038"/>
                </a:lnTo>
                <a:lnTo>
                  <a:pt x="735" y="1041"/>
                </a:lnTo>
                <a:lnTo>
                  <a:pt x="733" y="1045"/>
                </a:lnTo>
                <a:lnTo>
                  <a:pt x="731" y="1049"/>
                </a:lnTo>
                <a:lnTo>
                  <a:pt x="731" y="1053"/>
                </a:lnTo>
                <a:lnTo>
                  <a:pt x="731" y="1182"/>
                </a:lnTo>
                <a:lnTo>
                  <a:pt x="731" y="1186"/>
                </a:lnTo>
                <a:lnTo>
                  <a:pt x="733" y="1190"/>
                </a:lnTo>
                <a:lnTo>
                  <a:pt x="735" y="1194"/>
                </a:lnTo>
                <a:lnTo>
                  <a:pt x="737" y="1197"/>
                </a:lnTo>
                <a:lnTo>
                  <a:pt x="740" y="1200"/>
                </a:lnTo>
                <a:lnTo>
                  <a:pt x="744" y="1202"/>
                </a:lnTo>
                <a:lnTo>
                  <a:pt x="748" y="1203"/>
                </a:lnTo>
                <a:lnTo>
                  <a:pt x="752" y="1203"/>
                </a:lnTo>
                <a:lnTo>
                  <a:pt x="838" y="1203"/>
                </a:lnTo>
                <a:lnTo>
                  <a:pt x="846" y="1204"/>
                </a:lnTo>
                <a:lnTo>
                  <a:pt x="852" y="1204"/>
                </a:lnTo>
                <a:lnTo>
                  <a:pt x="858" y="1206"/>
                </a:lnTo>
                <a:lnTo>
                  <a:pt x="864" y="1207"/>
                </a:lnTo>
                <a:lnTo>
                  <a:pt x="869" y="1209"/>
                </a:lnTo>
                <a:lnTo>
                  <a:pt x="874" y="1212"/>
                </a:lnTo>
                <a:lnTo>
                  <a:pt x="878" y="1215"/>
                </a:lnTo>
                <a:lnTo>
                  <a:pt x="882" y="1218"/>
                </a:lnTo>
                <a:lnTo>
                  <a:pt x="885" y="1221"/>
                </a:lnTo>
                <a:lnTo>
                  <a:pt x="888" y="1224"/>
                </a:lnTo>
                <a:lnTo>
                  <a:pt x="893" y="1231"/>
                </a:lnTo>
                <a:lnTo>
                  <a:pt x="897" y="1239"/>
                </a:lnTo>
                <a:lnTo>
                  <a:pt x="899" y="1246"/>
                </a:lnTo>
                <a:lnTo>
                  <a:pt x="623" y="1246"/>
                </a:lnTo>
                <a:lnTo>
                  <a:pt x="618" y="1247"/>
                </a:lnTo>
                <a:lnTo>
                  <a:pt x="614" y="1248"/>
                </a:lnTo>
                <a:lnTo>
                  <a:pt x="611" y="1250"/>
                </a:lnTo>
                <a:lnTo>
                  <a:pt x="607" y="1253"/>
                </a:lnTo>
                <a:lnTo>
                  <a:pt x="605" y="1256"/>
                </a:lnTo>
                <a:lnTo>
                  <a:pt x="603" y="1259"/>
                </a:lnTo>
                <a:lnTo>
                  <a:pt x="602" y="1263"/>
                </a:lnTo>
                <a:lnTo>
                  <a:pt x="601" y="1268"/>
                </a:lnTo>
                <a:lnTo>
                  <a:pt x="602" y="1272"/>
                </a:lnTo>
                <a:lnTo>
                  <a:pt x="603" y="1276"/>
                </a:lnTo>
                <a:lnTo>
                  <a:pt x="605" y="1280"/>
                </a:lnTo>
                <a:lnTo>
                  <a:pt x="607" y="1283"/>
                </a:lnTo>
                <a:lnTo>
                  <a:pt x="611" y="1285"/>
                </a:lnTo>
                <a:lnTo>
                  <a:pt x="614" y="1287"/>
                </a:lnTo>
                <a:lnTo>
                  <a:pt x="618" y="1289"/>
                </a:lnTo>
                <a:lnTo>
                  <a:pt x="623" y="1289"/>
                </a:lnTo>
                <a:lnTo>
                  <a:pt x="924" y="1289"/>
                </a:lnTo>
                <a:lnTo>
                  <a:pt x="929" y="1289"/>
                </a:lnTo>
                <a:lnTo>
                  <a:pt x="933" y="1287"/>
                </a:lnTo>
                <a:lnTo>
                  <a:pt x="936" y="1285"/>
                </a:lnTo>
                <a:lnTo>
                  <a:pt x="939" y="1283"/>
                </a:lnTo>
                <a:lnTo>
                  <a:pt x="942" y="1280"/>
                </a:lnTo>
                <a:lnTo>
                  <a:pt x="944" y="1276"/>
                </a:lnTo>
                <a:lnTo>
                  <a:pt x="945" y="1272"/>
                </a:lnTo>
                <a:lnTo>
                  <a:pt x="946" y="1268"/>
                </a:lnTo>
                <a:lnTo>
                  <a:pt x="945" y="1260"/>
                </a:lnTo>
                <a:lnTo>
                  <a:pt x="945" y="1252"/>
                </a:lnTo>
                <a:lnTo>
                  <a:pt x="943" y="1244"/>
                </a:lnTo>
                <a:lnTo>
                  <a:pt x="941" y="1235"/>
                </a:lnTo>
                <a:lnTo>
                  <a:pt x="938" y="1226"/>
                </a:lnTo>
                <a:lnTo>
                  <a:pt x="934" y="1217"/>
                </a:lnTo>
                <a:lnTo>
                  <a:pt x="929" y="1209"/>
                </a:lnTo>
                <a:lnTo>
                  <a:pt x="924" y="1200"/>
                </a:lnTo>
                <a:lnTo>
                  <a:pt x="917" y="1192"/>
                </a:lnTo>
                <a:lnTo>
                  <a:pt x="910" y="1185"/>
                </a:lnTo>
                <a:lnTo>
                  <a:pt x="905" y="1181"/>
                </a:lnTo>
                <a:lnTo>
                  <a:pt x="901" y="1178"/>
                </a:lnTo>
                <a:lnTo>
                  <a:pt x="891" y="1172"/>
                </a:lnTo>
                <a:lnTo>
                  <a:pt x="885" y="1169"/>
                </a:lnTo>
                <a:lnTo>
                  <a:pt x="880" y="1167"/>
                </a:lnTo>
                <a:lnTo>
                  <a:pt x="874" y="1165"/>
                </a:lnTo>
                <a:lnTo>
                  <a:pt x="867" y="1163"/>
                </a:lnTo>
                <a:lnTo>
                  <a:pt x="861" y="1162"/>
                </a:lnTo>
                <a:lnTo>
                  <a:pt x="854" y="1161"/>
                </a:lnTo>
                <a:lnTo>
                  <a:pt x="846" y="1161"/>
                </a:lnTo>
                <a:lnTo>
                  <a:pt x="838" y="1160"/>
                </a:lnTo>
                <a:close/>
                <a:moveTo>
                  <a:pt x="280" y="1160"/>
                </a:moveTo>
                <a:lnTo>
                  <a:pt x="275" y="1161"/>
                </a:lnTo>
                <a:lnTo>
                  <a:pt x="271" y="1162"/>
                </a:lnTo>
                <a:lnTo>
                  <a:pt x="268" y="1164"/>
                </a:lnTo>
                <a:lnTo>
                  <a:pt x="264" y="1167"/>
                </a:lnTo>
                <a:lnTo>
                  <a:pt x="262" y="1170"/>
                </a:lnTo>
                <a:lnTo>
                  <a:pt x="260" y="1173"/>
                </a:lnTo>
                <a:lnTo>
                  <a:pt x="259" y="1177"/>
                </a:lnTo>
                <a:lnTo>
                  <a:pt x="258" y="1182"/>
                </a:lnTo>
                <a:lnTo>
                  <a:pt x="259" y="1186"/>
                </a:lnTo>
                <a:lnTo>
                  <a:pt x="260" y="1190"/>
                </a:lnTo>
                <a:lnTo>
                  <a:pt x="262" y="1194"/>
                </a:lnTo>
                <a:lnTo>
                  <a:pt x="265" y="1197"/>
                </a:lnTo>
                <a:lnTo>
                  <a:pt x="268" y="1200"/>
                </a:lnTo>
                <a:lnTo>
                  <a:pt x="271" y="1202"/>
                </a:lnTo>
                <a:lnTo>
                  <a:pt x="275" y="1203"/>
                </a:lnTo>
                <a:lnTo>
                  <a:pt x="280" y="1203"/>
                </a:lnTo>
                <a:lnTo>
                  <a:pt x="284" y="1203"/>
                </a:lnTo>
                <a:lnTo>
                  <a:pt x="288" y="1202"/>
                </a:lnTo>
                <a:lnTo>
                  <a:pt x="292" y="1200"/>
                </a:lnTo>
                <a:lnTo>
                  <a:pt x="295" y="1197"/>
                </a:lnTo>
                <a:lnTo>
                  <a:pt x="298" y="1194"/>
                </a:lnTo>
                <a:lnTo>
                  <a:pt x="300" y="1190"/>
                </a:lnTo>
                <a:lnTo>
                  <a:pt x="301" y="1186"/>
                </a:lnTo>
                <a:lnTo>
                  <a:pt x="301" y="1182"/>
                </a:lnTo>
                <a:lnTo>
                  <a:pt x="301" y="1177"/>
                </a:lnTo>
                <a:lnTo>
                  <a:pt x="300" y="1173"/>
                </a:lnTo>
                <a:lnTo>
                  <a:pt x="298" y="1170"/>
                </a:lnTo>
                <a:lnTo>
                  <a:pt x="295" y="1167"/>
                </a:lnTo>
                <a:lnTo>
                  <a:pt x="292" y="1164"/>
                </a:lnTo>
                <a:lnTo>
                  <a:pt x="288" y="1162"/>
                </a:lnTo>
                <a:lnTo>
                  <a:pt x="284" y="1161"/>
                </a:lnTo>
                <a:lnTo>
                  <a:pt x="280" y="1160"/>
                </a:lnTo>
                <a:close/>
                <a:moveTo>
                  <a:pt x="1140" y="1160"/>
                </a:moveTo>
                <a:lnTo>
                  <a:pt x="1139" y="1160"/>
                </a:lnTo>
                <a:lnTo>
                  <a:pt x="1135" y="1161"/>
                </a:lnTo>
                <a:lnTo>
                  <a:pt x="1131" y="1162"/>
                </a:lnTo>
                <a:lnTo>
                  <a:pt x="1127" y="1164"/>
                </a:lnTo>
                <a:lnTo>
                  <a:pt x="1124" y="1167"/>
                </a:lnTo>
                <a:lnTo>
                  <a:pt x="1122" y="1170"/>
                </a:lnTo>
                <a:lnTo>
                  <a:pt x="1120" y="1173"/>
                </a:lnTo>
                <a:lnTo>
                  <a:pt x="1118" y="1177"/>
                </a:lnTo>
                <a:lnTo>
                  <a:pt x="1118" y="1182"/>
                </a:lnTo>
                <a:lnTo>
                  <a:pt x="1118" y="1186"/>
                </a:lnTo>
                <a:lnTo>
                  <a:pt x="1120" y="1190"/>
                </a:lnTo>
                <a:lnTo>
                  <a:pt x="1122" y="1194"/>
                </a:lnTo>
                <a:lnTo>
                  <a:pt x="1124" y="1197"/>
                </a:lnTo>
                <a:lnTo>
                  <a:pt x="1127" y="1200"/>
                </a:lnTo>
                <a:lnTo>
                  <a:pt x="1131" y="1202"/>
                </a:lnTo>
                <a:lnTo>
                  <a:pt x="1135" y="1203"/>
                </a:lnTo>
                <a:lnTo>
                  <a:pt x="1140" y="1203"/>
                </a:lnTo>
                <a:lnTo>
                  <a:pt x="1144" y="1203"/>
                </a:lnTo>
                <a:lnTo>
                  <a:pt x="1148" y="1202"/>
                </a:lnTo>
                <a:lnTo>
                  <a:pt x="1152" y="1200"/>
                </a:lnTo>
                <a:lnTo>
                  <a:pt x="1155" y="1197"/>
                </a:lnTo>
                <a:lnTo>
                  <a:pt x="1157" y="1194"/>
                </a:lnTo>
                <a:lnTo>
                  <a:pt x="1159" y="1190"/>
                </a:lnTo>
                <a:lnTo>
                  <a:pt x="1161" y="1186"/>
                </a:lnTo>
                <a:lnTo>
                  <a:pt x="1161" y="1182"/>
                </a:lnTo>
                <a:lnTo>
                  <a:pt x="1161" y="1177"/>
                </a:lnTo>
                <a:lnTo>
                  <a:pt x="1159" y="1173"/>
                </a:lnTo>
                <a:lnTo>
                  <a:pt x="1157" y="1170"/>
                </a:lnTo>
                <a:lnTo>
                  <a:pt x="1155" y="1167"/>
                </a:lnTo>
                <a:lnTo>
                  <a:pt x="1152" y="1164"/>
                </a:lnTo>
                <a:lnTo>
                  <a:pt x="1148" y="1162"/>
                </a:lnTo>
                <a:lnTo>
                  <a:pt x="1144" y="1161"/>
                </a:lnTo>
                <a:lnTo>
                  <a:pt x="1140" y="1160"/>
                </a:lnTo>
                <a:close/>
                <a:moveTo>
                  <a:pt x="645" y="903"/>
                </a:moveTo>
                <a:lnTo>
                  <a:pt x="654" y="902"/>
                </a:lnTo>
                <a:lnTo>
                  <a:pt x="658" y="901"/>
                </a:lnTo>
                <a:lnTo>
                  <a:pt x="662" y="899"/>
                </a:lnTo>
                <a:lnTo>
                  <a:pt x="666" y="898"/>
                </a:lnTo>
                <a:lnTo>
                  <a:pt x="669" y="895"/>
                </a:lnTo>
                <a:lnTo>
                  <a:pt x="672" y="893"/>
                </a:lnTo>
                <a:lnTo>
                  <a:pt x="675" y="890"/>
                </a:lnTo>
                <a:lnTo>
                  <a:pt x="678" y="887"/>
                </a:lnTo>
                <a:lnTo>
                  <a:pt x="681" y="884"/>
                </a:lnTo>
                <a:lnTo>
                  <a:pt x="685" y="876"/>
                </a:lnTo>
                <a:lnTo>
                  <a:pt x="686" y="873"/>
                </a:lnTo>
                <a:lnTo>
                  <a:pt x="687" y="868"/>
                </a:lnTo>
                <a:lnTo>
                  <a:pt x="688" y="864"/>
                </a:lnTo>
                <a:lnTo>
                  <a:pt x="688" y="860"/>
                </a:lnTo>
                <a:lnTo>
                  <a:pt x="687" y="851"/>
                </a:lnTo>
                <a:lnTo>
                  <a:pt x="686" y="847"/>
                </a:lnTo>
                <a:lnTo>
                  <a:pt x="685" y="843"/>
                </a:lnTo>
                <a:lnTo>
                  <a:pt x="683" y="839"/>
                </a:lnTo>
                <a:lnTo>
                  <a:pt x="681" y="836"/>
                </a:lnTo>
                <a:lnTo>
                  <a:pt x="678" y="832"/>
                </a:lnTo>
                <a:lnTo>
                  <a:pt x="675" y="829"/>
                </a:lnTo>
                <a:lnTo>
                  <a:pt x="672" y="827"/>
                </a:lnTo>
                <a:lnTo>
                  <a:pt x="669" y="824"/>
                </a:lnTo>
                <a:lnTo>
                  <a:pt x="662" y="820"/>
                </a:lnTo>
                <a:lnTo>
                  <a:pt x="658" y="819"/>
                </a:lnTo>
                <a:lnTo>
                  <a:pt x="654" y="818"/>
                </a:lnTo>
                <a:lnTo>
                  <a:pt x="645" y="817"/>
                </a:lnTo>
                <a:lnTo>
                  <a:pt x="635" y="818"/>
                </a:lnTo>
                <a:lnTo>
                  <a:pt x="631" y="819"/>
                </a:lnTo>
                <a:lnTo>
                  <a:pt x="627" y="820"/>
                </a:lnTo>
                <a:lnTo>
                  <a:pt x="624" y="822"/>
                </a:lnTo>
                <a:lnTo>
                  <a:pt x="620" y="824"/>
                </a:lnTo>
                <a:lnTo>
                  <a:pt x="617" y="827"/>
                </a:lnTo>
                <a:lnTo>
                  <a:pt x="614" y="829"/>
                </a:lnTo>
                <a:lnTo>
                  <a:pt x="611" y="832"/>
                </a:lnTo>
                <a:lnTo>
                  <a:pt x="609" y="836"/>
                </a:lnTo>
                <a:lnTo>
                  <a:pt x="606" y="839"/>
                </a:lnTo>
                <a:lnTo>
                  <a:pt x="605" y="843"/>
                </a:lnTo>
                <a:lnTo>
                  <a:pt x="603" y="847"/>
                </a:lnTo>
                <a:lnTo>
                  <a:pt x="602" y="851"/>
                </a:lnTo>
                <a:lnTo>
                  <a:pt x="601" y="855"/>
                </a:lnTo>
                <a:lnTo>
                  <a:pt x="601" y="860"/>
                </a:lnTo>
                <a:lnTo>
                  <a:pt x="602" y="868"/>
                </a:lnTo>
                <a:lnTo>
                  <a:pt x="603" y="873"/>
                </a:lnTo>
                <a:lnTo>
                  <a:pt x="605" y="876"/>
                </a:lnTo>
                <a:lnTo>
                  <a:pt x="606" y="880"/>
                </a:lnTo>
                <a:lnTo>
                  <a:pt x="609" y="884"/>
                </a:lnTo>
                <a:lnTo>
                  <a:pt x="611" y="887"/>
                </a:lnTo>
                <a:lnTo>
                  <a:pt x="614" y="890"/>
                </a:lnTo>
                <a:lnTo>
                  <a:pt x="617" y="893"/>
                </a:lnTo>
                <a:lnTo>
                  <a:pt x="620" y="895"/>
                </a:lnTo>
                <a:lnTo>
                  <a:pt x="624" y="898"/>
                </a:lnTo>
                <a:lnTo>
                  <a:pt x="627" y="899"/>
                </a:lnTo>
                <a:lnTo>
                  <a:pt x="631" y="901"/>
                </a:lnTo>
                <a:lnTo>
                  <a:pt x="635" y="902"/>
                </a:lnTo>
                <a:lnTo>
                  <a:pt x="645" y="903"/>
                </a:lnTo>
                <a:close/>
                <a:moveTo>
                  <a:pt x="924" y="946"/>
                </a:moveTo>
                <a:lnTo>
                  <a:pt x="623" y="946"/>
                </a:lnTo>
                <a:lnTo>
                  <a:pt x="618" y="946"/>
                </a:lnTo>
                <a:lnTo>
                  <a:pt x="614" y="947"/>
                </a:lnTo>
                <a:lnTo>
                  <a:pt x="611" y="949"/>
                </a:lnTo>
                <a:lnTo>
                  <a:pt x="607" y="952"/>
                </a:lnTo>
                <a:lnTo>
                  <a:pt x="605" y="955"/>
                </a:lnTo>
                <a:lnTo>
                  <a:pt x="603" y="959"/>
                </a:lnTo>
                <a:lnTo>
                  <a:pt x="602" y="963"/>
                </a:lnTo>
                <a:lnTo>
                  <a:pt x="601" y="967"/>
                </a:lnTo>
                <a:lnTo>
                  <a:pt x="602" y="971"/>
                </a:lnTo>
                <a:lnTo>
                  <a:pt x="603" y="975"/>
                </a:lnTo>
                <a:lnTo>
                  <a:pt x="605" y="979"/>
                </a:lnTo>
                <a:lnTo>
                  <a:pt x="607" y="982"/>
                </a:lnTo>
                <a:lnTo>
                  <a:pt x="611" y="985"/>
                </a:lnTo>
                <a:lnTo>
                  <a:pt x="614" y="987"/>
                </a:lnTo>
                <a:lnTo>
                  <a:pt x="618" y="988"/>
                </a:lnTo>
                <a:lnTo>
                  <a:pt x="623" y="989"/>
                </a:lnTo>
                <a:lnTo>
                  <a:pt x="924" y="989"/>
                </a:lnTo>
                <a:lnTo>
                  <a:pt x="929" y="988"/>
                </a:lnTo>
                <a:lnTo>
                  <a:pt x="933" y="987"/>
                </a:lnTo>
                <a:lnTo>
                  <a:pt x="936" y="985"/>
                </a:lnTo>
                <a:lnTo>
                  <a:pt x="939" y="982"/>
                </a:lnTo>
                <a:lnTo>
                  <a:pt x="942" y="979"/>
                </a:lnTo>
                <a:lnTo>
                  <a:pt x="944" y="975"/>
                </a:lnTo>
                <a:lnTo>
                  <a:pt x="945" y="971"/>
                </a:lnTo>
                <a:lnTo>
                  <a:pt x="946" y="967"/>
                </a:lnTo>
                <a:lnTo>
                  <a:pt x="945" y="963"/>
                </a:lnTo>
                <a:lnTo>
                  <a:pt x="944" y="959"/>
                </a:lnTo>
                <a:lnTo>
                  <a:pt x="942" y="955"/>
                </a:lnTo>
                <a:lnTo>
                  <a:pt x="939" y="952"/>
                </a:lnTo>
                <a:lnTo>
                  <a:pt x="936" y="949"/>
                </a:lnTo>
                <a:lnTo>
                  <a:pt x="933" y="947"/>
                </a:lnTo>
                <a:lnTo>
                  <a:pt x="929" y="946"/>
                </a:lnTo>
                <a:lnTo>
                  <a:pt x="924" y="946"/>
                </a:lnTo>
                <a:close/>
                <a:moveTo>
                  <a:pt x="924" y="731"/>
                </a:moveTo>
                <a:lnTo>
                  <a:pt x="623" y="731"/>
                </a:lnTo>
                <a:lnTo>
                  <a:pt x="618" y="731"/>
                </a:lnTo>
                <a:lnTo>
                  <a:pt x="614" y="733"/>
                </a:lnTo>
                <a:lnTo>
                  <a:pt x="611" y="735"/>
                </a:lnTo>
                <a:lnTo>
                  <a:pt x="607" y="737"/>
                </a:lnTo>
                <a:lnTo>
                  <a:pt x="605" y="740"/>
                </a:lnTo>
                <a:lnTo>
                  <a:pt x="603" y="744"/>
                </a:lnTo>
                <a:lnTo>
                  <a:pt x="602" y="748"/>
                </a:lnTo>
                <a:lnTo>
                  <a:pt x="601" y="752"/>
                </a:lnTo>
                <a:lnTo>
                  <a:pt x="602" y="757"/>
                </a:lnTo>
                <a:lnTo>
                  <a:pt x="603" y="761"/>
                </a:lnTo>
                <a:lnTo>
                  <a:pt x="605" y="764"/>
                </a:lnTo>
                <a:lnTo>
                  <a:pt x="607" y="768"/>
                </a:lnTo>
                <a:lnTo>
                  <a:pt x="611" y="770"/>
                </a:lnTo>
                <a:lnTo>
                  <a:pt x="614" y="772"/>
                </a:lnTo>
                <a:lnTo>
                  <a:pt x="618" y="773"/>
                </a:lnTo>
                <a:lnTo>
                  <a:pt x="623" y="774"/>
                </a:lnTo>
                <a:lnTo>
                  <a:pt x="924" y="774"/>
                </a:lnTo>
                <a:lnTo>
                  <a:pt x="929" y="773"/>
                </a:lnTo>
                <a:lnTo>
                  <a:pt x="933" y="772"/>
                </a:lnTo>
                <a:lnTo>
                  <a:pt x="936" y="770"/>
                </a:lnTo>
                <a:lnTo>
                  <a:pt x="939" y="768"/>
                </a:lnTo>
                <a:lnTo>
                  <a:pt x="942" y="764"/>
                </a:lnTo>
                <a:lnTo>
                  <a:pt x="944" y="761"/>
                </a:lnTo>
                <a:lnTo>
                  <a:pt x="945" y="757"/>
                </a:lnTo>
                <a:lnTo>
                  <a:pt x="946" y="752"/>
                </a:lnTo>
                <a:lnTo>
                  <a:pt x="945" y="748"/>
                </a:lnTo>
                <a:lnTo>
                  <a:pt x="944" y="744"/>
                </a:lnTo>
                <a:lnTo>
                  <a:pt x="942" y="740"/>
                </a:lnTo>
                <a:lnTo>
                  <a:pt x="939" y="737"/>
                </a:lnTo>
                <a:lnTo>
                  <a:pt x="936" y="735"/>
                </a:lnTo>
                <a:lnTo>
                  <a:pt x="933" y="733"/>
                </a:lnTo>
                <a:lnTo>
                  <a:pt x="929" y="731"/>
                </a:lnTo>
                <a:lnTo>
                  <a:pt x="924" y="731"/>
                </a:lnTo>
                <a:close/>
                <a:moveTo>
                  <a:pt x="1289" y="107"/>
                </a:moveTo>
                <a:lnTo>
                  <a:pt x="1289" y="667"/>
                </a:lnTo>
                <a:lnTo>
                  <a:pt x="1289" y="671"/>
                </a:lnTo>
                <a:lnTo>
                  <a:pt x="1287" y="675"/>
                </a:lnTo>
                <a:lnTo>
                  <a:pt x="1285" y="679"/>
                </a:lnTo>
                <a:lnTo>
                  <a:pt x="1283" y="682"/>
                </a:lnTo>
                <a:lnTo>
                  <a:pt x="1280" y="684"/>
                </a:lnTo>
                <a:lnTo>
                  <a:pt x="1276" y="686"/>
                </a:lnTo>
                <a:lnTo>
                  <a:pt x="1272" y="688"/>
                </a:lnTo>
                <a:lnTo>
                  <a:pt x="1268" y="688"/>
                </a:lnTo>
                <a:lnTo>
                  <a:pt x="1263" y="688"/>
                </a:lnTo>
                <a:lnTo>
                  <a:pt x="1259" y="686"/>
                </a:lnTo>
                <a:lnTo>
                  <a:pt x="1256" y="684"/>
                </a:lnTo>
                <a:lnTo>
                  <a:pt x="1252" y="682"/>
                </a:lnTo>
                <a:lnTo>
                  <a:pt x="1250" y="679"/>
                </a:lnTo>
                <a:lnTo>
                  <a:pt x="1248" y="675"/>
                </a:lnTo>
                <a:lnTo>
                  <a:pt x="1247" y="671"/>
                </a:lnTo>
                <a:lnTo>
                  <a:pt x="1246" y="667"/>
                </a:lnTo>
                <a:lnTo>
                  <a:pt x="1246" y="107"/>
                </a:lnTo>
                <a:lnTo>
                  <a:pt x="1246" y="101"/>
                </a:lnTo>
                <a:lnTo>
                  <a:pt x="1245" y="94"/>
                </a:lnTo>
                <a:lnTo>
                  <a:pt x="1243" y="88"/>
                </a:lnTo>
                <a:lnTo>
                  <a:pt x="1241" y="82"/>
                </a:lnTo>
                <a:lnTo>
                  <a:pt x="1238" y="77"/>
                </a:lnTo>
                <a:lnTo>
                  <a:pt x="1235" y="71"/>
                </a:lnTo>
                <a:lnTo>
                  <a:pt x="1231" y="66"/>
                </a:lnTo>
                <a:lnTo>
                  <a:pt x="1227" y="62"/>
                </a:lnTo>
                <a:lnTo>
                  <a:pt x="1223" y="58"/>
                </a:lnTo>
                <a:lnTo>
                  <a:pt x="1218" y="54"/>
                </a:lnTo>
                <a:lnTo>
                  <a:pt x="1212" y="51"/>
                </a:lnTo>
                <a:lnTo>
                  <a:pt x="1207" y="48"/>
                </a:lnTo>
                <a:lnTo>
                  <a:pt x="1201" y="46"/>
                </a:lnTo>
                <a:lnTo>
                  <a:pt x="1198" y="45"/>
                </a:lnTo>
                <a:lnTo>
                  <a:pt x="1195" y="44"/>
                </a:lnTo>
                <a:lnTo>
                  <a:pt x="1188" y="43"/>
                </a:lnTo>
                <a:lnTo>
                  <a:pt x="1182" y="43"/>
                </a:lnTo>
                <a:lnTo>
                  <a:pt x="645" y="43"/>
                </a:lnTo>
                <a:lnTo>
                  <a:pt x="107" y="43"/>
                </a:lnTo>
                <a:lnTo>
                  <a:pt x="101" y="43"/>
                </a:lnTo>
                <a:lnTo>
                  <a:pt x="94" y="44"/>
                </a:lnTo>
                <a:lnTo>
                  <a:pt x="88" y="46"/>
                </a:lnTo>
                <a:lnTo>
                  <a:pt x="82" y="48"/>
                </a:lnTo>
                <a:lnTo>
                  <a:pt x="77" y="51"/>
                </a:lnTo>
                <a:lnTo>
                  <a:pt x="71" y="54"/>
                </a:lnTo>
                <a:lnTo>
                  <a:pt x="67" y="58"/>
                </a:lnTo>
                <a:lnTo>
                  <a:pt x="62" y="62"/>
                </a:lnTo>
                <a:lnTo>
                  <a:pt x="58" y="66"/>
                </a:lnTo>
                <a:lnTo>
                  <a:pt x="54" y="71"/>
                </a:lnTo>
                <a:lnTo>
                  <a:pt x="51" y="77"/>
                </a:lnTo>
                <a:lnTo>
                  <a:pt x="48" y="82"/>
                </a:lnTo>
                <a:lnTo>
                  <a:pt x="46" y="88"/>
                </a:lnTo>
                <a:lnTo>
                  <a:pt x="45" y="91"/>
                </a:lnTo>
                <a:lnTo>
                  <a:pt x="44" y="94"/>
                </a:lnTo>
                <a:lnTo>
                  <a:pt x="43" y="101"/>
                </a:lnTo>
                <a:lnTo>
                  <a:pt x="43" y="107"/>
                </a:lnTo>
                <a:lnTo>
                  <a:pt x="43" y="494"/>
                </a:lnTo>
                <a:lnTo>
                  <a:pt x="43" y="498"/>
                </a:lnTo>
                <a:lnTo>
                  <a:pt x="41" y="502"/>
                </a:lnTo>
                <a:lnTo>
                  <a:pt x="39" y="506"/>
                </a:lnTo>
                <a:lnTo>
                  <a:pt x="37" y="509"/>
                </a:lnTo>
                <a:lnTo>
                  <a:pt x="34" y="512"/>
                </a:lnTo>
                <a:lnTo>
                  <a:pt x="30" y="514"/>
                </a:lnTo>
                <a:lnTo>
                  <a:pt x="26" y="515"/>
                </a:lnTo>
                <a:lnTo>
                  <a:pt x="22" y="515"/>
                </a:lnTo>
                <a:lnTo>
                  <a:pt x="17" y="515"/>
                </a:lnTo>
                <a:lnTo>
                  <a:pt x="13" y="514"/>
                </a:lnTo>
                <a:lnTo>
                  <a:pt x="10" y="512"/>
                </a:lnTo>
                <a:lnTo>
                  <a:pt x="6" y="509"/>
                </a:lnTo>
                <a:lnTo>
                  <a:pt x="4" y="506"/>
                </a:lnTo>
                <a:lnTo>
                  <a:pt x="2" y="502"/>
                </a:lnTo>
                <a:lnTo>
                  <a:pt x="1" y="498"/>
                </a:lnTo>
                <a:lnTo>
                  <a:pt x="0" y="494"/>
                </a:lnTo>
                <a:lnTo>
                  <a:pt x="0" y="107"/>
                </a:lnTo>
                <a:lnTo>
                  <a:pt x="1" y="96"/>
                </a:lnTo>
                <a:lnTo>
                  <a:pt x="1" y="91"/>
                </a:lnTo>
                <a:lnTo>
                  <a:pt x="2" y="86"/>
                </a:lnTo>
                <a:lnTo>
                  <a:pt x="4" y="81"/>
                </a:lnTo>
                <a:lnTo>
                  <a:pt x="5" y="76"/>
                </a:lnTo>
                <a:lnTo>
                  <a:pt x="9" y="66"/>
                </a:lnTo>
                <a:lnTo>
                  <a:pt x="13" y="56"/>
                </a:lnTo>
                <a:lnTo>
                  <a:pt x="18" y="47"/>
                </a:lnTo>
                <a:lnTo>
                  <a:pt x="25" y="39"/>
                </a:lnTo>
                <a:lnTo>
                  <a:pt x="32" y="32"/>
                </a:lnTo>
                <a:lnTo>
                  <a:pt x="39" y="25"/>
                </a:lnTo>
                <a:lnTo>
                  <a:pt x="47" y="18"/>
                </a:lnTo>
                <a:lnTo>
                  <a:pt x="56" y="13"/>
                </a:lnTo>
                <a:lnTo>
                  <a:pt x="61" y="11"/>
                </a:lnTo>
                <a:lnTo>
                  <a:pt x="66" y="9"/>
                </a:lnTo>
                <a:lnTo>
                  <a:pt x="76" y="5"/>
                </a:lnTo>
                <a:lnTo>
                  <a:pt x="86" y="2"/>
                </a:lnTo>
                <a:lnTo>
                  <a:pt x="96" y="1"/>
                </a:lnTo>
                <a:lnTo>
                  <a:pt x="107" y="0"/>
                </a:lnTo>
                <a:lnTo>
                  <a:pt x="645" y="0"/>
                </a:lnTo>
                <a:lnTo>
                  <a:pt x="1182" y="0"/>
                </a:lnTo>
                <a:lnTo>
                  <a:pt x="1193" y="1"/>
                </a:lnTo>
                <a:lnTo>
                  <a:pt x="1198" y="1"/>
                </a:lnTo>
                <a:lnTo>
                  <a:pt x="1203" y="2"/>
                </a:lnTo>
                <a:lnTo>
                  <a:pt x="1209" y="3"/>
                </a:lnTo>
                <a:lnTo>
                  <a:pt x="1214" y="5"/>
                </a:lnTo>
                <a:lnTo>
                  <a:pt x="1224" y="9"/>
                </a:lnTo>
                <a:lnTo>
                  <a:pt x="1233" y="13"/>
                </a:lnTo>
                <a:lnTo>
                  <a:pt x="1242" y="18"/>
                </a:lnTo>
                <a:lnTo>
                  <a:pt x="1250" y="25"/>
                </a:lnTo>
                <a:lnTo>
                  <a:pt x="1258" y="32"/>
                </a:lnTo>
                <a:lnTo>
                  <a:pt x="1265" y="39"/>
                </a:lnTo>
                <a:lnTo>
                  <a:pt x="1271" y="47"/>
                </a:lnTo>
                <a:lnTo>
                  <a:pt x="1276" y="56"/>
                </a:lnTo>
                <a:lnTo>
                  <a:pt x="1279" y="61"/>
                </a:lnTo>
                <a:lnTo>
                  <a:pt x="1281" y="66"/>
                </a:lnTo>
                <a:lnTo>
                  <a:pt x="1284" y="76"/>
                </a:lnTo>
                <a:lnTo>
                  <a:pt x="1287" y="86"/>
                </a:lnTo>
                <a:lnTo>
                  <a:pt x="1289" y="96"/>
                </a:lnTo>
                <a:lnTo>
                  <a:pt x="128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pitchFamily="2" charset="77"/>
              <a:ea typeface="+mn-ea"/>
              <a:cs typeface="+mn-cs"/>
            </a:endParaRPr>
          </a:p>
        </p:txBody>
      </p:sp>
      <p:pic>
        <p:nvPicPr>
          <p:cNvPr id="11" name="Graphique 10">
            <a:extLst>
              <a:ext uri="{FF2B5EF4-FFF2-40B4-BE49-F238E27FC236}">
                <a16:creationId xmlns:a16="http://schemas.microsoft.com/office/drawing/2014/main" id="{9072AE72-61E8-44EA-B334-A60633E818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4658181">
            <a:off x="4699761" y="5402738"/>
            <a:ext cx="1130162" cy="1108219"/>
          </a:xfrm>
          <a:prstGeom prst="rect">
            <a:avLst/>
          </a:prstGeom>
        </p:spPr>
      </p:pic>
    </p:spTree>
    <p:extLst>
      <p:ext uri="{BB962C8B-B14F-4D97-AF65-F5344CB8AC3E}">
        <p14:creationId xmlns:p14="http://schemas.microsoft.com/office/powerpoint/2010/main" val="39892737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F90F1D-E683-1048-AAC4-AC4EBEA1A89E}"/>
              </a:ext>
            </a:extLst>
          </p:cNvPr>
          <p:cNvSpPr txBox="1"/>
          <p:nvPr/>
        </p:nvSpPr>
        <p:spPr>
          <a:xfrm>
            <a:off x="1486761" y="1956256"/>
            <a:ext cx="607539"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102B"/>
                </a:solidFill>
                <a:effectLst/>
                <a:uLnTx/>
                <a:uFillTx/>
                <a:latin typeface="Titillium Web"/>
                <a:ea typeface="+mn-ea"/>
                <a:cs typeface="+mn-cs"/>
              </a:rPr>
              <a:t>Design</a:t>
            </a:r>
            <a:endParaRPr kumimoji="0" lang="en-US" sz="1400" b="0" i="0" u="none" strike="noStrike" kern="1200" cap="none" spc="0" normalizeH="0" baseline="0" noProof="0" dirty="0">
              <a:ln>
                <a:noFill/>
              </a:ln>
              <a:solidFill>
                <a:srgbClr val="09102B"/>
              </a:solidFill>
              <a:effectLst/>
              <a:uLnTx/>
              <a:uFillTx/>
              <a:latin typeface="Titillium Web"/>
              <a:ea typeface="+mn-ea"/>
              <a:cs typeface="+mn-cs"/>
            </a:endParaRPr>
          </a:p>
        </p:txBody>
      </p:sp>
      <p:sp>
        <p:nvSpPr>
          <p:cNvPr id="13" name="TextBox 12">
            <a:extLst>
              <a:ext uri="{FF2B5EF4-FFF2-40B4-BE49-F238E27FC236}">
                <a16:creationId xmlns:a16="http://schemas.microsoft.com/office/drawing/2014/main" id="{DAA6CCC8-DA8D-AC42-90A6-8E6662AC4729}"/>
              </a:ext>
            </a:extLst>
          </p:cNvPr>
          <p:cNvSpPr txBox="1"/>
          <p:nvPr/>
        </p:nvSpPr>
        <p:spPr>
          <a:xfrm>
            <a:off x="4145194" y="2596321"/>
            <a:ext cx="126656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Titillium Web"/>
                <a:ea typeface="+mn-ea"/>
                <a:cs typeface="+mn-cs"/>
              </a:rPr>
              <a:t>Interaction Designer</a:t>
            </a:r>
          </a:p>
        </p:txBody>
      </p:sp>
      <p:sp>
        <p:nvSpPr>
          <p:cNvPr id="14" name="TextBox 13">
            <a:extLst>
              <a:ext uri="{FF2B5EF4-FFF2-40B4-BE49-F238E27FC236}">
                <a16:creationId xmlns:a16="http://schemas.microsoft.com/office/drawing/2014/main" id="{1F5BE606-4563-F148-95CA-17739932C15D}"/>
              </a:ext>
            </a:extLst>
          </p:cNvPr>
          <p:cNvSpPr txBox="1"/>
          <p:nvPr/>
        </p:nvSpPr>
        <p:spPr>
          <a:xfrm>
            <a:off x="7458576" y="2596321"/>
            <a:ext cx="65562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Titillium Web"/>
                <a:ea typeface="+mn-ea"/>
                <a:cs typeface="+mn-cs"/>
              </a:rPr>
              <a:t>Developer</a:t>
            </a:r>
          </a:p>
        </p:txBody>
      </p:sp>
      <p:pic>
        <p:nvPicPr>
          <p:cNvPr id="31" name="Kuva 69">
            <a:extLst>
              <a:ext uri="{FF2B5EF4-FFF2-40B4-BE49-F238E27FC236}">
                <a16:creationId xmlns:a16="http://schemas.microsoft.com/office/drawing/2014/main" id="{E001DDF2-D7BA-1141-AFA0-2F13E1DDA4EC}"/>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1501285" y="2325743"/>
            <a:ext cx="640000" cy="1152000"/>
          </a:xfrm>
          <a:prstGeom prst="rect">
            <a:avLst/>
          </a:prstGeom>
        </p:spPr>
      </p:pic>
      <p:pic>
        <p:nvPicPr>
          <p:cNvPr id="86" name="Picture 85">
            <a:extLst>
              <a:ext uri="{FF2B5EF4-FFF2-40B4-BE49-F238E27FC236}">
                <a16:creationId xmlns:a16="http://schemas.microsoft.com/office/drawing/2014/main" id="{8E2184B4-5F51-4A0D-B6A0-120FCA0A37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8952" y="2401661"/>
            <a:ext cx="438475" cy="438475"/>
          </a:xfrm>
          <a:prstGeom prst="rect">
            <a:avLst/>
          </a:prstGeom>
        </p:spPr>
      </p:pic>
      <p:pic>
        <p:nvPicPr>
          <p:cNvPr id="90" name="Picture 89">
            <a:extLst>
              <a:ext uri="{FF2B5EF4-FFF2-40B4-BE49-F238E27FC236}">
                <a16:creationId xmlns:a16="http://schemas.microsoft.com/office/drawing/2014/main" id="{32FEF696-F9F3-4DBC-8B1E-B589DA302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5389" y="3496668"/>
            <a:ext cx="952500" cy="952500"/>
          </a:xfrm>
          <a:prstGeom prst="rect">
            <a:avLst/>
          </a:prstGeom>
        </p:spPr>
      </p:pic>
      <p:pic>
        <p:nvPicPr>
          <p:cNvPr id="39" name="Picture 38">
            <a:extLst>
              <a:ext uri="{FF2B5EF4-FFF2-40B4-BE49-F238E27FC236}">
                <a16:creationId xmlns:a16="http://schemas.microsoft.com/office/drawing/2014/main" id="{941C65D2-0BAC-4DC1-84C4-34E21B2DB6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3584" y="3496668"/>
            <a:ext cx="952500" cy="952500"/>
          </a:xfrm>
          <a:prstGeom prst="rect">
            <a:avLst/>
          </a:prstGeom>
        </p:spPr>
      </p:pic>
      <p:sp>
        <p:nvSpPr>
          <p:cNvPr id="95" name="Arc 94">
            <a:extLst>
              <a:ext uri="{FF2B5EF4-FFF2-40B4-BE49-F238E27FC236}">
                <a16:creationId xmlns:a16="http://schemas.microsoft.com/office/drawing/2014/main" id="{4FD056A2-7171-4DF0-8F1F-E3012EDA4D8A}"/>
              </a:ext>
            </a:extLst>
          </p:cNvPr>
          <p:cNvSpPr/>
          <p:nvPr/>
        </p:nvSpPr>
        <p:spPr>
          <a:xfrm flipH="1" flipV="1">
            <a:off x="6716687" y="3605782"/>
            <a:ext cx="2559715" cy="1316179"/>
          </a:xfrm>
          <a:prstGeom prst="arc">
            <a:avLst>
              <a:gd name="adj1" fmla="val 11281972"/>
              <a:gd name="adj2" fmla="val 21253998"/>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A4055"/>
              </a:solidFill>
              <a:effectLst/>
              <a:uLnTx/>
              <a:uFillTx/>
              <a:latin typeface="Titillium Web"/>
              <a:ea typeface="+mn-ea"/>
              <a:cs typeface="+mn-cs"/>
            </a:endParaRPr>
          </a:p>
        </p:txBody>
      </p:sp>
      <p:sp>
        <p:nvSpPr>
          <p:cNvPr id="98" name="Arc 97">
            <a:extLst>
              <a:ext uri="{FF2B5EF4-FFF2-40B4-BE49-F238E27FC236}">
                <a16:creationId xmlns:a16="http://schemas.microsoft.com/office/drawing/2014/main" id="{B10B812F-9854-43C1-8409-8E43266FA7B6}"/>
              </a:ext>
            </a:extLst>
          </p:cNvPr>
          <p:cNvSpPr/>
          <p:nvPr/>
        </p:nvSpPr>
        <p:spPr>
          <a:xfrm>
            <a:off x="6716687" y="3023875"/>
            <a:ext cx="2559715" cy="1360314"/>
          </a:xfrm>
          <a:prstGeom prst="arc">
            <a:avLst>
              <a:gd name="adj1" fmla="val 11217297"/>
              <a:gd name="adj2" fmla="val 21253998"/>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A4055"/>
              </a:solidFill>
              <a:effectLst/>
              <a:uLnTx/>
              <a:uFillTx/>
              <a:latin typeface="Titillium Web"/>
              <a:ea typeface="+mn-ea"/>
              <a:cs typeface="+mn-cs"/>
            </a:endParaRPr>
          </a:p>
        </p:txBody>
      </p:sp>
      <p:pic>
        <p:nvPicPr>
          <p:cNvPr id="92" name="Picture 91">
            <a:extLst>
              <a:ext uri="{FF2B5EF4-FFF2-40B4-BE49-F238E27FC236}">
                <a16:creationId xmlns:a16="http://schemas.microsoft.com/office/drawing/2014/main" id="{050DF8C3-4273-4572-841C-37435CA1841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76682" y="2987998"/>
            <a:ext cx="353146" cy="531660"/>
          </a:xfrm>
          <a:prstGeom prst="rect">
            <a:avLst/>
          </a:prstGeom>
        </p:spPr>
      </p:pic>
      <p:pic>
        <p:nvPicPr>
          <p:cNvPr id="93" name="Picture 92">
            <a:extLst>
              <a:ext uri="{FF2B5EF4-FFF2-40B4-BE49-F238E27FC236}">
                <a16:creationId xmlns:a16="http://schemas.microsoft.com/office/drawing/2014/main" id="{F0CEF465-BA09-4458-B987-28A66F345BA9}"/>
              </a:ext>
            </a:extLst>
          </p:cNvPr>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2712756" y="2955137"/>
            <a:ext cx="458685" cy="450567"/>
          </a:xfrm>
          <a:prstGeom prst="rect">
            <a:avLst/>
          </a:prstGeom>
          <a:noFill/>
          <a:effectLst>
            <a:outerShdw dist="50800" dir="5400000" sx="1000" sy="1000" algn="ctr" rotWithShape="0">
              <a:srgbClr val="000000"/>
            </a:outerShdw>
          </a:effectLst>
        </p:spPr>
      </p:pic>
      <p:pic>
        <p:nvPicPr>
          <p:cNvPr id="40" name="Picture 39">
            <a:extLst>
              <a:ext uri="{FF2B5EF4-FFF2-40B4-BE49-F238E27FC236}">
                <a16:creationId xmlns:a16="http://schemas.microsoft.com/office/drawing/2014/main" id="{7B15B1A2-A8A8-44E6-9610-F73B855503DC}"/>
              </a:ext>
            </a:extLst>
          </p:cNvPr>
          <p:cNvPicPr>
            <a:picLocks noChangeAspect="1"/>
          </p:cNvPicPr>
          <p:nvPr/>
        </p:nvPicPr>
        <p:blipFill>
          <a:blip r:embed="rId9"/>
          <a:stretch>
            <a:fillRect/>
          </a:stretch>
        </p:blipFill>
        <p:spPr>
          <a:xfrm>
            <a:off x="7022242" y="4144578"/>
            <a:ext cx="1823148" cy="497175"/>
          </a:xfrm>
          <a:prstGeom prst="rect">
            <a:avLst/>
          </a:prstGeom>
        </p:spPr>
      </p:pic>
      <p:pic>
        <p:nvPicPr>
          <p:cNvPr id="56" name="Picture 55">
            <a:extLst>
              <a:ext uri="{FF2B5EF4-FFF2-40B4-BE49-F238E27FC236}">
                <a16:creationId xmlns:a16="http://schemas.microsoft.com/office/drawing/2014/main" id="{5A079487-3780-4877-8D63-FF45A19D7E74}"/>
              </a:ext>
            </a:extLst>
          </p:cNvPr>
          <p:cNvPicPr>
            <a:picLocks noChangeAspect="1"/>
          </p:cNvPicPr>
          <p:nvPr/>
        </p:nvPicPr>
        <p:blipFill>
          <a:blip r:embed="rId10"/>
          <a:stretch>
            <a:fillRect/>
          </a:stretch>
        </p:blipFill>
        <p:spPr>
          <a:xfrm>
            <a:off x="2211157" y="2420125"/>
            <a:ext cx="484197" cy="466904"/>
          </a:xfrm>
          <a:prstGeom prst="rect">
            <a:avLst/>
          </a:prstGeom>
        </p:spPr>
      </p:pic>
      <p:pic>
        <p:nvPicPr>
          <p:cNvPr id="57" name="Graphique 5">
            <a:extLst>
              <a:ext uri="{FF2B5EF4-FFF2-40B4-BE49-F238E27FC236}">
                <a16:creationId xmlns:a16="http://schemas.microsoft.com/office/drawing/2014/main" id="{628FA271-70E9-4FB4-9874-BC1A851637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03724" y="1466221"/>
            <a:ext cx="1136672" cy="1103021"/>
          </a:xfrm>
          <a:prstGeom prst="rect">
            <a:avLst/>
          </a:prstGeom>
        </p:spPr>
      </p:pic>
      <p:pic>
        <p:nvPicPr>
          <p:cNvPr id="58" name="Graphique 11">
            <a:extLst>
              <a:ext uri="{FF2B5EF4-FFF2-40B4-BE49-F238E27FC236}">
                <a16:creationId xmlns:a16="http://schemas.microsoft.com/office/drawing/2014/main" id="{9ECDF179-D409-42BB-A6AB-163E155057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45194" y="1466221"/>
            <a:ext cx="1136672" cy="1103457"/>
          </a:xfrm>
          <a:prstGeom prst="rect">
            <a:avLst/>
          </a:prstGeom>
        </p:spPr>
      </p:pic>
      <p:sp>
        <p:nvSpPr>
          <p:cNvPr id="62" name="Titre 1">
            <a:extLst>
              <a:ext uri="{FF2B5EF4-FFF2-40B4-BE49-F238E27FC236}">
                <a16:creationId xmlns:a16="http://schemas.microsoft.com/office/drawing/2014/main" id="{E14541EE-6A61-4C14-8460-A06C9FDE43F2}"/>
              </a:ext>
            </a:extLst>
          </p:cNvPr>
          <p:cNvSpPr txBox="1">
            <a:spLocks/>
          </p:cNvSpPr>
          <p:nvPr/>
        </p:nvSpPr>
        <p:spPr>
          <a:xfrm>
            <a:off x="669815" y="446136"/>
            <a:ext cx="10670607" cy="7478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B5B7BF">
                    <a:lumMod val="75000"/>
                  </a:srgbClr>
                </a:solidFill>
                <a:effectLst/>
                <a:uLnTx/>
                <a:uFillTx/>
                <a:latin typeface="Segoe UI" panose="020B0502040204020203" pitchFamily="34" charset="0"/>
                <a:ea typeface="+mj-ea"/>
                <a:cs typeface="+mj-cs"/>
              </a:rPr>
              <a:t>Design Studio Value proposition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panose="020B0502040204020203" pitchFamily="34" charset="0"/>
                <a:ea typeface="+mj-ea"/>
                <a:cs typeface="+mj-cs"/>
              </a:rPr>
              <a:t>Enhanced UI development with ML workflow</a:t>
            </a:r>
            <a:endParaRPr kumimoji="0" lang="fr-FR" sz="3600" b="0" i="0" u="none" strike="noStrike" kern="1200" cap="none" spc="0" normalizeH="0" baseline="0" noProof="0" dirty="0">
              <a:ln>
                <a:noFill/>
              </a:ln>
              <a:solidFill>
                <a:srgbClr val="92D050"/>
              </a:solidFill>
              <a:effectLst/>
              <a:uLnTx/>
              <a:uFillTx/>
              <a:latin typeface="Titillium Web"/>
              <a:ea typeface="+mj-ea"/>
              <a:cs typeface="+mj-cs"/>
            </a:endParaRPr>
          </a:p>
        </p:txBody>
      </p:sp>
      <p:sp>
        <p:nvSpPr>
          <p:cNvPr id="64" name="TextBox 63">
            <a:extLst>
              <a:ext uri="{FF2B5EF4-FFF2-40B4-BE49-F238E27FC236}">
                <a16:creationId xmlns:a16="http://schemas.microsoft.com/office/drawing/2014/main" id="{89F87520-1942-46FE-B932-D136F402FFCB}"/>
              </a:ext>
            </a:extLst>
          </p:cNvPr>
          <p:cNvSpPr txBox="1"/>
          <p:nvPr/>
        </p:nvSpPr>
        <p:spPr>
          <a:xfrm>
            <a:off x="1467874" y="4234055"/>
            <a:ext cx="112370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9102B"/>
                </a:solidFill>
                <a:effectLst/>
                <a:uLnTx/>
                <a:uFillTx/>
                <a:latin typeface="Titillium Web"/>
                <a:ea typeface="+mn-ea"/>
                <a:cs typeface="+mn-cs"/>
              </a:rPr>
              <a:t>ML</a:t>
            </a:r>
            <a:r>
              <a:rPr kumimoji="0" lang="en-US" sz="1600" b="1" i="0" u="none" strike="noStrike" kern="1200" cap="none" spc="0" normalizeH="0" baseline="0" noProof="0" dirty="0">
                <a:ln>
                  <a:noFill/>
                </a:ln>
                <a:solidFill>
                  <a:srgbClr val="B5B7BF">
                    <a:lumMod val="50000"/>
                  </a:srgbClr>
                </a:solidFill>
                <a:effectLst/>
                <a:uLnTx/>
                <a:uFillTx/>
                <a:latin typeface="Titillium Web"/>
                <a:ea typeface="+mn-ea"/>
                <a:cs typeface="+mn-cs"/>
              </a:rPr>
              <a:t> </a:t>
            </a:r>
            <a:r>
              <a:rPr kumimoji="0" lang="en-US" sz="1600" b="1" i="0" u="none" strike="noStrike" kern="1200" cap="none" spc="0" normalizeH="0" baseline="0" noProof="0" dirty="0">
                <a:ln>
                  <a:noFill/>
                </a:ln>
                <a:solidFill>
                  <a:srgbClr val="09102B"/>
                </a:solidFill>
                <a:effectLst/>
                <a:uLnTx/>
                <a:uFillTx/>
                <a:latin typeface="Titillium Web"/>
                <a:ea typeface="+mn-ea"/>
                <a:cs typeface="+mn-cs"/>
              </a:rPr>
              <a:t>Modeling</a:t>
            </a:r>
          </a:p>
        </p:txBody>
      </p:sp>
      <p:sp>
        <p:nvSpPr>
          <p:cNvPr id="66" name="Arc 65">
            <a:extLst>
              <a:ext uri="{FF2B5EF4-FFF2-40B4-BE49-F238E27FC236}">
                <a16:creationId xmlns:a16="http://schemas.microsoft.com/office/drawing/2014/main" id="{34E6B5A6-A7C4-4CAC-9A4A-39A71FEC83B1}"/>
              </a:ext>
            </a:extLst>
          </p:cNvPr>
          <p:cNvSpPr/>
          <p:nvPr/>
        </p:nvSpPr>
        <p:spPr>
          <a:xfrm>
            <a:off x="717564" y="2982230"/>
            <a:ext cx="5386892" cy="1842540"/>
          </a:xfrm>
          <a:prstGeom prst="arc">
            <a:avLst>
              <a:gd name="adj1" fmla="val 16210448"/>
              <a:gd name="adj2" fmla="val 21253998"/>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A4055"/>
              </a:solidFill>
              <a:effectLst/>
              <a:uLnTx/>
              <a:uFillTx/>
              <a:latin typeface="Titillium Web"/>
              <a:ea typeface="+mn-ea"/>
              <a:cs typeface="+mn-cs"/>
            </a:endParaRPr>
          </a:p>
        </p:txBody>
      </p:sp>
      <p:sp>
        <p:nvSpPr>
          <p:cNvPr id="67" name="Suorakulmio 83">
            <a:extLst>
              <a:ext uri="{FF2B5EF4-FFF2-40B4-BE49-F238E27FC236}">
                <a16:creationId xmlns:a16="http://schemas.microsoft.com/office/drawing/2014/main" id="{A5D9B562-62BC-4617-8CDC-57068776D779}"/>
              </a:ext>
            </a:extLst>
          </p:cNvPr>
          <p:cNvSpPr/>
          <p:nvPr/>
        </p:nvSpPr>
        <p:spPr>
          <a:xfrm>
            <a:off x="9492560" y="4613785"/>
            <a:ext cx="1777489" cy="24622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Deploy and test</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70" name="Suorakulmio 83">
            <a:extLst>
              <a:ext uri="{FF2B5EF4-FFF2-40B4-BE49-F238E27FC236}">
                <a16:creationId xmlns:a16="http://schemas.microsoft.com/office/drawing/2014/main" id="{FD7ECA43-7C48-4FD1-8D1C-0FA057BB8354}"/>
              </a:ext>
            </a:extLst>
          </p:cNvPr>
          <p:cNvSpPr/>
          <p:nvPr/>
        </p:nvSpPr>
        <p:spPr>
          <a:xfrm>
            <a:off x="6620890" y="5710566"/>
            <a:ext cx="2330999" cy="49244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Prototype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rPr>
              <a:t>on real device</a:t>
            </a:r>
            <a:endParaRPr kumimoji="0" lang="en-GB" sz="1600" b="0" i="0" u="none" strike="noStrike" kern="1200" cap="none" spc="0" normalizeH="0" baseline="0" noProof="0" dirty="0">
              <a:ln>
                <a:noFill/>
              </a:ln>
              <a:solidFill>
                <a:srgbClr val="B5B7BF">
                  <a:lumMod val="75000"/>
                </a:srgbClr>
              </a:solidFill>
              <a:effectLst/>
              <a:uLnTx/>
              <a:uFillTx/>
              <a:latin typeface="Titillium Web" pitchFamily="2" charset="77"/>
              <a:ea typeface="+mn-ea"/>
              <a:cs typeface="+mn-cs"/>
            </a:endParaRPr>
          </a:p>
        </p:txBody>
      </p:sp>
      <p:sp>
        <p:nvSpPr>
          <p:cNvPr id="71" name="Flèche : droite 1">
            <a:extLst>
              <a:ext uri="{FF2B5EF4-FFF2-40B4-BE49-F238E27FC236}">
                <a16:creationId xmlns:a16="http://schemas.microsoft.com/office/drawing/2014/main" id="{FE2840B3-CEE6-48CA-934D-9B0DBC88085B}"/>
              </a:ext>
            </a:extLst>
          </p:cNvPr>
          <p:cNvSpPr/>
          <p:nvPr/>
        </p:nvSpPr>
        <p:spPr>
          <a:xfrm rot="5400000">
            <a:off x="9202039" y="4599166"/>
            <a:ext cx="732984" cy="321824"/>
          </a:xfrm>
          <a:prstGeom prst="rightArrow">
            <a:avLst>
              <a:gd name="adj1" fmla="val 50000"/>
              <a:gd name="adj2" fmla="val 5296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72" name="Freeform 9">
            <a:extLst>
              <a:ext uri="{FF2B5EF4-FFF2-40B4-BE49-F238E27FC236}">
                <a16:creationId xmlns:a16="http://schemas.microsoft.com/office/drawing/2014/main" id="{DFACB334-FB15-4A29-9EE5-93FBA2C86ED4}"/>
              </a:ext>
            </a:extLst>
          </p:cNvPr>
          <p:cNvSpPr>
            <a:spLocks noChangeAspect="1" noEditPoints="1"/>
          </p:cNvSpPr>
          <p:nvPr/>
        </p:nvSpPr>
        <p:spPr bwMode="auto">
          <a:xfrm>
            <a:off x="10079881" y="5244999"/>
            <a:ext cx="1016744" cy="701506"/>
          </a:xfrm>
          <a:custGeom>
            <a:avLst/>
            <a:gdLst>
              <a:gd name="T0" fmla="*/ 1850 w 1861"/>
              <a:gd name="T1" fmla="*/ 563 h 1284"/>
              <a:gd name="T2" fmla="*/ 1861 w 1861"/>
              <a:gd name="T3" fmla="*/ 1208 h 1284"/>
              <a:gd name="T4" fmla="*/ 1839 w 1861"/>
              <a:gd name="T5" fmla="*/ 1262 h 1284"/>
              <a:gd name="T6" fmla="*/ 1535 w 1861"/>
              <a:gd name="T7" fmla="*/ 1284 h 1284"/>
              <a:gd name="T8" fmla="*/ 1487 w 1861"/>
              <a:gd name="T9" fmla="*/ 1258 h 1284"/>
              <a:gd name="T10" fmla="*/ 1535 w 1861"/>
              <a:gd name="T11" fmla="*/ 1193 h 1284"/>
              <a:gd name="T12" fmla="*/ 1790 w 1861"/>
              <a:gd name="T13" fmla="*/ 652 h 1284"/>
              <a:gd name="T14" fmla="*/ 1774 w 1861"/>
              <a:gd name="T15" fmla="*/ 562 h 1284"/>
              <a:gd name="T16" fmla="*/ 1688 w 1861"/>
              <a:gd name="T17" fmla="*/ 470 h 1284"/>
              <a:gd name="T18" fmla="*/ 1785 w 1861"/>
              <a:gd name="T19" fmla="*/ 374 h 1284"/>
              <a:gd name="T20" fmla="*/ 1771 w 1861"/>
              <a:gd name="T21" fmla="*/ 359 h 1284"/>
              <a:gd name="T22" fmla="*/ 1578 w 1861"/>
              <a:gd name="T23" fmla="*/ 425 h 1284"/>
              <a:gd name="T24" fmla="*/ 1423 w 1861"/>
              <a:gd name="T25" fmla="*/ 457 h 1284"/>
              <a:gd name="T26" fmla="*/ 756 w 1861"/>
              <a:gd name="T27" fmla="*/ 467 h 1284"/>
              <a:gd name="T28" fmla="*/ 464 w 1861"/>
              <a:gd name="T29" fmla="*/ 389 h 1284"/>
              <a:gd name="T30" fmla="*/ 1128 w 1861"/>
              <a:gd name="T31" fmla="*/ 395 h 1284"/>
              <a:gd name="T32" fmla="*/ 1518 w 1861"/>
              <a:gd name="T33" fmla="*/ 378 h 1284"/>
              <a:gd name="T34" fmla="*/ 1550 w 1861"/>
              <a:gd name="T35" fmla="*/ 349 h 1284"/>
              <a:gd name="T36" fmla="*/ 1546 w 1861"/>
              <a:gd name="T37" fmla="*/ 283 h 1284"/>
              <a:gd name="T38" fmla="*/ 1412 w 1861"/>
              <a:gd name="T39" fmla="*/ 92 h 1284"/>
              <a:gd name="T40" fmla="*/ 930 w 1861"/>
              <a:gd name="T41" fmla="*/ 71 h 1284"/>
              <a:gd name="T42" fmla="*/ 462 w 1861"/>
              <a:gd name="T43" fmla="*/ 89 h 1284"/>
              <a:gd name="T44" fmla="*/ 263 w 1861"/>
              <a:gd name="T45" fmla="*/ 359 h 1284"/>
              <a:gd name="T46" fmla="*/ 174 w 1861"/>
              <a:gd name="T47" fmla="*/ 399 h 1284"/>
              <a:gd name="T48" fmla="*/ 168 w 1861"/>
              <a:gd name="T49" fmla="*/ 476 h 1284"/>
              <a:gd name="T50" fmla="*/ 83 w 1861"/>
              <a:gd name="T51" fmla="*/ 575 h 1284"/>
              <a:gd name="T52" fmla="*/ 75 w 1861"/>
              <a:gd name="T53" fmla="*/ 1212 h 1284"/>
              <a:gd name="T54" fmla="*/ 393 w 1861"/>
              <a:gd name="T55" fmla="*/ 1217 h 1284"/>
              <a:gd name="T56" fmla="*/ 359 w 1861"/>
              <a:gd name="T57" fmla="*/ 1273 h 1284"/>
              <a:gd name="T58" fmla="*/ 62 w 1861"/>
              <a:gd name="T59" fmla="*/ 1283 h 1284"/>
              <a:gd name="T60" fmla="*/ 11 w 1861"/>
              <a:gd name="T61" fmla="*/ 1247 h 1284"/>
              <a:gd name="T62" fmla="*/ 1 w 1861"/>
              <a:gd name="T63" fmla="*/ 628 h 1284"/>
              <a:gd name="T64" fmla="*/ 27 w 1861"/>
              <a:gd name="T65" fmla="*/ 525 h 1284"/>
              <a:gd name="T66" fmla="*/ 91 w 1861"/>
              <a:gd name="T67" fmla="*/ 455 h 1284"/>
              <a:gd name="T68" fmla="*/ 9 w 1861"/>
              <a:gd name="T69" fmla="*/ 418 h 1284"/>
              <a:gd name="T70" fmla="*/ 11 w 1861"/>
              <a:gd name="T71" fmla="*/ 341 h 1284"/>
              <a:gd name="T72" fmla="*/ 44 w 1861"/>
              <a:gd name="T73" fmla="*/ 299 h 1284"/>
              <a:gd name="T74" fmla="*/ 374 w 1861"/>
              <a:gd name="T75" fmla="*/ 58 h 1284"/>
              <a:gd name="T76" fmla="*/ 436 w 1861"/>
              <a:gd name="T77" fmla="*/ 21 h 1284"/>
              <a:gd name="T78" fmla="*/ 824 w 1861"/>
              <a:gd name="T79" fmla="*/ 1 h 1284"/>
              <a:gd name="T80" fmla="*/ 1404 w 1861"/>
              <a:gd name="T81" fmla="*/ 17 h 1284"/>
              <a:gd name="T82" fmla="*/ 1485 w 1861"/>
              <a:gd name="T83" fmla="*/ 56 h 1284"/>
              <a:gd name="T84" fmla="*/ 1803 w 1861"/>
              <a:gd name="T85" fmla="*/ 292 h 1284"/>
              <a:gd name="T86" fmla="*/ 1847 w 1861"/>
              <a:gd name="T87" fmla="*/ 331 h 1284"/>
              <a:gd name="T88" fmla="*/ 1856 w 1861"/>
              <a:gd name="T89" fmla="*/ 405 h 1284"/>
              <a:gd name="T90" fmla="*/ 1829 w 1861"/>
              <a:gd name="T91" fmla="*/ 441 h 1284"/>
              <a:gd name="T92" fmla="*/ 854 w 1861"/>
              <a:gd name="T93" fmla="*/ 866 h 1284"/>
              <a:gd name="T94" fmla="*/ 556 w 1861"/>
              <a:gd name="T95" fmla="*/ 785 h 1284"/>
              <a:gd name="T96" fmla="*/ 969 w 1861"/>
              <a:gd name="T97" fmla="*/ 795 h 1284"/>
              <a:gd name="T98" fmla="*/ 1367 w 1861"/>
              <a:gd name="T99" fmla="*/ 852 h 1284"/>
              <a:gd name="T100" fmla="*/ 1494 w 1861"/>
              <a:gd name="T101" fmla="*/ 1126 h 1284"/>
              <a:gd name="T102" fmla="*/ 946 w 1861"/>
              <a:gd name="T103" fmla="*/ 1140 h 1284"/>
              <a:gd name="T104" fmla="*/ 367 w 1861"/>
              <a:gd name="T105" fmla="*/ 1126 h 1284"/>
              <a:gd name="T106" fmla="*/ 505 w 1861"/>
              <a:gd name="T107" fmla="*/ 1061 h 1284"/>
              <a:gd name="T108" fmla="*/ 1004 w 1861"/>
              <a:gd name="T109" fmla="*/ 1069 h 1284"/>
              <a:gd name="T110" fmla="*/ 1727 w 1861"/>
              <a:gd name="T111" fmla="*/ 1038 h 1284"/>
              <a:gd name="T112" fmla="*/ 446 w 1861"/>
              <a:gd name="T113" fmla="*/ 647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1" h="1284">
                <a:moveTo>
                  <a:pt x="1813" y="492"/>
                </a:moveTo>
                <a:lnTo>
                  <a:pt x="1819" y="500"/>
                </a:lnTo>
                <a:lnTo>
                  <a:pt x="1825" y="508"/>
                </a:lnTo>
                <a:lnTo>
                  <a:pt x="1830" y="516"/>
                </a:lnTo>
                <a:lnTo>
                  <a:pt x="1835" y="525"/>
                </a:lnTo>
                <a:lnTo>
                  <a:pt x="1839" y="534"/>
                </a:lnTo>
                <a:lnTo>
                  <a:pt x="1843" y="543"/>
                </a:lnTo>
                <a:lnTo>
                  <a:pt x="1847" y="553"/>
                </a:lnTo>
                <a:lnTo>
                  <a:pt x="1850" y="563"/>
                </a:lnTo>
                <a:lnTo>
                  <a:pt x="1853" y="573"/>
                </a:lnTo>
                <a:lnTo>
                  <a:pt x="1855" y="584"/>
                </a:lnTo>
                <a:lnTo>
                  <a:pt x="1857" y="594"/>
                </a:lnTo>
                <a:lnTo>
                  <a:pt x="1859" y="605"/>
                </a:lnTo>
                <a:lnTo>
                  <a:pt x="1860" y="616"/>
                </a:lnTo>
                <a:lnTo>
                  <a:pt x="1861" y="628"/>
                </a:lnTo>
                <a:lnTo>
                  <a:pt x="1861" y="640"/>
                </a:lnTo>
                <a:lnTo>
                  <a:pt x="1861" y="653"/>
                </a:lnTo>
                <a:lnTo>
                  <a:pt x="1861" y="1208"/>
                </a:lnTo>
                <a:lnTo>
                  <a:pt x="1861" y="1216"/>
                </a:lnTo>
                <a:lnTo>
                  <a:pt x="1860" y="1223"/>
                </a:lnTo>
                <a:lnTo>
                  <a:pt x="1858" y="1231"/>
                </a:lnTo>
                <a:lnTo>
                  <a:pt x="1855" y="1238"/>
                </a:lnTo>
                <a:lnTo>
                  <a:pt x="1852" y="1244"/>
                </a:lnTo>
                <a:lnTo>
                  <a:pt x="1848" y="1251"/>
                </a:lnTo>
                <a:lnTo>
                  <a:pt x="1846" y="1254"/>
                </a:lnTo>
                <a:lnTo>
                  <a:pt x="1844" y="1256"/>
                </a:lnTo>
                <a:lnTo>
                  <a:pt x="1839" y="1262"/>
                </a:lnTo>
                <a:lnTo>
                  <a:pt x="1833" y="1267"/>
                </a:lnTo>
                <a:lnTo>
                  <a:pt x="1827" y="1271"/>
                </a:lnTo>
                <a:lnTo>
                  <a:pt x="1821" y="1275"/>
                </a:lnTo>
                <a:lnTo>
                  <a:pt x="1814" y="1278"/>
                </a:lnTo>
                <a:lnTo>
                  <a:pt x="1807" y="1281"/>
                </a:lnTo>
                <a:lnTo>
                  <a:pt x="1800" y="1283"/>
                </a:lnTo>
                <a:lnTo>
                  <a:pt x="1792" y="1284"/>
                </a:lnTo>
                <a:lnTo>
                  <a:pt x="1784" y="1284"/>
                </a:lnTo>
                <a:lnTo>
                  <a:pt x="1535" y="1284"/>
                </a:lnTo>
                <a:lnTo>
                  <a:pt x="1527" y="1284"/>
                </a:lnTo>
                <a:lnTo>
                  <a:pt x="1524" y="1283"/>
                </a:lnTo>
                <a:lnTo>
                  <a:pt x="1520" y="1282"/>
                </a:lnTo>
                <a:lnTo>
                  <a:pt x="1514" y="1280"/>
                </a:lnTo>
                <a:lnTo>
                  <a:pt x="1507" y="1277"/>
                </a:lnTo>
                <a:lnTo>
                  <a:pt x="1502" y="1273"/>
                </a:lnTo>
                <a:lnTo>
                  <a:pt x="1496" y="1269"/>
                </a:lnTo>
                <a:lnTo>
                  <a:pt x="1491" y="1264"/>
                </a:lnTo>
                <a:lnTo>
                  <a:pt x="1487" y="1258"/>
                </a:lnTo>
                <a:lnTo>
                  <a:pt x="1482" y="1253"/>
                </a:lnTo>
                <a:lnTo>
                  <a:pt x="1479" y="1246"/>
                </a:lnTo>
                <a:lnTo>
                  <a:pt x="1475" y="1240"/>
                </a:lnTo>
                <a:lnTo>
                  <a:pt x="1472" y="1233"/>
                </a:lnTo>
                <a:lnTo>
                  <a:pt x="1470" y="1226"/>
                </a:lnTo>
                <a:lnTo>
                  <a:pt x="1468" y="1219"/>
                </a:lnTo>
                <a:lnTo>
                  <a:pt x="1466" y="1212"/>
                </a:lnTo>
                <a:lnTo>
                  <a:pt x="1464" y="1206"/>
                </a:lnTo>
                <a:lnTo>
                  <a:pt x="1535" y="1193"/>
                </a:lnTo>
                <a:lnTo>
                  <a:pt x="1536" y="1198"/>
                </a:lnTo>
                <a:lnTo>
                  <a:pt x="1538" y="1204"/>
                </a:lnTo>
                <a:lnTo>
                  <a:pt x="1542" y="1213"/>
                </a:lnTo>
                <a:lnTo>
                  <a:pt x="1784" y="1213"/>
                </a:lnTo>
                <a:lnTo>
                  <a:pt x="1786" y="1212"/>
                </a:lnTo>
                <a:lnTo>
                  <a:pt x="1788" y="1211"/>
                </a:lnTo>
                <a:lnTo>
                  <a:pt x="1790" y="1210"/>
                </a:lnTo>
                <a:lnTo>
                  <a:pt x="1790" y="1208"/>
                </a:lnTo>
                <a:lnTo>
                  <a:pt x="1790" y="652"/>
                </a:lnTo>
                <a:lnTo>
                  <a:pt x="1790" y="634"/>
                </a:lnTo>
                <a:lnTo>
                  <a:pt x="1789" y="626"/>
                </a:lnTo>
                <a:lnTo>
                  <a:pt x="1789" y="618"/>
                </a:lnTo>
                <a:lnTo>
                  <a:pt x="1788" y="610"/>
                </a:lnTo>
                <a:lnTo>
                  <a:pt x="1786" y="603"/>
                </a:lnTo>
                <a:lnTo>
                  <a:pt x="1783" y="588"/>
                </a:lnTo>
                <a:lnTo>
                  <a:pt x="1779" y="575"/>
                </a:lnTo>
                <a:lnTo>
                  <a:pt x="1776" y="569"/>
                </a:lnTo>
                <a:lnTo>
                  <a:pt x="1774" y="562"/>
                </a:lnTo>
                <a:lnTo>
                  <a:pt x="1767" y="551"/>
                </a:lnTo>
                <a:lnTo>
                  <a:pt x="1760" y="540"/>
                </a:lnTo>
                <a:lnTo>
                  <a:pt x="1746" y="529"/>
                </a:lnTo>
                <a:lnTo>
                  <a:pt x="1731" y="516"/>
                </a:lnTo>
                <a:lnTo>
                  <a:pt x="1718" y="503"/>
                </a:lnTo>
                <a:lnTo>
                  <a:pt x="1705" y="490"/>
                </a:lnTo>
                <a:lnTo>
                  <a:pt x="1699" y="483"/>
                </a:lnTo>
                <a:lnTo>
                  <a:pt x="1693" y="476"/>
                </a:lnTo>
                <a:lnTo>
                  <a:pt x="1688" y="470"/>
                </a:lnTo>
                <a:lnTo>
                  <a:pt x="1684" y="463"/>
                </a:lnTo>
                <a:lnTo>
                  <a:pt x="1680" y="456"/>
                </a:lnTo>
                <a:lnTo>
                  <a:pt x="1677" y="449"/>
                </a:lnTo>
                <a:lnTo>
                  <a:pt x="1675" y="443"/>
                </a:lnTo>
                <a:lnTo>
                  <a:pt x="1674" y="436"/>
                </a:lnTo>
                <a:lnTo>
                  <a:pt x="1673" y="420"/>
                </a:lnTo>
                <a:lnTo>
                  <a:pt x="1688" y="399"/>
                </a:lnTo>
                <a:lnTo>
                  <a:pt x="1785" y="379"/>
                </a:lnTo>
                <a:lnTo>
                  <a:pt x="1785" y="374"/>
                </a:lnTo>
                <a:lnTo>
                  <a:pt x="1785" y="370"/>
                </a:lnTo>
                <a:lnTo>
                  <a:pt x="1784" y="367"/>
                </a:lnTo>
                <a:lnTo>
                  <a:pt x="1784" y="365"/>
                </a:lnTo>
                <a:lnTo>
                  <a:pt x="1782" y="362"/>
                </a:lnTo>
                <a:lnTo>
                  <a:pt x="1782" y="360"/>
                </a:lnTo>
                <a:lnTo>
                  <a:pt x="1781" y="360"/>
                </a:lnTo>
                <a:lnTo>
                  <a:pt x="1779" y="359"/>
                </a:lnTo>
                <a:lnTo>
                  <a:pt x="1776" y="359"/>
                </a:lnTo>
                <a:lnTo>
                  <a:pt x="1771" y="359"/>
                </a:lnTo>
                <a:lnTo>
                  <a:pt x="1621" y="359"/>
                </a:lnTo>
                <a:lnTo>
                  <a:pt x="1618" y="369"/>
                </a:lnTo>
                <a:lnTo>
                  <a:pt x="1615" y="378"/>
                </a:lnTo>
                <a:lnTo>
                  <a:pt x="1610" y="387"/>
                </a:lnTo>
                <a:lnTo>
                  <a:pt x="1605" y="396"/>
                </a:lnTo>
                <a:lnTo>
                  <a:pt x="1600" y="404"/>
                </a:lnTo>
                <a:lnTo>
                  <a:pt x="1593" y="412"/>
                </a:lnTo>
                <a:lnTo>
                  <a:pt x="1586" y="419"/>
                </a:lnTo>
                <a:lnTo>
                  <a:pt x="1578" y="425"/>
                </a:lnTo>
                <a:lnTo>
                  <a:pt x="1570" y="431"/>
                </a:lnTo>
                <a:lnTo>
                  <a:pt x="1561" y="437"/>
                </a:lnTo>
                <a:lnTo>
                  <a:pt x="1551" y="441"/>
                </a:lnTo>
                <a:lnTo>
                  <a:pt x="1541" y="445"/>
                </a:lnTo>
                <a:lnTo>
                  <a:pt x="1530" y="448"/>
                </a:lnTo>
                <a:lnTo>
                  <a:pt x="1519" y="451"/>
                </a:lnTo>
                <a:lnTo>
                  <a:pt x="1508" y="453"/>
                </a:lnTo>
                <a:lnTo>
                  <a:pt x="1496" y="454"/>
                </a:lnTo>
                <a:lnTo>
                  <a:pt x="1423" y="457"/>
                </a:lnTo>
                <a:lnTo>
                  <a:pt x="1350" y="460"/>
                </a:lnTo>
                <a:lnTo>
                  <a:pt x="1277" y="462"/>
                </a:lnTo>
                <a:lnTo>
                  <a:pt x="1203" y="465"/>
                </a:lnTo>
                <a:lnTo>
                  <a:pt x="1129" y="466"/>
                </a:lnTo>
                <a:lnTo>
                  <a:pt x="1055" y="467"/>
                </a:lnTo>
                <a:lnTo>
                  <a:pt x="980" y="468"/>
                </a:lnTo>
                <a:lnTo>
                  <a:pt x="905" y="468"/>
                </a:lnTo>
                <a:lnTo>
                  <a:pt x="831" y="468"/>
                </a:lnTo>
                <a:lnTo>
                  <a:pt x="756" y="467"/>
                </a:lnTo>
                <a:lnTo>
                  <a:pt x="682" y="466"/>
                </a:lnTo>
                <a:lnTo>
                  <a:pt x="608" y="465"/>
                </a:lnTo>
                <a:lnTo>
                  <a:pt x="535" y="462"/>
                </a:lnTo>
                <a:lnTo>
                  <a:pt x="461" y="460"/>
                </a:lnTo>
                <a:lnTo>
                  <a:pt x="388" y="457"/>
                </a:lnTo>
                <a:lnTo>
                  <a:pt x="316" y="454"/>
                </a:lnTo>
                <a:lnTo>
                  <a:pt x="319" y="382"/>
                </a:lnTo>
                <a:lnTo>
                  <a:pt x="391" y="386"/>
                </a:lnTo>
                <a:lnTo>
                  <a:pt x="464" y="389"/>
                </a:lnTo>
                <a:lnTo>
                  <a:pt x="537" y="391"/>
                </a:lnTo>
                <a:lnTo>
                  <a:pt x="610" y="393"/>
                </a:lnTo>
                <a:lnTo>
                  <a:pt x="684" y="395"/>
                </a:lnTo>
                <a:lnTo>
                  <a:pt x="757" y="396"/>
                </a:lnTo>
                <a:lnTo>
                  <a:pt x="831" y="397"/>
                </a:lnTo>
                <a:lnTo>
                  <a:pt x="905" y="397"/>
                </a:lnTo>
                <a:lnTo>
                  <a:pt x="980" y="397"/>
                </a:lnTo>
                <a:lnTo>
                  <a:pt x="1054" y="396"/>
                </a:lnTo>
                <a:lnTo>
                  <a:pt x="1128" y="395"/>
                </a:lnTo>
                <a:lnTo>
                  <a:pt x="1201" y="393"/>
                </a:lnTo>
                <a:lnTo>
                  <a:pt x="1274" y="391"/>
                </a:lnTo>
                <a:lnTo>
                  <a:pt x="1347" y="389"/>
                </a:lnTo>
                <a:lnTo>
                  <a:pt x="1384" y="387"/>
                </a:lnTo>
                <a:lnTo>
                  <a:pt x="1420" y="386"/>
                </a:lnTo>
                <a:lnTo>
                  <a:pt x="1492" y="382"/>
                </a:lnTo>
                <a:lnTo>
                  <a:pt x="1499" y="382"/>
                </a:lnTo>
                <a:lnTo>
                  <a:pt x="1508" y="380"/>
                </a:lnTo>
                <a:lnTo>
                  <a:pt x="1518" y="378"/>
                </a:lnTo>
                <a:lnTo>
                  <a:pt x="1523" y="376"/>
                </a:lnTo>
                <a:lnTo>
                  <a:pt x="1528" y="373"/>
                </a:lnTo>
                <a:lnTo>
                  <a:pt x="1533" y="370"/>
                </a:lnTo>
                <a:lnTo>
                  <a:pt x="1537" y="367"/>
                </a:lnTo>
                <a:lnTo>
                  <a:pt x="1542" y="362"/>
                </a:lnTo>
                <a:lnTo>
                  <a:pt x="1545" y="358"/>
                </a:lnTo>
                <a:lnTo>
                  <a:pt x="1547" y="355"/>
                </a:lnTo>
                <a:lnTo>
                  <a:pt x="1548" y="352"/>
                </a:lnTo>
                <a:lnTo>
                  <a:pt x="1550" y="349"/>
                </a:lnTo>
                <a:lnTo>
                  <a:pt x="1551" y="346"/>
                </a:lnTo>
                <a:lnTo>
                  <a:pt x="1552" y="342"/>
                </a:lnTo>
                <a:lnTo>
                  <a:pt x="1552" y="338"/>
                </a:lnTo>
                <a:lnTo>
                  <a:pt x="1553" y="330"/>
                </a:lnTo>
                <a:lnTo>
                  <a:pt x="1552" y="314"/>
                </a:lnTo>
                <a:lnTo>
                  <a:pt x="1551" y="307"/>
                </a:lnTo>
                <a:lnTo>
                  <a:pt x="1550" y="299"/>
                </a:lnTo>
                <a:lnTo>
                  <a:pt x="1549" y="291"/>
                </a:lnTo>
                <a:lnTo>
                  <a:pt x="1546" y="283"/>
                </a:lnTo>
                <a:lnTo>
                  <a:pt x="1543" y="275"/>
                </a:lnTo>
                <a:lnTo>
                  <a:pt x="1539" y="266"/>
                </a:lnTo>
                <a:lnTo>
                  <a:pt x="1437" y="108"/>
                </a:lnTo>
                <a:lnTo>
                  <a:pt x="1435" y="106"/>
                </a:lnTo>
                <a:lnTo>
                  <a:pt x="1432" y="103"/>
                </a:lnTo>
                <a:lnTo>
                  <a:pt x="1428" y="100"/>
                </a:lnTo>
                <a:lnTo>
                  <a:pt x="1424" y="97"/>
                </a:lnTo>
                <a:lnTo>
                  <a:pt x="1419" y="95"/>
                </a:lnTo>
                <a:lnTo>
                  <a:pt x="1412" y="92"/>
                </a:lnTo>
                <a:lnTo>
                  <a:pt x="1405" y="90"/>
                </a:lnTo>
                <a:lnTo>
                  <a:pt x="1397" y="88"/>
                </a:lnTo>
                <a:lnTo>
                  <a:pt x="1264" y="80"/>
                </a:lnTo>
                <a:lnTo>
                  <a:pt x="1203" y="77"/>
                </a:lnTo>
                <a:lnTo>
                  <a:pt x="1145" y="75"/>
                </a:lnTo>
                <a:lnTo>
                  <a:pt x="1089" y="73"/>
                </a:lnTo>
                <a:lnTo>
                  <a:pt x="1035" y="72"/>
                </a:lnTo>
                <a:lnTo>
                  <a:pt x="983" y="71"/>
                </a:lnTo>
                <a:lnTo>
                  <a:pt x="930" y="71"/>
                </a:lnTo>
                <a:lnTo>
                  <a:pt x="930" y="36"/>
                </a:lnTo>
                <a:lnTo>
                  <a:pt x="930" y="71"/>
                </a:lnTo>
                <a:lnTo>
                  <a:pt x="879" y="72"/>
                </a:lnTo>
                <a:lnTo>
                  <a:pt x="827" y="72"/>
                </a:lnTo>
                <a:lnTo>
                  <a:pt x="717" y="75"/>
                </a:lnTo>
                <a:lnTo>
                  <a:pt x="659" y="78"/>
                </a:lnTo>
                <a:lnTo>
                  <a:pt x="597" y="81"/>
                </a:lnTo>
                <a:lnTo>
                  <a:pt x="532" y="84"/>
                </a:lnTo>
                <a:lnTo>
                  <a:pt x="462" y="89"/>
                </a:lnTo>
                <a:lnTo>
                  <a:pt x="458" y="89"/>
                </a:lnTo>
                <a:lnTo>
                  <a:pt x="455" y="90"/>
                </a:lnTo>
                <a:lnTo>
                  <a:pt x="448" y="92"/>
                </a:lnTo>
                <a:lnTo>
                  <a:pt x="442" y="95"/>
                </a:lnTo>
                <a:lnTo>
                  <a:pt x="437" y="98"/>
                </a:lnTo>
                <a:lnTo>
                  <a:pt x="428" y="105"/>
                </a:lnTo>
                <a:lnTo>
                  <a:pt x="425" y="108"/>
                </a:lnTo>
                <a:lnTo>
                  <a:pt x="422" y="112"/>
                </a:lnTo>
                <a:lnTo>
                  <a:pt x="263" y="359"/>
                </a:lnTo>
                <a:lnTo>
                  <a:pt x="90" y="359"/>
                </a:lnTo>
                <a:lnTo>
                  <a:pt x="86" y="359"/>
                </a:lnTo>
                <a:lnTo>
                  <a:pt x="83" y="359"/>
                </a:lnTo>
                <a:lnTo>
                  <a:pt x="80" y="360"/>
                </a:lnTo>
                <a:lnTo>
                  <a:pt x="79" y="362"/>
                </a:lnTo>
                <a:lnTo>
                  <a:pt x="78" y="365"/>
                </a:lnTo>
                <a:lnTo>
                  <a:pt x="77" y="370"/>
                </a:lnTo>
                <a:lnTo>
                  <a:pt x="76" y="379"/>
                </a:lnTo>
                <a:lnTo>
                  <a:pt x="174" y="399"/>
                </a:lnTo>
                <a:lnTo>
                  <a:pt x="188" y="420"/>
                </a:lnTo>
                <a:lnTo>
                  <a:pt x="188" y="434"/>
                </a:lnTo>
                <a:lnTo>
                  <a:pt x="188" y="436"/>
                </a:lnTo>
                <a:lnTo>
                  <a:pt x="186" y="443"/>
                </a:lnTo>
                <a:lnTo>
                  <a:pt x="184" y="449"/>
                </a:lnTo>
                <a:lnTo>
                  <a:pt x="181" y="456"/>
                </a:lnTo>
                <a:lnTo>
                  <a:pt x="177" y="463"/>
                </a:lnTo>
                <a:lnTo>
                  <a:pt x="173" y="470"/>
                </a:lnTo>
                <a:lnTo>
                  <a:pt x="168" y="476"/>
                </a:lnTo>
                <a:lnTo>
                  <a:pt x="157" y="490"/>
                </a:lnTo>
                <a:lnTo>
                  <a:pt x="144" y="503"/>
                </a:lnTo>
                <a:lnTo>
                  <a:pt x="130" y="516"/>
                </a:lnTo>
                <a:lnTo>
                  <a:pt x="116" y="529"/>
                </a:lnTo>
                <a:lnTo>
                  <a:pt x="101" y="540"/>
                </a:lnTo>
                <a:lnTo>
                  <a:pt x="94" y="551"/>
                </a:lnTo>
                <a:lnTo>
                  <a:pt x="88" y="562"/>
                </a:lnTo>
                <a:lnTo>
                  <a:pt x="85" y="569"/>
                </a:lnTo>
                <a:lnTo>
                  <a:pt x="83" y="575"/>
                </a:lnTo>
                <a:lnTo>
                  <a:pt x="78" y="588"/>
                </a:lnTo>
                <a:lnTo>
                  <a:pt x="75" y="602"/>
                </a:lnTo>
                <a:lnTo>
                  <a:pt x="73" y="617"/>
                </a:lnTo>
                <a:lnTo>
                  <a:pt x="72" y="634"/>
                </a:lnTo>
                <a:lnTo>
                  <a:pt x="72" y="652"/>
                </a:lnTo>
                <a:lnTo>
                  <a:pt x="72" y="1208"/>
                </a:lnTo>
                <a:lnTo>
                  <a:pt x="72" y="1210"/>
                </a:lnTo>
                <a:lnTo>
                  <a:pt x="73" y="1211"/>
                </a:lnTo>
                <a:lnTo>
                  <a:pt x="75" y="1212"/>
                </a:lnTo>
                <a:lnTo>
                  <a:pt x="77" y="1213"/>
                </a:lnTo>
                <a:lnTo>
                  <a:pt x="318" y="1213"/>
                </a:lnTo>
                <a:lnTo>
                  <a:pt x="321" y="1208"/>
                </a:lnTo>
                <a:lnTo>
                  <a:pt x="323" y="1202"/>
                </a:lnTo>
                <a:lnTo>
                  <a:pt x="325" y="1195"/>
                </a:lnTo>
                <a:lnTo>
                  <a:pt x="326" y="1190"/>
                </a:lnTo>
                <a:lnTo>
                  <a:pt x="396" y="1203"/>
                </a:lnTo>
                <a:lnTo>
                  <a:pt x="395" y="1210"/>
                </a:lnTo>
                <a:lnTo>
                  <a:pt x="393" y="1217"/>
                </a:lnTo>
                <a:lnTo>
                  <a:pt x="390" y="1225"/>
                </a:lnTo>
                <a:lnTo>
                  <a:pt x="388" y="1232"/>
                </a:lnTo>
                <a:lnTo>
                  <a:pt x="385" y="1239"/>
                </a:lnTo>
                <a:lnTo>
                  <a:pt x="381" y="1246"/>
                </a:lnTo>
                <a:lnTo>
                  <a:pt x="378" y="1252"/>
                </a:lnTo>
                <a:lnTo>
                  <a:pt x="374" y="1258"/>
                </a:lnTo>
                <a:lnTo>
                  <a:pt x="369" y="1264"/>
                </a:lnTo>
                <a:lnTo>
                  <a:pt x="364" y="1269"/>
                </a:lnTo>
                <a:lnTo>
                  <a:pt x="359" y="1273"/>
                </a:lnTo>
                <a:lnTo>
                  <a:pt x="353" y="1277"/>
                </a:lnTo>
                <a:lnTo>
                  <a:pt x="347" y="1280"/>
                </a:lnTo>
                <a:lnTo>
                  <a:pt x="344" y="1281"/>
                </a:lnTo>
                <a:lnTo>
                  <a:pt x="341" y="1282"/>
                </a:lnTo>
                <a:lnTo>
                  <a:pt x="334" y="1284"/>
                </a:lnTo>
                <a:lnTo>
                  <a:pt x="327" y="1284"/>
                </a:lnTo>
                <a:lnTo>
                  <a:pt x="77" y="1284"/>
                </a:lnTo>
                <a:lnTo>
                  <a:pt x="69" y="1284"/>
                </a:lnTo>
                <a:lnTo>
                  <a:pt x="62" y="1283"/>
                </a:lnTo>
                <a:lnTo>
                  <a:pt x="54" y="1281"/>
                </a:lnTo>
                <a:lnTo>
                  <a:pt x="47" y="1278"/>
                </a:lnTo>
                <a:lnTo>
                  <a:pt x="41" y="1275"/>
                </a:lnTo>
                <a:lnTo>
                  <a:pt x="34" y="1271"/>
                </a:lnTo>
                <a:lnTo>
                  <a:pt x="28" y="1267"/>
                </a:lnTo>
                <a:lnTo>
                  <a:pt x="23" y="1262"/>
                </a:lnTo>
                <a:lnTo>
                  <a:pt x="18" y="1256"/>
                </a:lnTo>
                <a:lnTo>
                  <a:pt x="13" y="1251"/>
                </a:lnTo>
                <a:lnTo>
                  <a:pt x="11" y="1247"/>
                </a:lnTo>
                <a:lnTo>
                  <a:pt x="10" y="1244"/>
                </a:lnTo>
                <a:lnTo>
                  <a:pt x="6" y="1238"/>
                </a:lnTo>
                <a:lnTo>
                  <a:pt x="4" y="1231"/>
                </a:lnTo>
                <a:lnTo>
                  <a:pt x="2" y="1223"/>
                </a:lnTo>
                <a:lnTo>
                  <a:pt x="1" y="1216"/>
                </a:lnTo>
                <a:lnTo>
                  <a:pt x="0" y="1208"/>
                </a:lnTo>
                <a:lnTo>
                  <a:pt x="0" y="652"/>
                </a:lnTo>
                <a:lnTo>
                  <a:pt x="0" y="639"/>
                </a:lnTo>
                <a:lnTo>
                  <a:pt x="1" y="628"/>
                </a:lnTo>
                <a:lnTo>
                  <a:pt x="1" y="616"/>
                </a:lnTo>
                <a:lnTo>
                  <a:pt x="3" y="605"/>
                </a:lnTo>
                <a:lnTo>
                  <a:pt x="6" y="583"/>
                </a:lnTo>
                <a:lnTo>
                  <a:pt x="9" y="573"/>
                </a:lnTo>
                <a:lnTo>
                  <a:pt x="11" y="563"/>
                </a:lnTo>
                <a:lnTo>
                  <a:pt x="15" y="553"/>
                </a:lnTo>
                <a:lnTo>
                  <a:pt x="18" y="543"/>
                </a:lnTo>
                <a:lnTo>
                  <a:pt x="22" y="534"/>
                </a:lnTo>
                <a:lnTo>
                  <a:pt x="27" y="525"/>
                </a:lnTo>
                <a:lnTo>
                  <a:pt x="31" y="516"/>
                </a:lnTo>
                <a:lnTo>
                  <a:pt x="37" y="508"/>
                </a:lnTo>
                <a:lnTo>
                  <a:pt x="42" y="500"/>
                </a:lnTo>
                <a:lnTo>
                  <a:pt x="48" y="492"/>
                </a:lnTo>
                <a:lnTo>
                  <a:pt x="54" y="486"/>
                </a:lnTo>
                <a:lnTo>
                  <a:pt x="64" y="479"/>
                </a:lnTo>
                <a:lnTo>
                  <a:pt x="73" y="471"/>
                </a:lnTo>
                <a:lnTo>
                  <a:pt x="82" y="463"/>
                </a:lnTo>
                <a:lnTo>
                  <a:pt x="91" y="455"/>
                </a:lnTo>
                <a:lnTo>
                  <a:pt x="38" y="443"/>
                </a:lnTo>
                <a:lnTo>
                  <a:pt x="33" y="441"/>
                </a:lnTo>
                <a:lnTo>
                  <a:pt x="28" y="438"/>
                </a:lnTo>
                <a:lnTo>
                  <a:pt x="23" y="435"/>
                </a:lnTo>
                <a:lnTo>
                  <a:pt x="21" y="433"/>
                </a:lnTo>
                <a:lnTo>
                  <a:pt x="19" y="432"/>
                </a:lnTo>
                <a:lnTo>
                  <a:pt x="13" y="425"/>
                </a:lnTo>
                <a:lnTo>
                  <a:pt x="11" y="422"/>
                </a:lnTo>
                <a:lnTo>
                  <a:pt x="9" y="418"/>
                </a:lnTo>
                <a:lnTo>
                  <a:pt x="8" y="415"/>
                </a:lnTo>
                <a:lnTo>
                  <a:pt x="6" y="411"/>
                </a:lnTo>
                <a:lnTo>
                  <a:pt x="5" y="405"/>
                </a:lnTo>
                <a:lnTo>
                  <a:pt x="5" y="399"/>
                </a:lnTo>
                <a:lnTo>
                  <a:pt x="5" y="393"/>
                </a:lnTo>
                <a:lnTo>
                  <a:pt x="5" y="374"/>
                </a:lnTo>
                <a:lnTo>
                  <a:pt x="6" y="363"/>
                </a:lnTo>
                <a:lnTo>
                  <a:pt x="8" y="352"/>
                </a:lnTo>
                <a:lnTo>
                  <a:pt x="11" y="341"/>
                </a:lnTo>
                <a:lnTo>
                  <a:pt x="12" y="336"/>
                </a:lnTo>
                <a:lnTo>
                  <a:pt x="15" y="331"/>
                </a:lnTo>
                <a:lnTo>
                  <a:pt x="17" y="326"/>
                </a:lnTo>
                <a:lnTo>
                  <a:pt x="20" y="321"/>
                </a:lnTo>
                <a:lnTo>
                  <a:pt x="24" y="316"/>
                </a:lnTo>
                <a:lnTo>
                  <a:pt x="28" y="312"/>
                </a:lnTo>
                <a:lnTo>
                  <a:pt x="32" y="307"/>
                </a:lnTo>
                <a:lnTo>
                  <a:pt x="37" y="303"/>
                </a:lnTo>
                <a:lnTo>
                  <a:pt x="44" y="299"/>
                </a:lnTo>
                <a:lnTo>
                  <a:pt x="51" y="295"/>
                </a:lnTo>
                <a:lnTo>
                  <a:pt x="59" y="292"/>
                </a:lnTo>
                <a:lnTo>
                  <a:pt x="68" y="290"/>
                </a:lnTo>
                <a:lnTo>
                  <a:pt x="79" y="288"/>
                </a:lnTo>
                <a:lnTo>
                  <a:pt x="84" y="287"/>
                </a:lnTo>
                <a:lnTo>
                  <a:pt x="90" y="287"/>
                </a:lnTo>
                <a:lnTo>
                  <a:pt x="224" y="287"/>
                </a:lnTo>
                <a:lnTo>
                  <a:pt x="365" y="69"/>
                </a:lnTo>
                <a:lnTo>
                  <a:pt x="374" y="58"/>
                </a:lnTo>
                <a:lnTo>
                  <a:pt x="379" y="53"/>
                </a:lnTo>
                <a:lnTo>
                  <a:pt x="385" y="49"/>
                </a:lnTo>
                <a:lnTo>
                  <a:pt x="390" y="44"/>
                </a:lnTo>
                <a:lnTo>
                  <a:pt x="395" y="41"/>
                </a:lnTo>
                <a:lnTo>
                  <a:pt x="401" y="37"/>
                </a:lnTo>
                <a:lnTo>
                  <a:pt x="406" y="34"/>
                </a:lnTo>
                <a:lnTo>
                  <a:pt x="418" y="28"/>
                </a:lnTo>
                <a:lnTo>
                  <a:pt x="430" y="23"/>
                </a:lnTo>
                <a:lnTo>
                  <a:pt x="436" y="21"/>
                </a:lnTo>
                <a:lnTo>
                  <a:pt x="443" y="20"/>
                </a:lnTo>
                <a:lnTo>
                  <a:pt x="449" y="19"/>
                </a:lnTo>
                <a:lnTo>
                  <a:pt x="456" y="18"/>
                </a:lnTo>
                <a:lnTo>
                  <a:pt x="526" y="13"/>
                </a:lnTo>
                <a:lnTo>
                  <a:pt x="592" y="10"/>
                </a:lnTo>
                <a:lnTo>
                  <a:pt x="655" y="6"/>
                </a:lnTo>
                <a:lnTo>
                  <a:pt x="714" y="4"/>
                </a:lnTo>
                <a:lnTo>
                  <a:pt x="770" y="2"/>
                </a:lnTo>
                <a:lnTo>
                  <a:pt x="824" y="1"/>
                </a:lnTo>
                <a:lnTo>
                  <a:pt x="878" y="0"/>
                </a:lnTo>
                <a:lnTo>
                  <a:pt x="930" y="0"/>
                </a:lnTo>
                <a:lnTo>
                  <a:pt x="984" y="0"/>
                </a:lnTo>
                <a:lnTo>
                  <a:pt x="1037" y="1"/>
                </a:lnTo>
                <a:lnTo>
                  <a:pt x="1147" y="4"/>
                </a:lnTo>
                <a:lnTo>
                  <a:pt x="1206" y="6"/>
                </a:lnTo>
                <a:lnTo>
                  <a:pt x="1268" y="10"/>
                </a:lnTo>
                <a:lnTo>
                  <a:pt x="1334" y="13"/>
                </a:lnTo>
                <a:lnTo>
                  <a:pt x="1404" y="17"/>
                </a:lnTo>
                <a:lnTo>
                  <a:pt x="1411" y="18"/>
                </a:lnTo>
                <a:lnTo>
                  <a:pt x="1418" y="20"/>
                </a:lnTo>
                <a:lnTo>
                  <a:pt x="1431" y="23"/>
                </a:lnTo>
                <a:lnTo>
                  <a:pt x="1437" y="25"/>
                </a:lnTo>
                <a:lnTo>
                  <a:pt x="1443" y="28"/>
                </a:lnTo>
                <a:lnTo>
                  <a:pt x="1455" y="33"/>
                </a:lnTo>
                <a:lnTo>
                  <a:pt x="1466" y="40"/>
                </a:lnTo>
                <a:lnTo>
                  <a:pt x="1476" y="47"/>
                </a:lnTo>
                <a:lnTo>
                  <a:pt x="1485" y="56"/>
                </a:lnTo>
                <a:lnTo>
                  <a:pt x="1494" y="66"/>
                </a:lnTo>
                <a:lnTo>
                  <a:pt x="1596" y="224"/>
                </a:lnTo>
                <a:lnTo>
                  <a:pt x="1597" y="223"/>
                </a:lnTo>
                <a:lnTo>
                  <a:pt x="1601" y="231"/>
                </a:lnTo>
                <a:lnTo>
                  <a:pt x="1638" y="287"/>
                </a:lnTo>
                <a:lnTo>
                  <a:pt x="1771" y="287"/>
                </a:lnTo>
                <a:lnTo>
                  <a:pt x="1783" y="288"/>
                </a:lnTo>
                <a:lnTo>
                  <a:pt x="1793" y="290"/>
                </a:lnTo>
                <a:lnTo>
                  <a:pt x="1803" y="292"/>
                </a:lnTo>
                <a:lnTo>
                  <a:pt x="1811" y="295"/>
                </a:lnTo>
                <a:lnTo>
                  <a:pt x="1818" y="299"/>
                </a:lnTo>
                <a:lnTo>
                  <a:pt x="1824" y="303"/>
                </a:lnTo>
                <a:lnTo>
                  <a:pt x="1829" y="307"/>
                </a:lnTo>
                <a:lnTo>
                  <a:pt x="1834" y="312"/>
                </a:lnTo>
                <a:lnTo>
                  <a:pt x="1838" y="316"/>
                </a:lnTo>
                <a:lnTo>
                  <a:pt x="1841" y="321"/>
                </a:lnTo>
                <a:lnTo>
                  <a:pt x="1844" y="326"/>
                </a:lnTo>
                <a:lnTo>
                  <a:pt x="1847" y="331"/>
                </a:lnTo>
                <a:lnTo>
                  <a:pt x="1849" y="336"/>
                </a:lnTo>
                <a:lnTo>
                  <a:pt x="1851" y="341"/>
                </a:lnTo>
                <a:lnTo>
                  <a:pt x="1854" y="352"/>
                </a:lnTo>
                <a:lnTo>
                  <a:pt x="1856" y="363"/>
                </a:lnTo>
                <a:lnTo>
                  <a:pt x="1857" y="373"/>
                </a:lnTo>
                <a:lnTo>
                  <a:pt x="1857" y="393"/>
                </a:lnTo>
                <a:lnTo>
                  <a:pt x="1857" y="399"/>
                </a:lnTo>
                <a:lnTo>
                  <a:pt x="1857" y="402"/>
                </a:lnTo>
                <a:lnTo>
                  <a:pt x="1856" y="405"/>
                </a:lnTo>
                <a:lnTo>
                  <a:pt x="1855" y="411"/>
                </a:lnTo>
                <a:lnTo>
                  <a:pt x="1854" y="415"/>
                </a:lnTo>
                <a:lnTo>
                  <a:pt x="1852" y="418"/>
                </a:lnTo>
                <a:lnTo>
                  <a:pt x="1851" y="422"/>
                </a:lnTo>
                <a:lnTo>
                  <a:pt x="1848" y="425"/>
                </a:lnTo>
                <a:lnTo>
                  <a:pt x="1842" y="432"/>
                </a:lnTo>
                <a:lnTo>
                  <a:pt x="1838" y="435"/>
                </a:lnTo>
                <a:lnTo>
                  <a:pt x="1834" y="438"/>
                </a:lnTo>
                <a:lnTo>
                  <a:pt x="1829" y="441"/>
                </a:lnTo>
                <a:lnTo>
                  <a:pt x="1823" y="443"/>
                </a:lnTo>
                <a:lnTo>
                  <a:pt x="1816" y="446"/>
                </a:lnTo>
                <a:lnTo>
                  <a:pt x="1771" y="455"/>
                </a:lnTo>
                <a:lnTo>
                  <a:pt x="1788" y="471"/>
                </a:lnTo>
                <a:lnTo>
                  <a:pt x="1807" y="486"/>
                </a:lnTo>
                <a:lnTo>
                  <a:pt x="1813" y="492"/>
                </a:lnTo>
                <a:close/>
                <a:moveTo>
                  <a:pt x="1007" y="866"/>
                </a:moveTo>
                <a:lnTo>
                  <a:pt x="930" y="983"/>
                </a:lnTo>
                <a:lnTo>
                  <a:pt x="854" y="866"/>
                </a:lnTo>
                <a:lnTo>
                  <a:pt x="770" y="866"/>
                </a:lnTo>
                <a:lnTo>
                  <a:pt x="729" y="865"/>
                </a:lnTo>
                <a:lnTo>
                  <a:pt x="687" y="864"/>
                </a:lnTo>
                <a:lnTo>
                  <a:pt x="643" y="862"/>
                </a:lnTo>
                <a:lnTo>
                  <a:pt x="597" y="860"/>
                </a:lnTo>
                <a:lnTo>
                  <a:pt x="548" y="856"/>
                </a:lnTo>
                <a:lnTo>
                  <a:pt x="495" y="852"/>
                </a:lnTo>
                <a:lnTo>
                  <a:pt x="502" y="781"/>
                </a:lnTo>
                <a:lnTo>
                  <a:pt x="556" y="785"/>
                </a:lnTo>
                <a:lnTo>
                  <a:pt x="607" y="789"/>
                </a:lnTo>
                <a:lnTo>
                  <a:pt x="654" y="791"/>
                </a:lnTo>
                <a:lnTo>
                  <a:pt x="699" y="793"/>
                </a:lnTo>
                <a:lnTo>
                  <a:pt x="742" y="794"/>
                </a:lnTo>
                <a:lnTo>
                  <a:pt x="785" y="794"/>
                </a:lnTo>
                <a:lnTo>
                  <a:pt x="873" y="795"/>
                </a:lnTo>
                <a:lnTo>
                  <a:pt x="893" y="795"/>
                </a:lnTo>
                <a:lnTo>
                  <a:pt x="930" y="852"/>
                </a:lnTo>
                <a:lnTo>
                  <a:pt x="969" y="795"/>
                </a:lnTo>
                <a:lnTo>
                  <a:pt x="988" y="795"/>
                </a:lnTo>
                <a:lnTo>
                  <a:pt x="1076" y="794"/>
                </a:lnTo>
                <a:lnTo>
                  <a:pt x="1163" y="793"/>
                </a:lnTo>
                <a:lnTo>
                  <a:pt x="1207" y="791"/>
                </a:lnTo>
                <a:lnTo>
                  <a:pt x="1255" y="789"/>
                </a:lnTo>
                <a:lnTo>
                  <a:pt x="1305" y="785"/>
                </a:lnTo>
                <a:lnTo>
                  <a:pt x="1332" y="783"/>
                </a:lnTo>
                <a:lnTo>
                  <a:pt x="1360" y="781"/>
                </a:lnTo>
                <a:lnTo>
                  <a:pt x="1367" y="852"/>
                </a:lnTo>
                <a:lnTo>
                  <a:pt x="1313" y="856"/>
                </a:lnTo>
                <a:lnTo>
                  <a:pt x="1264" y="860"/>
                </a:lnTo>
                <a:lnTo>
                  <a:pt x="1218" y="862"/>
                </a:lnTo>
                <a:lnTo>
                  <a:pt x="1175" y="864"/>
                </a:lnTo>
                <a:lnTo>
                  <a:pt x="1133" y="865"/>
                </a:lnTo>
                <a:lnTo>
                  <a:pt x="1091" y="866"/>
                </a:lnTo>
                <a:lnTo>
                  <a:pt x="1007" y="866"/>
                </a:lnTo>
                <a:close/>
                <a:moveTo>
                  <a:pt x="1492" y="1081"/>
                </a:moveTo>
                <a:lnTo>
                  <a:pt x="1494" y="1126"/>
                </a:lnTo>
                <a:lnTo>
                  <a:pt x="1429" y="1129"/>
                </a:lnTo>
                <a:lnTo>
                  <a:pt x="1363" y="1132"/>
                </a:lnTo>
                <a:lnTo>
                  <a:pt x="1296" y="1135"/>
                </a:lnTo>
                <a:lnTo>
                  <a:pt x="1227" y="1137"/>
                </a:lnTo>
                <a:lnTo>
                  <a:pt x="1193" y="1137"/>
                </a:lnTo>
                <a:lnTo>
                  <a:pt x="1158" y="1138"/>
                </a:lnTo>
                <a:lnTo>
                  <a:pt x="1088" y="1139"/>
                </a:lnTo>
                <a:lnTo>
                  <a:pt x="1017" y="1140"/>
                </a:lnTo>
                <a:lnTo>
                  <a:pt x="946" y="1140"/>
                </a:lnTo>
                <a:lnTo>
                  <a:pt x="916" y="1140"/>
                </a:lnTo>
                <a:lnTo>
                  <a:pt x="844" y="1140"/>
                </a:lnTo>
                <a:lnTo>
                  <a:pt x="773" y="1139"/>
                </a:lnTo>
                <a:lnTo>
                  <a:pt x="703" y="1138"/>
                </a:lnTo>
                <a:lnTo>
                  <a:pt x="634" y="1137"/>
                </a:lnTo>
                <a:lnTo>
                  <a:pt x="566" y="1135"/>
                </a:lnTo>
                <a:lnTo>
                  <a:pt x="499" y="1132"/>
                </a:lnTo>
                <a:lnTo>
                  <a:pt x="432" y="1129"/>
                </a:lnTo>
                <a:lnTo>
                  <a:pt x="367" y="1126"/>
                </a:lnTo>
                <a:lnTo>
                  <a:pt x="369" y="1090"/>
                </a:lnTo>
                <a:lnTo>
                  <a:pt x="367" y="1126"/>
                </a:lnTo>
                <a:lnTo>
                  <a:pt x="231" y="1116"/>
                </a:lnTo>
                <a:lnTo>
                  <a:pt x="130" y="1110"/>
                </a:lnTo>
                <a:lnTo>
                  <a:pt x="135" y="1038"/>
                </a:lnTo>
                <a:lnTo>
                  <a:pt x="236" y="1045"/>
                </a:lnTo>
                <a:lnTo>
                  <a:pt x="372" y="1054"/>
                </a:lnTo>
                <a:lnTo>
                  <a:pt x="438" y="1058"/>
                </a:lnTo>
                <a:lnTo>
                  <a:pt x="505" y="1061"/>
                </a:lnTo>
                <a:lnTo>
                  <a:pt x="574" y="1063"/>
                </a:lnTo>
                <a:lnTo>
                  <a:pt x="643" y="1065"/>
                </a:lnTo>
                <a:lnTo>
                  <a:pt x="714" y="1067"/>
                </a:lnTo>
                <a:lnTo>
                  <a:pt x="785" y="1068"/>
                </a:lnTo>
                <a:lnTo>
                  <a:pt x="857" y="1069"/>
                </a:lnTo>
                <a:lnTo>
                  <a:pt x="930" y="1069"/>
                </a:lnTo>
                <a:lnTo>
                  <a:pt x="930" y="1105"/>
                </a:lnTo>
                <a:lnTo>
                  <a:pt x="930" y="1069"/>
                </a:lnTo>
                <a:lnTo>
                  <a:pt x="1004" y="1069"/>
                </a:lnTo>
                <a:lnTo>
                  <a:pt x="1076" y="1068"/>
                </a:lnTo>
                <a:lnTo>
                  <a:pt x="1148" y="1067"/>
                </a:lnTo>
                <a:lnTo>
                  <a:pt x="1218" y="1065"/>
                </a:lnTo>
                <a:lnTo>
                  <a:pt x="1288" y="1063"/>
                </a:lnTo>
                <a:lnTo>
                  <a:pt x="1356" y="1061"/>
                </a:lnTo>
                <a:lnTo>
                  <a:pt x="1424" y="1058"/>
                </a:lnTo>
                <a:lnTo>
                  <a:pt x="1490" y="1054"/>
                </a:lnTo>
                <a:lnTo>
                  <a:pt x="1626" y="1045"/>
                </a:lnTo>
                <a:lnTo>
                  <a:pt x="1727" y="1038"/>
                </a:lnTo>
                <a:lnTo>
                  <a:pt x="1732" y="1110"/>
                </a:lnTo>
                <a:lnTo>
                  <a:pt x="1631" y="1116"/>
                </a:lnTo>
                <a:lnTo>
                  <a:pt x="1494" y="1126"/>
                </a:lnTo>
                <a:lnTo>
                  <a:pt x="1492" y="1081"/>
                </a:lnTo>
                <a:close/>
                <a:moveTo>
                  <a:pt x="446" y="647"/>
                </a:moveTo>
                <a:lnTo>
                  <a:pt x="437" y="718"/>
                </a:lnTo>
                <a:lnTo>
                  <a:pt x="167" y="685"/>
                </a:lnTo>
                <a:lnTo>
                  <a:pt x="175" y="613"/>
                </a:lnTo>
                <a:lnTo>
                  <a:pt x="446" y="647"/>
                </a:lnTo>
                <a:close/>
                <a:moveTo>
                  <a:pt x="1686" y="613"/>
                </a:moveTo>
                <a:lnTo>
                  <a:pt x="1695" y="685"/>
                </a:lnTo>
                <a:lnTo>
                  <a:pt x="1424" y="718"/>
                </a:lnTo>
                <a:lnTo>
                  <a:pt x="1416" y="647"/>
                </a:lnTo>
                <a:lnTo>
                  <a:pt x="1686" y="6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a:ea typeface="+mn-ea"/>
              <a:cs typeface="+mn-cs"/>
            </a:endParaRPr>
          </a:p>
        </p:txBody>
      </p:sp>
      <p:sp>
        <p:nvSpPr>
          <p:cNvPr id="73" name="Freeform 6">
            <a:extLst>
              <a:ext uri="{FF2B5EF4-FFF2-40B4-BE49-F238E27FC236}">
                <a16:creationId xmlns:a16="http://schemas.microsoft.com/office/drawing/2014/main" id="{AEE8A4B3-86AC-4586-B67F-8B53BDD37E56}"/>
              </a:ext>
            </a:extLst>
          </p:cNvPr>
          <p:cNvSpPr>
            <a:spLocks noEditPoints="1"/>
          </p:cNvSpPr>
          <p:nvPr/>
        </p:nvSpPr>
        <p:spPr bwMode="auto">
          <a:xfrm>
            <a:off x="9276402" y="5231926"/>
            <a:ext cx="699775" cy="685750"/>
          </a:xfrm>
          <a:custGeom>
            <a:avLst/>
            <a:gdLst>
              <a:gd name="T0" fmla="*/ 1157 w 1289"/>
              <a:gd name="T1" fmla="*/ 310 h 1289"/>
              <a:gd name="T2" fmla="*/ 947 w 1289"/>
              <a:gd name="T3" fmla="*/ 142 h 1289"/>
              <a:gd name="T4" fmla="*/ 1139 w 1289"/>
              <a:gd name="T5" fmla="*/ 215 h 1289"/>
              <a:gd name="T6" fmla="*/ 1154 w 1289"/>
              <a:gd name="T7" fmla="*/ 178 h 1289"/>
              <a:gd name="T8" fmla="*/ 1075 w 1289"/>
              <a:gd name="T9" fmla="*/ 146 h 1289"/>
              <a:gd name="T10" fmla="*/ 1246 w 1289"/>
              <a:gd name="T11" fmla="*/ 791 h 1289"/>
              <a:gd name="T12" fmla="*/ 1038 w 1289"/>
              <a:gd name="T13" fmla="*/ 780 h 1289"/>
              <a:gd name="T14" fmla="*/ 1049 w 1289"/>
              <a:gd name="T15" fmla="*/ 1246 h 1289"/>
              <a:gd name="T16" fmla="*/ 1289 w 1289"/>
              <a:gd name="T17" fmla="*/ 795 h 1289"/>
              <a:gd name="T18" fmla="*/ 1255 w 1289"/>
              <a:gd name="T19" fmla="*/ 1281 h 1289"/>
              <a:gd name="T20" fmla="*/ 1022 w 1289"/>
              <a:gd name="T21" fmla="*/ 1281 h 1289"/>
              <a:gd name="T22" fmla="*/ 989 w 1289"/>
              <a:gd name="T23" fmla="*/ 1225 h 1289"/>
              <a:gd name="T24" fmla="*/ 1022 w 1289"/>
              <a:gd name="T25" fmla="*/ 739 h 1289"/>
              <a:gd name="T26" fmla="*/ 1255 w 1289"/>
              <a:gd name="T27" fmla="*/ 739 h 1289"/>
              <a:gd name="T28" fmla="*/ 1289 w 1289"/>
              <a:gd name="T29" fmla="*/ 795 h 1289"/>
              <a:gd name="T30" fmla="*/ 56 w 1289"/>
              <a:gd name="T31" fmla="*/ 603 h 1289"/>
              <a:gd name="T32" fmla="*/ 53 w 1289"/>
              <a:gd name="T33" fmla="*/ 1243 h 1289"/>
              <a:gd name="T34" fmla="*/ 515 w 1289"/>
              <a:gd name="T35" fmla="*/ 1225 h 1289"/>
              <a:gd name="T36" fmla="*/ 535 w 1289"/>
              <a:gd name="T37" fmla="*/ 1274 h 1289"/>
              <a:gd name="T38" fmla="*/ 45 w 1289"/>
              <a:gd name="T39" fmla="*/ 1286 h 1289"/>
              <a:gd name="T40" fmla="*/ 1 w 1289"/>
              <a:gd name="T41" fmla="*/ 1238 h 1289"/>
              <a:gd name="T42" fmla="*/ 24 w 1289"/>
              <a:gd name="T43" fmla="*/ 573 h 1289"/>
              <a:gd name="T44" fmla="*/ 513 w 1289"/>
              <a:gd name="T45" fmla="*/ 561 h 1289"/>
              <a:gd name="T46" fmla="*/ 557 w 1289"/>
              <a:gd name="T47" fmla="*/ 610 h 1289"/>
              <a:gd name="T48" fmla="*/ 688 w 1289"/>
              <a:gd name="T49" fmla="*/ 1182 h 1289"/>
              <a:gd name="T50" fmla="*/ 611 w 1289"/>
              <a:gd name="T51" fmla="*/ 1164 h 1289"/>
              <a:gd name="T52" fmla="*/ 618 w 1289"/>
              <a:gd name="T53" fmla="*/ 1203 h 1289"/>
              <a:gd name="T54" fmla="*/ 752 w 1289"/>
              <a:gd name="T55" fmla="*/ 1032 h 1289"/>
              <a:gd name="T56" fmla="*/ 735 w 1289"/>
              <a:gd name="T57" fmla="*/ 1194 h 1289"/>
              <a:gd name="T58" fmla="*/ 874 w 1289"/>
              <a:gd name="T59" fmla="*/ 1212 h 1289"/>
              <a:gd name="T60" fmla="*/ 607 w 1289"/>
              <a:gd name="T61" fmla="*/ 1253 h 1289"/>
              <a:gd name="T62" fmla="*/ 623 w 1289"/>
              <a:gd name="T63" fmla="*/ 1289 h 1289"/>
              <a:gd name="T64" fmla="*/ 943 w 1289"/>
              <a:gd name="T65" fmla="*/ 1244 h 1289"/>
              <a:gd name="T66" fmla="*/ 880 w 1289"/>
              <a:gd name="T67" fmla="*/ 1167 h 1289"/>
              <a:gd name="T68" fmla="*/ 262 w 1289"/>
              <a:gd name="T69" fmla="*/ 1170 h 1289"/>
              <a:gd name="T70" fmla="*/ 284 w 1289"/>
              <a:gd name="T71" fmla="*/ 1203 h 1289"/>
              <a:gd name="T72" fmla="*/ 292 w 1289"/>
              <a:gd name="T73" fmla="*/ 1164 h 1289"/>
              <a:gd name="T74" fmla="*/ 1118 w 1289"/>
              <a:gd name="T75" fmla="*/ 1177 h 1289"/>
              <a:gd name="T76" fmla="*/ 1152 w 1289"/>
              <a:gd name="T77" fmla="*/ 1200 h 1289"/>
              <a:gd name="T78" fmla="*/ 1144 w 1289"/>
              <a:gd name="T79" fmla="*/ 1161 h 1289"/>
              <a:gd name="T80" fmla="*/ 685 w 1289"/>
              <a:gd name="T81" fmla="*/ 876 h 1289"/>
              <a:gd name="T82" fmla="*/ 672 w 1289"/>
              <a:gd name="T83" fmla="*/ 827 h 1289"/>
              <a:gd name="T84" fmla="*/ 614 w 1289"/>
              <a:gd name="T85" fmla="*/ 829 h 1289"/>
              <a:gd name="T86" fmla="*/ 606 w 1289"/>
              <a:gd name="T87" fmla="*/ 880 h 1289"/>
              <a:gd name="T88" fmla="*/ 623 w 1289"/>
              <a:gd name="T89" fmla="*/ 946 h 1289"/>
              <a:gd name="T90" fmla="*/ 607 w 1289"/>
              <a:gd name="T91" fmla="*/ 982 h 1289"/>
              <a:gd name="T92" fmla="*/ 945 w 1289"/>
              <a:gd name="T93" fmla="*/ 971 h 1289"/>
              <a:gd name="T94" fmla="*/ 618 w 1289"/>
              <a:gd name="T95" fmla="*/ 731 h 1289"/>
              <a:gd name="T96" fmla="*/ 611 w 1289"/>
              <a:gd name="T97" fmla="*/ 770 h 1289"/>
              <a:gd name="T98" fmla="*/ 946 w 1289"/>
              <a:gd name="T99" fmla="*/ 752 h 1289"/>
              <a:gd name="T100" fmla="*/ 1287 w 1289"/>
              <a:gd name="T101" fmla="*/ 675 h 1289"/>
              <a:gd name="T102" fmla="*/ 1248 w 1289"/>
              <a:gd name="T103" fmla="*/ 675 h 1289"/>
              <a:gd name="T104" fmla="*/ 1223 w 1289"/>
              <a:gd name="T105" fmla="*/ 58 h 1289"/>
              <a:gd name="T106" fmla="*/ 94 w 1289"/>
              <a:gd name="T107" fmla="*/ 44 h 1289"/>
              <a:gd name="T108" fmla="*/ 45 w 1289"/>
              <a:gd name="T109" fmla="*/ 91 h 1289"/>
              <a:gd name="T110" fmla="*/ 22 w 1289"/>
              <a:gd name="T111" fmla="*/ 515 h 1289"/>
              <a:gd name="T112" fmla="*/ 2 w 1289"/>
              <a:gd name="T113" fmla="*/ 86 h 1289"/>
              <a:gd name="T114" fmla="*/ 66 w 1289"/>
              <a:gd name="T115" fmla="*/ 9 h 1289"/>
              <a:gd name="T116" fmla="*/ 1224 w 1289"/>
              <a:gd name="T117" fmla="*/ 9 h 1289"/>
              <a:gd name="T118" fmla="*/ 1289 w 1289"/>
              <a:gd name="T119" fmla="*/ 96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9" h="1289">
                <a:moveTo>
                  <a:pt x="1139" y="344"/>
                </a:moveTo>
                <a:lnTo>
                  <a:pt x="1143" y="343"/>
                </a:lnTo>
                <a:lnTo>
                  <a:pt x="1147" y="342"/>
                </a:lnTo>
                <a:lnTo>
                  <a:pt x="1151" y="340"/>
                </a:lnTo>
                <a:lnTo>
                  <a:pt x="1154" y="337"/>
                </a:lnTo>
                <a:lnTo>
                  <a:pt x="1157" y="334"/>
                </a:lnTo>
                <a:lnTo>
                  <a:pt x="1159" y="330"/>
                </a:lnTo>
                <a:lnTo>
                  <a:pt x="1160" y="326"/>
                </a:lnTo>
                <a:lnTo>
                  <a:pt x="1160" y="322"/>
                </a:lnTo>
                <a:lnTo>
                  <a:pt x="1160" y="318"/>
                </a:lnTo>
                <a:lnTo>
                  <a:pt x="1159" y="314"/>
                </a:lnTo>
                <a:lnTo>
                  <a:pt x="1157" y="310"/>
                </a:lnTo>
                <a:lnTo>
                  <a:pt x="1154" y="307"/>
                </a:lnTo>
                <a:lnTo>
                  <a:pt x="982" y="135"/>
                </a:lnTo>
                <a:lnTo>
                  <a:pt x="979" y="132"/>
                </a:lnTo>
                <a:lnTo>
                  <a:pt x="975" y="130"/>
                </a:lnTo>
                <a:lnTo>
                  <a:pt x="971" y="129"/>
                </a:lnTo>
                <a:lnTo>
                  <a:pt x="967" y="129"/>
                </a:lnTo>
                <a:lnTo>
                  <a:pt x="963" y="129"/>
                </a:lnTo>
                <a:lnTo>
                  <a:pt x="959" y="130"/>
                </a:lnTo>
                <a:lnTo>
                  <a:pt x="955" y="132"/>
                </a:lnTo>
                <a:lnTo>
                  <a:pt x="952" y="135"/>
                </a:lnTo>
                <a:lnTo>
                  <a:pt x="949" y="139"/>
                </a:lnTo>
                <a:lnTo>
                  <a:pt x="947" y="142"/>
                </a:lnTo>
                <a:lnTo>
                  <a:pt x="946" y="146"/>
                </a:lnTo>
                <a:lnTo>
                  <a:pt x="946" y="150"/>
                </a:lnTo>
                <a:lnTo>
                  <a:pt x="946" y="154"/>
                </a:lnTo>
                <a:lnTo>
                  <a:pt x="947" y="158"/>
                </a:lnTo>
                <a:lnTo>
                  <a:pt x="949" y="162"/>
                </a:lnTo>
                <a:lnTo>
                  <a:pt x="952" y="166"/>
                </a:lnTo>
                <a:lnTo>
                  <a:pt x="1124" y="337"/>
                </a:lnTo>
                <a:lnTo>
                  <a:pt x="1127" y="340"/>
                </a:lnTo>
                <a:lnTo>
                  <a:pt x="1131" y="342"/>
                </a:lnTo>
                <a:lnTo>
                  <a:pt x="1135" y="343"/>
                </a:lnTo>
                <a:lnTo>
                  <a:pt x="1139" y="344"/>
                </a:lnTo>
                <a:close/>
                <a:moveTo>
                  <a:pt x="1139" y="215"/>
                </a:moveTo>
                <a:lnTo>
                  <a:pt x="1143" y="214"/>
                </a:lnTo>
                <a:lnTo>
                  <a:pt x="1147" y="213"/>
                </a:lnTo>
                <a:lnTo>
                  <a:pt x="1151" y="211"/>
                </a:lnTo>
                <a:lnTo>
                  <a:pt x="1154" y="208"/>
                </a:lnTo>
                <a:lnTo>
                  <a:pt x="1157" y="205"/>
                </a:lnTo>
                <a:lnTo>
                  <a:pt x="1159" y="201"/>
                </a:lnTo>
                <a:lnTo>
                  <a:pt x="1160" y="197"/>
                </a:lnTo>
                <a:lnTo>
                  <a:pt x="1160" y="193"/>
                </a:lnTo>
                <a:lnTo>
                  <a:pt x="1160" y="189"/>
                </a:lnTo>
                <a:lnTo>
                  <a:pt x="1159" y="185"/>
                </a:lnTo>
                <a:lnTo>
                  <a:pt x="1157" y="181"/>
                </a:lnTo>
                <a:lnTo>
                  <a:pt x="1154" y="178"/>
                </a:lnTo>
                <a:lnTo>
                  <a:pt x="1111" y="135"/>
                </a:lnTo>
                <a:lnTo>
                  <a:pt x="1108" y="132"/>
                </a:lnTo>
                <a:lnTo>
                  <a:pt x="1104" y="130"/>
                </a:lnTo>
                <a:lnTo>
                  <a:pt x="1100" y="129"/>
                </a:lnTo>
                <a:lnTo>
                  <a:pt x="1096" y="129"/>
                </a:lnTo>
                <a:lnTo>
                  <a:pt x="1092" y="129"/>
                </a:lnTo>
                <a:lnTo>
                  <a:pt x="1088" y="130"/>
                </a:lnTo>
                <a:lnTo>
                  <a:pt x="1084" y="132"/>
                </a:lnTo>
                <a:lnTo>
                  <a:pt x="1081" y="135"/>
                </a:lnTo>
                <a:lnTo>
                  <a:pt x="1078" y="139"/>
                </a:lnTo>
                <a:lnTo>
                  <a:pt x="1076" y="142"/>
                </a:lnTo>
                <a:lnTo>
                  <a:pt x="1075" y="146"/>
                </a:lnTo>
                <a:lnTo>
                  <a:pt x="1074" y="150"/>
                </a:lnTo>
                <a:lnTo>
                  <a:pt x="1075" y="154"/>
                </a:lnTo>
                <a:lnTo>
                  <a:pt x="1076" y="158"/>
                </a:lnTo>
                <a:lnTo>
                  <a:pt x="1078" y="162"/>
                </a:lnTo>
                <a:lnTo>
                  <a:pt x="1081" y="166"/>
                </a:lnTo>
                <a:lnTo>
                  <a:pt x="1124" y="208"/>
                </a:lnTo>
                <a:lnTo>
                  <a:pt x="1127" y="211"/>
                </a:lnTo>
                <a:lnTo>
                  <a:pt x="1131" y="213"/>
                </a:lnTo>
                <a:lnTo>
                  <a:pt x="1135" y="214"/>
                </a:lnTo>
                <a:lnTo>
                  <a:pt x="1139" y="215"/>
                </a:lnTo>
                <a:close/>
                <a:moveTo>
                  <a:pt x="1246" y="795"/>
                </a:moveTo>
                <a:lnTo>
                  <a:pt x="1246" y="791"/>
                </a:lnTo>
                <a:lnTo>
                  <a:pt x="1245" y="787"/>
                </a:lnTo>
                <a:lnTo>
                  <a:pt x="1243" y="783"/>
                </a:lnTo>
                <a:lnTo>
                  <a:pt x="1240" y="780"/>
                </a:lnTo>
                <a:lnTo>
                  <a:pt x="1237" y="778"/>
                </a:lnTo>
                <a:lnTo>
                  <a:pt x="1233" y="776"/>
                </a:lnTo>
                <a:lnTo>
                  <a:pt x="1229" y="774"/>
                </a:lnTo>
                <a:lnTo>
                  <a:pt x="1225" y="774"/>
                </a:lnTo>
                <a:lnTo>
                  <a:pt x="1053" y="774"/>
                </a:lnTo>
                <a:lnTo>
                  <a:pt x="1049" y="774"/>
                </a:lnTo>
                <a:lnTo>
                  <a:pt x="1045" y="776"/>
                </a:lnTo>
                <a:lnTo>
                  <a:pt x="1041" y="778"/>
                </a:lnTo>
                <a:lnTo>
                  <a:pt x="1038" y="780"/>
                </a:lnTo>
                <a:lnTo>
                  <a:pt x="1035" y="783"/>
                </a:lnTo>
                <a:lnTo>
                  <a:pt x="1033" y="787"/>
                </a:lnTo>
                <a:lnTo>
                  <a:pt x="1032" y="791"/>
                </a:lnTo>
                <a:lnTo>
                  <a:pt x="1032" y="795"/>
                </a:lnTo>
                <a:lnTo>
                  <a:pt x="1032" y="1225"/>
                </a:lnTo>
                <a:lnTo>
                  <a:pt x="1032" y="1229"/>
                </a:lnTo>
                <a:lnTo>
                  <a:pt x="1033" y="1233"/>
                </a:lnTo>
                <a:lnTo>
                  <a:pt x="1035" y="1237"/>
                </a:lnTo>
                <a:lnTo>
                  <a:pt x="1038" y="1240"/>
                </a:lnTo>
                <a:lnTo>
                  <a:pt x="1041" y="1243"/>
                </a:lnTo>
                <a:lnTo>
                  <a:pt x="1045" y="1245"/>
                </a:lnTo>
                <a:lnTo>
                  <a:pt x="1049" y="1246"/>
                </a:lnTo>
                <a:lnTo>
                  <a:pt x="1053" y="1246"/>
                </a:lnTo>
                <a:lnTo>
                  <a:pt x="1225" y="1246"/>
                </a:lnTo>
                <a:lnTo>
                  <a:pt x="1229" y="1246"/>
                </a:lnTo>
                <a:lnTo>
                  <a:pt x="1233" y="1245"/>
                </a:lnTo>
                <a:lnTo>
                  <a:pt x="1237" y="1243"/>
                </a:lnTo>
                <a:lnTo>
                  <a:pt x="1240" y="1240"/>
                </a:lnTo>
                <a:lnTo>
                  <a:pt x="1243" y="1237"/>
                </a:lnTo>
                <a:lnTo>
                  <a:pt x="1245" y="1233"/>
                </a:lnTo>
                <a:lnTo>
                  <a:pt x="1246" y="1229"/>
                </a:lnTo>
                <a:lnTo>
                  <a:pt x="1246" y="1225"/>
                </a:lnTo>
                <a:lnTo>
                  <a:pt x="1246" y="795"/>
                </a:lnTo>
                <a:close/>
                <a:moveTo>
                  <a:pt x="1289" y="795"/>
                </a:moveTo>
                <a:lnTo>
                  <a:pt x="1289" y="1225"/>
                </a:lnTo>
                <a:lnTo>
                  <a:pt x="1289" y="1231"/>
                </a:lnTo>
                <a:lnTo>
                  <a:pt x="1288" y="1238"/>
                </a:lnTo>
                <a:lnTo>
                  <a:pt x="1286" y="1244"/>
                </a:lnTo>
                <a:lnTo>
                  <a:pt x="1284" y="1250"/>
                </a:lnTo>
                <a:lnTo>
                  <a:pt x="1281" y="1255"/>
                </a:lnTo>
                <a:lnTo>
                  <a:pt x="1278" y="1261"/>
                </a:lnTo>
                <a:lnTo>
                  <a:pt x="1274" y="1266"/>
                </a:lnTo>
                <a:lnTo>
                  <a:pt x="1270" y="1270"/>
                </a:lnTo>
                <a:lnTo>
                  <a:pt x="1266" y="1274"/>
                </a:lnTo>
                <a:lnTo>
                  <a:pt x="1261" y="1278"/>
                </a:lnTo>
                <a:lnTo>
                  <a:pt x="1255" y="1281"/>
                </a:lnTo>
                <a:lnTo>
                  <a:pt x="1250" y="1284"/>
                </a:lnTo>
                <a:lnTo>
                  <a:pt x="1244" y="1286"/>
                </a:lnTo>
                <a:lnTo>
                  <a:pt x="1241" y="1287"/>
                </a:lnTo>
                <a:lnTo>
                  <a:pt x="1238" y="1288"/>
                </a:lnTo>
                <a:lnTo>
                  <a:pt x="1231" y="1289"/>
                </a:lnTo>
                <a:lnTo>
                  <a:pt x="1225" y="1289"/>
                </a:lnTo>
                <a:lnTo>
                  <a:pt x="1053" y="1289"/>
                </a:lnTo>
                <a:lnTo>
                  <a:pt x="1046" y="1289"/>
                </a:lnTo>
                <a:lnTo>
                  <a:pt x="1040" y="1288"/>
                </a:lnTo>
                <a:lnTo>
                  <a:pt x="1034" y="1286"/>
                </a:lnTo>
                <a:lnTo>
                  <a:pt x="1028" y="1284"/>
                </a:lnTo>
                <a:lnTo>
                  <a:pt x="1022" y="1281"/>
                </a:lnTo>
                <a:lnTo>
                  <a:pt x="1017" y="1278"/>
                </a:lnTo>
                <a:lnTo>
                  <a:pt x="1012" y="1274"/>
                </a:lnTo>
                <a:lnTo>
                  <a:pt x="1007" y="1270"/>
                </a:lnTo>
                <a:lnTo>
                  <a:pt x="1003" y="1266"/>
                </a:lnTo>
                <a:lnTo>
                  <a:pt x="1000" y="1261"/>
                </a:lnTo>
                <a:lnTo>
                  <a:pt x="996" y="1255"/>
                </a:lnTo>
                <a:lnTo>
                  <a:pt x="994" y="1250"/>
                </a:lnTo>
                <a:lnTo>
                  <a:pt x="992" y="1244"/>
                </a:lnTo>
                <a:lnTo>
                  <a:pt x="991" y="1241"/>
                </a:lnTo>
                <a:lnTo>
                  <a:pt x="990" y="1238"/>
                </a:lnTo>
                <a:lnTo>
                  <a:pt x="989" y="1231"/>
                </a:lnTo>
                <a:lnTo>
                  <a:pt x="989" y="1225"/>
                </a:lnTo>
                <a:lnTo>
                  <a:pt x="989" y="795"/>
                </a:lnTo>
                <a:lnTo>
                  <a:pt x="989" y="789"/>
                </a:lnTo>
                <a:lnTo>
                  <a:pt x="990" y="782"/>
                </a:lnTo>
                <a:lnTo>
                  <a:pt x="992" y="776"/>
                </a:lnTo>
                <a:lnTo>
                  <a:pt x="994" y="770"/>
                </a:lnTo>
                <a:lnTo>
                  <a:pt x="996" y="765"/>
                </a:lnTo>
                <a:lnTo>
                  <a:pt x="1000" y="759"/>
                </a:lnTo>
                <a:lnTo>
                  <a:pt x="1003" y="754"/>
                </a:lnTo>
                <a:lnTo>
                  <a:pt x="1007" y="750"/>
                </a:lnTo>
                <a:lnTo>
                  <a:pt x="1012" y="746"/>
                </a:lnTo>
                <a:lnTo>
                  <a:pt x="1017" y="742"/>
                </a:lnTo>
                <a:lnTo>
                  <a:pt x="1022" y="739"/>
                </a:lnTo>
                <a:lnTo>
                  <a:pt x="1028" y="736"/>
                </a:lnTo>
                <a:lnTo>
                  <a:pt x="1034" y="734"/>
                </a:lnTo>
                <a:lnTo>
                  <a:pt x="1037" y="733"/>
                </a:lnTo>
                <a:lnTo>
                  <a:pt x="1040" y="732"/>
                </a:lnTo>
                <a:lnTo>
                  <a:pt x="1046" y="731"/>
                </a:lnTo>
                <a:lnTo>
                  <a:pt x="1053" y="731"/>
                </a:lnTo>
                <a:lnTo>
                  <a:pt x="1225" y="731"/>
                </a:lnTo>
                <a:lnTo>
                  <a:pt x="1231" y="731"/>
                </a:lnTo>
                <a:lnTo>
                  <a:pt x="1238" y="732"/>
                </a:lnTo>
                <a:lnTo>
                  <a:pt x="1244" y="734"/>
                </a:lnTo>
                <a:lnTo>
                  <a:pt x="1250" y="736"/>
                </a:lnTo>
                <a:lnTo>
                  <a:pt x="1255" y="739"/>
                </a:lnTo>
                <a:lnTo>
                  <a:pt x="1261" y="742"/>
                </a:lnTo>
                <a:lnTo>
                  <a:pt x="1266" y="746"/>
                </a:lnTo>
                <a:lnTo>
                  <a:pt x="1270" y="750"/>
                </a:lnTo>
                <a:lnTo>
                  <a:pt x="1274" y="754"/>
                </a:lnTo>
                <a:lnTo>
                  <a:pt x="1278" y="759"/>
                </a:lnTo>
                <a:lnTo>
                  <a:pt x="1281" y="765"/>
                </a:lnTo>
                <a:lnTo>
                  <a:pt x="1284" y="770"/>
                </a:lnTo>
                <a:lnTo>
                  <a:pt x="1286" y="776"/>
                </a:lnTo>
                <a:lnTo>
                  <a:pt x="1287" y="779"/>
                </a:lnTo>
                <a:lnTo>
                  <a:pt x="1288" y="782"/>
                </a:lnTo>
                <a:lnTo>
                  <a:pt x="1289" y="789"/>
                </a:lnTo>
                <a:lnTo>
                  <a:pt x="1289" y="795"/>
                </a:lnTo>
                <a:close/>
                <a:moveTo>
                  <a:pt x="515" y="623"/>
                </a:moveTo>
                <a:lnTo>
                  <a:pt x="515" y="618"/>
                </a:lnTo>
                <a:lnTo>
                  <a:pt x="514" y="614"/>
                </a:lnTo>
                <a:lnTo>
                  <a:pt x="512" y="611"/>
                </a:lnTo>
                <a:lnTo>
                  <a:pt x="509" y="607"/>
                </a:lnTo>
                <a:lnTo>
                  <a:pt x="506" y="605"/>
                </a:lnTo>
                <a:lnTo>
                  <a:pt x="502" y="603"/>
                </a:lnTo>
                <a:lnTo>
                  <a:pt x="498" y="602"/>
                </a:lnTo>
                <a:lnTo>
                  <a:pt x="494" y="601"/>
                </a:lnTo>
                <a:lnTo>
                  <a:pt x="65" y="601"/>
                </a:lnTo>
                <a:lnTo>
                  <a:pt x="60" y="602"/>
                </a:lnTo>
                <a:lnTo>
                  <a:pt x="56" y="603"/>
                </a:lnTo>
                <a:lnTo>
                  <a:pt x="53" y="605"/>
                </a:lnTo>
                <a:lnTo>
                  <a:pt x="49" y="607"/>
                </a:lnTo>
                <a:lnTo>
                  <a:pt x="47" y="611"/>
                </a:lnTo>
                <a:lnTo>
                  <a:pt x="45" y="614"/>
                </a:lnTo>
                <a:lnTo>
                  <a:pt x="43" y="618"/>
                </a:lnTo>
                <a:lnTo>
                  <a:pt x="43" y="623"/>
                </a:lnTo>
                <a:lnTo>
                  <a:pt x="43" y="1225"/>
                </a:lnTo>
                <a:lnTo>
                  <a:pt x="43" y="1229"/>
                </a:lnTo>
                <a:lnTo>
                  <a:pt x="45" y="1233"/>
                </a:lnTo>
                <a:lnTo>
                  <a:pt x="47" y="1237"/>
                </a:lnTo>
                <a:lnTo>
                  <a:pt x="49" y="1240"/>
                </a:lnTo>
                <a:lnTo>
                  <a:pt x="53" y="1243"/>
                </a:lnTo>
                <a:lnTo>
                  <a:pt x="56" y="1245"/>
                </a:lnTo>
                <a:lnTo>
                  <a:pt x="60" y="1246"/>
                </a:lnTo>
                <a:lnTo>
                  <a:pt x="65" y="1246"/>
                </a:lnTo>
                <a:lnTo>
                  <a:pt x="494" y="1246"/>
                </a:lnTo>
                <a:lnTo>
                  <a:pt x="498" y="1246"/>
                </a:lnTo>
                <a:lnTo>
                  <a:pt x="502" y="1245"/>
                </a:lnTo>
                <a:lnTo>
                  <a:pt x="506" y="1243"/>
                </a:lnTo>
                <a:lnTo>
                  <a:pt x="509" y="1240"/>
                </a:lnTo>
                <a:lnTo>
                  <a:pt x="512" y="1237"/>
                </a:lnTo>
                <a:lnTo>
                  <a:pt x="514" y="1233"/>
                </a:lnTo>
                <a:lnTo>
                  <a:pt x="515" y="1229"/>
                </a:lnTo>
                <a:lnTo>
                  <a:pt x="515" y="1225"/>
                </a:lnTo>
                <a:lnTo>
                  <a:pt x="515" y="623"/>
                </a:lnTo>
                <a:close/>
                <a:moveTo>
                  <a:pt x="558" y="623"/>
                </a:moveTo>
                <a:lnTo>
                  <a:pt x="558" y="1225"/>
                </a:lnTo>
                <a:lnTo>
                  <a:pt x="558" y="1231"/>
                </a:lnTo>
                <a:lnTo>
                  <a:pt x="557" y="1238"/>
                </a:lnTo>
                <a:lnTo>
                  <a:pt x="555" y="1244"/>
                </a:lnTo>
                <a:lnTo>
                  <a:pt x="553" y="1250"/>
                </a:lnTo>
                <a:lnTo>
                  <a:pt x="550" y="1255"/>
                </a:lnTo>
                <a:lnTo>
                  <a:pt x="547" y="1261"/>
                </a:lnTo>
                <a:lnTo>
                  <a:pt x="544" y="1266"/>
                </a:lnTo>
                <a:lnTo>
                  <a:pt x="539" y="1270"/>
                </a:lnTo>
                <a:lnTo>
                  <a:pt x="535" y="1274"/>
                </a:lnTo>
                <a:lnTo>
                  <a:pt x="530" y="1278"/>
                </a:lnTo>
                <a:lnTo>
                  <a:pt x="525" y="1281"/>
                </a:lnTo>
                <a:lnTo>
                  <a:pt x="519" y="1284"/>
                </a:lnTo>
                <a:lnTo>
                  <a:pt x="513" y="1286"/>
                </a:lnTo>
                <a:lnTo>
                  <a:pt x="510" y="1287"/>
                </a:lnTo>
                <a:lnTo>
                  <a:pt x="507" y="1288"/>
                </a:lnTo>
                <a:lnTo>
                  <a:pt x="500" y="1289"/>
                </a:lnTo>
                <a:lnTo>
                  <a:pt x="494" y="1289"/>
                </a:lnTo>
                <a:lnTo>
                  <a:pt x="65" y="1289"/>
                </a:lnTo>
                <a:lnTo>
                  <a:pt x="58" y="1289"/>
                </a:lnTo>
                <a:lnTo>
                  <a:pt x="52" y="1288"/>
                </a:lnTo>
                <a:lnTo>
                  <a:pt x="45" y="1286"/>
                </a:lnTo>
                <a:lnTo>
                  <a:pt x="39" y="1284"/>
                </a:lnTo>
                <a:lnTo>
                  <a:pt x="34" y="1281"/>
                </a:lnTo>
                <a:lnTo>
                  <a:pt x="29" y="1278"/>
                </a:lnTo>
                <a:lnTo>
                  <a:pt x="24" y="1274"/>
                </a:lnTo>
                <a:lnTo>
                  <a:pt x="19" y="1270"/>
                </a:lnTo>
                <a:lnTo>
                  <a:pt x="15" y="1266"/>
                </a:lnTo>
                <a:lnTo>
                  <a:pt x="11" y="1261"/>
                </a:lnTo>
                <a:lnTo>
                  <a:pt x="8" y="1255"/>
                </a:lnTo>
                <a:lnTo>
                  <a:pt x="5" y="1250"/>
                </a:lnTo>
                <a:lnTo>
                  <a:pt x="3" y="1244"/>
                </a:lnTo>
                <a:lnTo>
                  <a:pt x="2" y="1241"/>
                </a:lnTo>
                <a:lnTo>
                  <a:pt x="1" y="1238"/>
                </a:lnTo>
                <a:lnTo>
                  <a:pt x="0" y="1231"/>
                </a:lnTo>
                <a:lnTo>
                  <a:pt x="0" y="1225"/>
                </a:lnTo>
                <a:lnTo>
                  <a:pt x="0" y="623"/>
                </a:lnTo>
                <a:lnTo>
                  <a:pt x="0" y="616"/>
                </a:lnTo>
                <a:lnTo>
                  <a:pt x="1" y="610"/>
                </a:lnTo>
                <a:lnTo>
                  <a:pt x="3" y="604"/>
                </a:lnTo>
                <a:lnTo>
                  <a:pt x="5" y="598"/>
                </a:lnTo>
                <a:lnTo>
                  <a:pt x="8" y="592"/>
                </a:lnTo>
                <a:lnTo>
                  <a:pt x="11" y="587"/>
                </a:lnTo>
                <a:lnTo>
                  <a:pt x="15" y="582"/>
                </a:lnTo>
                <a:lnTo>
                  <a:pt x="19" y="577"/>
                </a:lnTo>
                <a:lnTo>
                  <a:pt x="24" y="573"/>
                </a:lnTo>
                <a:lnTo>
                  <a:pt x="29" y="569"/>
                </a:lnTo>
                <a:lnTo>
                  <a:pt x="34" y="566"/>
                </a:lnTo>
                <a:lnTo>
                  <a:pt x="39" y="563"/>
                </a:lnTo>
                <a:lnTo>
                  <a:pt x="45" y="561"/>
                </a:lnTo>
                <a:lnTo>
                  <a:pt x="48" y="560"/>
                </a:lnTo>
                <a:lnTo>
                  <a:pt x="52" y="560"/>
                </a:lnTo>
                <a:lnTo>
                  <a:pt x="58" y="559"/>
                </a:lnTo>
                <a:lnTo>
                  <a:pt x="65" y="558"/>
                </a:lnTo>
                <a:lnTo>
                  <a:pt x="494" y="558"/>
                </a:lnTo>
                <a:lnTo>
                  <a:pt x="500" y="559"/>
                </a:lnTo>
                <a:lnTo>
                  <a:pt x="507" y="560"/>
                </a:lnTo>
                <a:lnTo>
                  <a:pt x="513" y="561"/>
                </a:lnTo>
                <a:lnTo>
                  <a:pt x="519" y="563"/>
                </a:lnTo>
                <a:lnTo>
                  <a:pt x="525" y="566"/>
                </a:lnTo>
                <a:lnTo>
                  <a:pt x="530" y="569"/>
                </a:lnTo>
                <a:lnTo>
                  <a:pt x="535" y="573"/>
                </a:lnTo>
                <a:lnTo>
                  <a:pt x="539" y="577"/>
                </a:lnTo>
                <a:lnTo>
                  <a:pt x="544" y="582"/>
                </a:lnTo>
                <a:lnTo>
                  <a:pt x="547" y="587"/>
                </a:lnTo>
                <a:lnTo>
                  <a:pt x="550" y="592"/>
                </a:lnTo>
                <a:lnTo>
                  <a:pt x="553" y="598"/>
                </a:lnTo>
                <a:lnTo>
                  <a:pt x="555" y="604"/>
                </a:lnTo>
                <a:lnTo>
                  <a:pt x="556" y="607"/>
                </a:lnTo>
                <a:lnTo>
                  <a:pt x="557" y="610"/>
                </a:lnTo>
                <a:lnTo>
                  <a:pt x="558" y="616"/>
                </a:lnTo>
                <a:lnTo>
                  <a:pt x="558" y="623"/>
                </a:lnTo>
                <a:close/>
                <a:moveTo>
                  <a:pt x="623" y="1203"/>
                </a:moveTo>
                <a:lnTo>
                  <a:pt x="667" y="1203"/>
                </a:lnTo>
                <a:lnTo>
                  <a:pt x="671" y="1203"/>
                </a:lnTo>
                <a:lnTo>
                  <a:pt x="675" y="1202"/>
                </a:lnTo>
                <a:lnTo>
                  <a:pt x="679" y="1200"/>
                </a:lnTo>
                <a:lnTo>
                  <a:pt x="682" y="1197"/>
                </a:lnTo>
                <a:lnTo>
                  <a:pt x="684" y="1194"/>
                </a:lnTo>
                <a:lnTo>
                  <a:pt x="686" y="1190"/>
                </a:lnTo>
                <a:lnTo>
                  <a:pt x="688" y="1186"/>
                </a:lnTo>
                <a:lnTo>
                  <a:pt x="688" y="1182"/>
                </a:lnTo>
                <a:lnTo>
                  <a:pt x="688" y="1177"/>
                </a:lnTo>
                <a:lnTo>
                  <a:pt x="686" y="1173"/>
                </a:lnTo>
                <a:lnTo>
                  <a:pt x="684" y="1170"/>
                </a:lnTo>
                <a:lnTo>
                  <a:pt x="682" y="1167"/>
                </a:lnTo>
                <a:lnTo>
                  <a:pt x="679" y="1164"/>
                </a:lnTo>
                <a:lnTo>
                  <a:pt x="675" y="1162"/>
                </a:lnTo>
                <a:lnTo>
                  <a:pt x="671" y="1161"/>
                </a:lnTo>
                <a:lnTo>
                  <a:pt x="667" y="1160"/>
                </a:lnTo>
                <a:lnTo>
                  <a:pt x="623" y="1160"/>
                </a:lnTo>
                <a:lnTo>
                  <a:pt x="618" y="1161"/>
                </a:lnTo>
                <a:lnTo>
                  <a:pt x="614" y="1162"/>
                </a:lnTo>
                <a:lnTo>
                  <a:pt x="611" y="1164"/>
                </a:lnTo>
                <a:lnTo>
                  <a:pt x="607" y="1167"/>
                </a:lnTo>
                <a:lnTo>
                  <a:pt x="605" y="1170"/>
                </a:lnTo>
                <a:lnTo>
                  <a:pt x="603" y="1173"/>
                </a:lnTo>
                <a:lnTo>
                  <a:pt x="602" y="1177"/>
                </a:lnTo>
                <a:lnTo>
                  <a:pt x="601" y="1182"/>
                </a:lnTo>
                <a:lnTo>
                  <a:pt x="602" y="1186"/>
                </a:lnTo>
                <a:lnTo>
                  <a:pt x="603" y="1190"/>
                </a:lnTo>
                <a:lnTo>
                  <a:pt x="605" y="1194"/>
                </a:lnTo>
                <a:lnTo>
                  <a:pt x="607" y="1197"/>
                </a:lnTo>
                <a:lnTo>
                  <a:pt x="611" y="1200"/>
                </a:lnTo>
                <a:lnTo>
                  <a:pt x="614" y="1202"/>
                </a:lnTo>
                <a:lnTo>
                  <a:pt x="618" y="1203"/>
                </a:lnTo>
                <a:lnTo>
                  <a:pt x="623" y="1203"/>
                </a:lnTo>
                <a:close/>
                <a:moveTo>
                  <a:pt x="838" y="1160"/>
                </a:moveTo>
                <a:lnTo>
                  <a:pt x="774" y="1160"/>
                </a:lnTo>
                <a:lnTo>
                  <a:pt x="774" y="1053"/>
                </a:lnTo>
                <a:lnTo>
                  <a:pt x="774" y="1049"/>
                </a:lnTo>
                <a:lnTo>
                  <a:pt x="772" y="1045"/>
                </a:lnTo>
                <a:lnTo>
                  <a:pt x="770" y="1041"/>
                </a:lnTo>
                <a:lnTo>
                  <a:pt x="768" y="1038"/>
                </a:lnTo>
                <a:lnTo>
                  <a:pt x="764" y="1035"/>
                </a:lnTo>
                <a:lnTo>
                  <a:pt x="761" y="1033"/>
                </a:lnTo>
                <a:lnTo>
                  <a:pt x="757" y="1032"/>
                </a:lnTo>
                <a:lnTo>
                  <a:pt x="752" y="1032"/>
                </a:lnTo>
                <a:lnTo>
                  <a:pt x="748" y="1032"/>
                </a:lnTo>
                <a:lnTo>
                  <a:pt x="744" y="1033"/>
                </a:lnTo>
                <a:lnTo>
                  <a:pt x="740" y="1035"/>
                </a:lnTo>
                <a:lnTo>
                  <a:pt x="737" y="1038"/>
                </a:lnTo>
                <a:lnTo>
                  <a:pt x="735" y="1041"/>
                </a:lnTo>
                <a:lnTo>
                  <a:pt x="733" y="1045"/>
                </a:lnTo>
                <a:lnTo>
                  <a:pt x="731" y="1049"/>
                </a:lnTo>
                <a:lnTo>
                  <a:pt x="731" y="1053"/>
                </a:lnTo>
                <a:lnTo>
                  <a:pt x="731" y="1182"/>
                </a:lnTo>
                <a:lnTo>
                  <a:pt x="731" y="1186"/>
                </a:lnTo>
                <a:lnTo>
                  <a:pt x="733" y="1190"/>
                </a:lnTo>
                <a:lnTo>
                  <a:pt x="735" y="1194"/>
                </a:lnTo>
                <a:lnTo>
                  <a:pt x="737" y="1197"/>
                </a:lnTo>
                <a:lnTo>
                  <a:pt x="740" y="1200"/>
                </a:lnTo>
                <a:lnTo>
                  <a:pt x="744" y="1202"/>
                </a:lnTo>
                <a:lnTo>
                  <a:pt x="748" y="1203"/>
                </a:lnTo>
                <a:lnTo>
                  <a:pt x="752" y="1203"/>
                </a:lnTo>
                <a:lnTo>
                  <a:pt x="838" y="1203"/>
                </a:lnTo>
                <a:lnTo>
                  <a:pt x="846" y="1204"/>
                </a:lnTo>
                <a:lnTo>
                  <a:pt x="852" y="1204"/>
                </a:lnTo>
                <a:lnTo>
                  <a:pt x="858" y="1206"/>
                </a:lnTo>
                <a:lnTo>
                  <a:pt x="864" y="1207"/>
                </a:lnTo>
                <a:lnTo>
                  <a:pt x="869" y="1209"/>
                </a:lnTo>
                <a:lnTo>
                  <a:pt x="874" y="1212"/>
                </a:lnTo>
                <a:lnTo>
                  <a:pt x="878" y="1215"/>
                </a:lnTo>
                <a:lnTo>
                  <a:pt x="882" y="1218"/>
                </a:lnTo>
                <a:lnTo>
                  <a:pt x="885" y="1221"/>
                </a:lnTo>
                <a:lnTo>
                  <a:pt x="888" y="1224"/>
                </a:lnTo>
                <a:lnTo>
                  <a:pt x="893" y="1231"/>
                </a:lnTo>
                <a:lnTo>
                  <a:pt x="897" y="1239"/>
                </a:lnTo>
                <a:lnTo>
                  <a:pt x="899" y="1246"/>
                </a:lnTo>
                <a:lnTo>
                  <a:pt x="623" y="1246"/>
                </a:lnTo>
                <a:lnTo>
                  <a:pt x="618" y="1247"/>
                </a:lnTo>
                <a:lnTo>
                  <a:pt x="614" y="1248"/>
                </a:lnTo>
                <a:lnTo>
                  <a:pt x="611" y="1250"/>
                </a:lnTo>
                <a:lnTo>
                  <a:pt x="607" y="1253"/>
                </a:lnTo>
                <a:lnTo>
                  <a:pt x="605" y="1256"/>
                </a:lnTo>
                <a:lnTo>
                  <a:pt x="603" y="1259"/>
                </a:lnTo>
                <a:lnTo>
                  <a:pt x="602" y="1263"/>
                </a:lnTo>
                <a:lnTo>
                  <a:pt x="601" y="1268"/>
                </a:lnTo>
                <a:lnTo>
                  <a:pt x="602" y="1272"/>
                </a:lnTo>
                <a:lnTo>
                  <a:pt x="603" y="1276"/>
                </a:lnTo>
                <a:lnTo>
                  <a:pt x="605" y="1280"/>
                </a:lnTo>
                <a:lnTo>
                  <a:pt x="607" y="1283"/>
                </a:lnTo>
                <a:lnTo>
                  <a:pt x="611" y="1285"/>
                </a:lnTo>
                <a:lnTo>
                  <a:pt x="614" y="1287"/>
                </a:lnTo>
                <a:lnTo>
                  <a:pt x="618" y="1289"/>
                </a:lnTo>
                <a:lnTo>
                  <a:pt x="623" y="1289"/>
                </a:lnTo>
                <a:lnTo>
                  <a:pt x="924" y="1289"/>
                </a:lnTo>
                <a:lnTo>
                  <a:pt x="929" y="1289"/>
                </a:lnTo>
                <a:lnTo>
                  <a:pt x="933" y="1287"/>
                </a:lnTo>
                <a:lnTo>
                  <a:pt x="936" y="1285"/>
                </a:lnTo>
                <a:lnTo>
                  <a:pt x="939" y="1283"/>
                </a:lnTo>
                <a:lnTo>
                  <a:pt x="942" y="1280"/>
                </a:lnTo>
                <a:lnTo>
                  <a:pt x="944" y="1276"/>
                </a:lnTo>
                <a:lnTo>
                  <a:pt x="945" y="1272"/>
                </a:lnTo>
                <a:lnTo>
                  <a:pt x="946" y="1268"/>
                </a:lnTo>
                <a:lnTo>
                  <a:pt x="945" y="1260"/>
                </a:lnTo>
                <a:lnTo>
                  <a:pt x="945" y="1252"/>
                </a:lnTo>
                <a:lnTo>
                  <a:pt x="943" y="1244"/>
                </a:lnTo>
                <a:lnTo>
                  <a:pt x="941" y="1235"/>
                </a:lnTo>
                <a:lnTo>
                  <a:pt x="938" y="1226"/>
                </a:lnTo>
                <a:lnTo>
                  <a:pt x="934" y="1217"/>
                </a:lnTo>
                <a:lnTo>
                  <a:pt x="929" y="1209"/>
                </a:lnTo>
                <a:lnTo>
                  <a:pt x="924" y="1200"/>
                </a:lnTo>
                <a:lnTo>
                  <a:pt x="917" y="1192"/>
                </a:lnTo>
                <a:lnTo>
                  <a:pt x="910" y="1185"/>
                </a:lnTo>
                <a:lnTo>
                  <a:pt x="905" y="1181"/>
                </a:lnTo>
                <a:lnTo>
                  <a:pt x="901" y="1178"/>
                </a:lnTo>
                <a:lnTo>
                  <a:pt x="891" y="1172"/>
                </a:lnTo>
                <a:lnTo>
                  <a:pt x="885" y="1169"/>
                </a:lnTo>
                <a:lnTo>
                  <a:pt x="880" y="1167"/>
                </a:lnTo>
                <a:lnTo>
                  <a:pt x="874" y="1165"/>
                </a:lnTo>
                <a:lnTo>
                  <a:pt x="867" y="1163"/>
                </a:lnTo>
                <a:lnTo>
                  <a:pt x="861" y="1162"/>
                </a:lnTo>
                <a:lnTo>
                  <a:pt x="854" y="1161"/>
                </a:lnTo>
                <a:lnTo>
                  <a:pt x="846" y="1161"/>
                </a:lnTo>
                <a:lnTo>
                  <a:pt x="838" y="1160"/>
                </a:lnTo>
                <a:close/>
                <a:moveTo>
                  <a:pt x="280" y="1160"/>
                </a:moveTo>
                <a:lnTo>
                  <a:pt x="275" y="1161"/>
                </a:lnTo>
                <a:lnTo>
                  <a:pt x="271" y="1162"/>
                </a:lnTo>
                <a:lnTo>
                  <a:pt x="268" y="1164"/>
                </a:lnTo>
                <a:lnTo>
                  <a:pt x="264" y="1167"/>
                </a:lnTo>
                <a:lnTo>
                  <a:pt x="262" y="1170"/>
                </a:lnTo>
                <a:lnTo>
                  <a:pt x="260" y="1173"/>
                </a:lnTo>
                <a:lnTo>
                  <a:pt x="259" y="1177"/>
                </a:lnTo>
                <a:lnTo>
                  <a:pt x="258" y="1182"/>
                </a:lnTo>
                <a:lnTo>
                  <a:pt x="259" y="1186"/>
                </a:lnTo>
                <a:lnTo>
                  <a:pt x="260" y="1190"/>
                </a:lnTo>
                <a:lnTo>
                  <a:pt x="262" y="1194"/>
                </a:lnTo>
                <a:lnTo>
                  <a:pt x="265" y="1197"/>
                </a:lnTo>
                <a:lnTo>
                  <a:pt x="268" y="1200"/>
                </a:lnTo>
                <a:lnTo>
                  <a:pt x="271" y="1202"/>
                </a:lnTo>
                <a:lnTo>
                  <a:pt x="275" y="1203"/>
                </a:lnTo>
                <a:lnTo>
                  <a:pt x="280" y="1203"/>
                </a:lnTo>
                <a:lnTo>
                  <a:pt x="284" y="1203"/>
                </a:lnTo>
                <a:lnTo>
                  <a:pt x="288" y="1202"/>
                </a:lnTo>
                <a:lnTo>
                  <a:pt x="292" y="1200"/>
                </a:lnTo>
                <a:lnTo>
                  <a:pt x="295" y="1197"/>
                </a:lnTo>
                <a:lnTo>
                  <a:pt x="298" y="1194"/>
                </a:lnTo>
                <a:lnTo>
                  <a:pt x="300" y="1190"/>
                </a:lnTo>
                <a:lnTo>
                  <a:pt x="301" y="1186"/>
                </a:lnTo>
                <a:lnTo>
                  <a:pt x="301" y="1182"/>
                </a:lnTo>
                <a:lnTo>
                  <a:pt x="301" y="1177"/>
                </a:lnTo>
                <a:lnTo>
                  <a:pt x="300" y="1173"/>
                </a:lnTo>
                <a:lnTo>
                  <a:pt x="298" y="1170"/>
                </a:lnTo>
                <a:lnTo>
                  <a:pt x="295" y="1167"/>
                </a:lnTo>
                <a:lnTo>
                  <a:pt x="292" y="1164"/>
                </a:lnTo>
                <a:lnTo>
                  <a:pt x="288" y="1162"/>
                </a:lnTo>
                <a:lnTo>
                  <a:pt x="284" y="1161"/>
                </a:lnTo>
                <a:lnTo>
                  <a:pt x="280" y="1160"/>
                </a:lnTo>
                <a:close/>
                <a:moveTo>
                  <a:pt x="1140" y="1160"/>
                </a:moveTo>
                <a:lnTo>
                  <a:pt x="1139" y="1160"/>
                </a:lnTo>
                <a:lnTo>
                  <a:pt x="1135" y="1161"/>
                </a:lnTo>
                <a:lnTo>
                  <a:pt x="1131" y="1162"/>
                </a:lnTo>
                <a:lnTo>
                  <a:pt x="1127" y="1164"/>
                </a:lnTo>
                <a:lnTo>
                  <a:pt x="1124" y="1167"/>
                </a:lnTo>
                <a:lnTo>
                  <a:pt x="1122" y="1170"/>
                </a:lnTo>
                <a:lnTo>
                  <a:pt x="1120" y="1173"/>
                </a:lnTo>
                <a:lnTo>
                  <a:pt x="1118" y="1177"/>
                </a:lnTo>
                <a:lnTo>
                  <a:pt x="1118" y="1182"/>
                </a:lnTo>
                <a:lnTo>
                  <a:pt x="1118" y="1186"/>
                </a:lnTo>
                <a:lnTo>
                  <a:pt x="1120" y="1190"/>
                </a:lnTo>
                <a:lnTo>
                  <a:pt x="1122" y="1194"/>
                </a:lnTo>
                <a:lnTo>
                  <a:pt x="1124" y="1197"/>
                </a:lnTo>
                <a:lnTo>
                  <a:pt x="1127" y="1200"/>
                </a:lnTo>
                <a:lnTo>
                  <a:pt x="1131" y="1202"/>
                </a:lnTo>
                <a:lnTo>
                  <a:pt x="1135" y="1203"/>
                </a:lnTo>
                <a:lnTo>
                  <a:pt x="1140" y="1203"/>
                </a:lnTo>
                <a:lnTo>
                  <a:pt x="1144" y="1203"/>
                </a:lnTo>
                <a:lnTo>
                  <a:pt x="1148" y="1202"/>
                </a:lnTo>
                <a:lnTo>
                  <a:pt x="1152" y="1200"/>
                </a:lnTo>
                <a:lnTo>
                  <a:pt x="1155" y="1197"/>
                </a:lnTo>
                <a:lnTo>
                  <a:pt x="1157" y="1194"/>
                </a:lnTo>
                <a:lnTo>
                  <a:pt x="1159" y="1190"/>
                </a:lnTo>
                <a:lnTo>
                  <a:pt x="1161" y="1186"/>
                </a:lnTo>
                <a:lnTo>
                  <a:pt x="1161" y="1182"/>
                </a:lnTo>
                <a:lnTo>
                  <a:pt x="1161" y="1177"/>
                </a:lnTo>
                <a:lnTo>
                  <a:pt x="1159" y="1173"/>
                </a:lnTo>
                <a:lnTo>
                  <a:pt x="1157" y="1170"/>
                </a:lnTo>
                <a:lnTo>
                  <a:pt x="1155" y="1167"/>
                </a:lnTo>
                <a:lnTo>
                  <a:pt x="1152" y="1164"/>
                </a:lnTo>
                <a:lnTo>
                  <a:pt x="1148" y="1162"/>
                </a:lnTo>
                <a:lnTo>
                  <a:pt x="1144" y="1161"/>
                </a:lnTo>
                <a:lnTo>
                  <a:pt x="1140" y="1160"/>
                </a:lnTo>
                <a:close/>
                <a:moveTo>
                  <a:pt x="645" y="903"/>
                </a:moveTo>
                <a:lnTo>
                  <a:pt x="654" y="902"/>
                </a:lnTo>
                <a:lnTo>
                  <a:pt x="658" y="901"/>
                </a:lnTo>
                <a:lnTo>
                  <a:pt x="662" y="899"/>
                </a:lnTo>
                <a:lnTo>
                  <a:pt x="666" y="898"/>
                </a:lnTo>
                <a:lnTo>
                  <a:pt x="669" y="895"/>
                </a:lnTo>
                <a:lnTo>
                  <a:pt x="672" y="893"/>
                </a:lnTo>
                <a:lnTo>
                  <a:pt x="675" y="890"/>
                </a:lnTo>
                <a:lnTo>
                  <a:pt x="678" y="887"/>
                </a:lnTo>
                <a:lnTo>
                  <a:pt x="681" y="884"/>
                </a:lnTo>
                <a:lnTo>
                  <a:pt x="685" y="876"/>
                </a:lnTo>
                <a:lnTo>
                  <a:pt x="686" y="873"/>
                </a:lnTo>
                <a:lnTo>
                  <a:pt x="687" y="868"/>
                </a:lnTo>
                <a:lnTo>
                  <a:pt x="688" y="864"/>
                </a:lnTo>
                <a:lnTo>
                  <a:pt x="688" y="860"/>
                </a:lnTo>
                <a:lnTo>
                  <a:pt x="687" y="851"/>
                </a:lnTo>
                <a:lnTo>
                  <a:pt x="686" y="847"/>
                </a:lnTo>
                <a:lnTo>
                  <a:pt x="685" y="843"/>
                </a:lnTo>
                <a:lnTo>
                  <a:pt x="683" y="839"/>
                </a:lnTo>
                <a:lnTo>
                  <a:pt x="681" y="836"/>
                </a:lnTo>
                <a:lnTo>
                  <a:pt x="678" y="832"/>
                </a:lnTo>
                <a:lnTo>
                  <a:pt x="675" y="829"/>
                </a:lnTo>
                <a:lnTo>
                  <a:pt x="672" y="827"/>
                </a:lnTo>
                <a:lnTo>
                  <a:pt x="669" y="824"/>
                </a:lnTo>
                <a:lnTo>
                  <a:pt x="662" y="820"/>
                </a:lnTo>
                <a:lnTo>
                  <a:pt x="658" y="819"/>
                </a:lnTo>
                <a:lnTo>
                  <a:pt x="654" y="818"/>
                </a:lnTo>
                <a:lnTo>
                  <a:pt x="645" y="817"/>
                </a:lnTo>
                <a:lnTo>
                  <a:pt x="635" y="818"/>
                </a:lnTo>
                <a:lnTo>
                  <a:pt x="631" y="819"/>
                </a:lnTo>
                <a:lnTo>
                  <a:pt x="627" y="820"/>
                </a:lnTo>
                <a:lnTo>
                  <a:pt x="624" y="822"/>
                </a:lnTo>
                <a:lnTo>
                  <a:pt x="620" y="824"/>
                </a:lnTo>
                <a:lnTo>
                  <a:pt x="617" y="827"/>
                </a:lnTo>
                <a:lnTo>
                  <a:pt x="614" y="829"/>
                </a:lnTo>
                <a:lnTo>
                  <a:pt x="611" y="832"/>
                </a:lnTo>
                <a:lnTo>
                  <a:pt x="609" y="836"/>
                </a:lnTo>
                <a:lnTo>
                  <a:pt x="606" y="839"/>
                </a:lnTo>
                <a:lnTo>
                  <a:pt x="605" y="843"/>
                </a:lnTo>
                <a:lnTo>
                  <a:pt x="603" y="847"/>
                </a:lnTo>
                <a:lnTo>
                  <a:pt x="602" y="851"/>
                </a:lnTo>
                <a:lnTo>
                  <a:pt x="601" y="855"/>
                </a:lnTo>
                <a:lnTo>
                  <a:pt x="601" y="860"/>
                </a:lnTo>
                <a:lnTo>
                  <a:pt x="602" y="868"/>
                </a:lnTo>
                <a:lnTo>
                  <a:pt x="603" y="873"/>
                </a:lnTo>
                <a:lnTo>
                  <a:pt x="605" y="876"/>
                </a:lnTo>
                <a:lnTo>
                  <a:pt x="606" y="880"/>
                </a:lnTo>
                <a:lnTo>
                  <a:pt x="609" y="884"/>
                </a:lnTo>
                <a:lnTo>
                  <a:pt x="611" y="887"/>
                </a:lnTo>
                <a:lnTo>
                  <a:pt x="614" y="890"/>
                </a:lnTo>
                <a:lnTo>
                  <a:pt x="617" y="893"/>
                </a:lnTo>
                <a:lnTo>
                  <a:pt x="620" y="895"/>
                </a:lnTo>
                <a:lnTo>
                  <a:pt x="624" y="898"/>
                </a:lnTo>
                <a:lnTo>
                  <a:pt x="627" y="899"/>
                </a:lnTo>
                <a:lnTo>
                  <a:pt x="631" y="901"/>
                </a:lnTo>
                <a:lnTo>
                  <a:pt x="635" y="902"/>
                </a:lnTo>
                <a:lnTo>
                  <a:pt x="645" y="903"/>
                </a:lnTo>
                <a:close/>
                <a:moveTo>
                  <a:pt x="924" y="946"/>
                </a:moveTo>
                <a:lnTo>
                  <a:pt x="623" y="946"/>
                </a:lnTo>
                <a:lnTo>
                  <a:pt x="618" y="946"/>
                </a:lnTo>
                <a:lnTo>
                  <a:pt x="614" y="947"/>
                </a:lnTo>
                <a:lnTo>
                  <a:pt x="611" y="949"/>
                </a:lnTo>
                <a:lnTo>
                  <a:pt x="607" y="952"/>
                </a:lnTo>
                <a:lnTo>
                  <a:pt x="605" y="955"/>
                </a:lnTo>
                <a:lnTo>
                  <a:pt x="603" y="959"/>
                </a:lnTo>
                <a:lnTo>
                  <a:pt x="602" y="963"/>
                </a:lnTo>
                <a:lnTo>
                  <a:pt x="601" y="967"/>
                </a:lnTo>
                <a:lnTo>
                  <a:pt x="602" y="971"/>
                </a:lnTo>
                <a:lnTo>
                  <a:pt x="603" y="975"/>
                </a:lnTo>
                <a:lnTo>
                  <a:pt x="605" y="979"/>
                </a:lnTo>
                <a:lnTo>
                  <a:pt x="607" y="982"/>
                </a:lnTo>
                <a:lnTo>
                  <a:pt x="611" y="985"/>
                </a:lnTo>
                <a:lnTo>
                  <a:pt x="614" y="987"/>
                </a:lnTo>
                <a:lnTo>
                  <a:pt x="618" y="988"/>
                </a:lnTo>
                <a:lnTo>
                  <a:pt x="623" y="989"/>
                </a:lnTo>
                <a:lnTo>
                  <a:pt x="924" y="989"/>
                </a:lnTo>
                <a:lnTo>
                  <a:pt x="929" y="988"/>
                </a:lnTo>
                <a:lnTo>
                  <a:pt x="933" y="987"/>
                </a:lnTo>
                <a:lnTo>
                  <a:pt x="936" y="985"/>
                </a:lnTo>
                <a:lnTo>
                  <a:pt x="939" y="982"/>
                </a:lnTo>
                <a:lnTo>
                  <a:pt x="942" y="979"/>
                </a:lnTo>
                <a:lnTo>
                  <a:pt x="944" y="975"/>
                </a:lnTo>
                <a:lnTo>
                  <a:pt x="945" y="971"/>
                </a:lnTo>
                <a:lnTo>
                  <a:pt x="946" y="967"/>
                </a:lnTo>
                <a:lnTo>
                  <a:pt x="945" y="963"/>
                </a:lnTo>
                <a:lnTo>
                  <a:pt x="944" y="959"/>
                </a:lnTo>
                <a:lnTo>
                  <a:pt x="942" y="955"/>
                </a:lnTo>
                <a:lnTo>
                  <a:pt x="939" y="952"/>
                </a:lnTo>
                <a:lnTo>
                  <a:pt x="936" y="949"/>
                </a:lnTo>
                <a:lnTo>
                  <a:pt x="933" y="947"/>
                </a:lnTo>
                <a:lnTo>
                  <a:pt x="929" y="946"/>
                </a:lnTo>
                <a:lnTo>
                  <a:pt x="924" y="946"/>
                </a:lnTo>
                <a:close/>
                <a:moveTo>
                  <a:pt x="924" y="731"/>
                </a:moveTo>
                <a:lnTo>
                  <a:pt x="623" y="731"/>
                </a:lnTo>
                <a:lnTo>
                  <a:pt x="618" y="731"/>
                </a:lnTo>
                <a:lnTo>
                  <a:pt x="614" y="733"/>
                </a:lnTo>
                <a:lnTo>
                  <a:pt x="611" y="735"/>
                </a:lnTo>
                <a:lnTo>
                  <a:pt x="607" y="737"/>
                </a:lnTo>
                <a:lnTo>
                  <a:pt x="605" y="740"/>
                </a:lnTo>
                <a:lnTo>
                  <a:pt x="603" y="744"/>
                </a:lnTo>
                <a:lnTo>
                  <a:pt x="602" y="748"/>
                </a:lnTo>
                <a:lnTo>
                  <a:pt x="601" y="752"/>
                </a:lnTo>
                <a:lnTo>
                  <a:pt x="602" y="757"/>
                </a:lnTo>
                <a:lnTo>
                  <a:pt x="603" y="761"/>
                </a:lnTo>
                <a:lnTo>
                  <a:pt x="605" y="764"/>
                </a:lnTo>
                <a:lnTo>
                  <a:pt x="607" y="768"/>
                </a:lnTo>
                <a:lnTo>
                  <a:pt x="611" y="770"/>
                </a:lnTo>
                <a:lnTo>
                  <a:pt x="614" y="772"/>
                </a:lnTo>
                <a:lnTo>
                  <a:pt x="618" y="773"/>
                </a:lnTo>
                <a:lnTo>
                  <a:pt x="623" y="774"/>
                </a:lnTo>
                <a:lnTo>
                  <a:pt x="924" y="774"/>
                </a:lnTo>
                <a:lnTo>
                  <a:pt x="929" y="773"/>
                </a:lnTo>
                <a:lnTo>
                  <a:pt x="933" y="772"/>
                </a:lnTo>
                <a:lnTo>
                  <a:pt x="936" y="770"/>
                </a:lnTo>
                <a:lnTo>
                  <a:pt x="939" y="768"/>
                </a:lnTo>
                <a:lnTo>
                  <a:pt x="942" y="764"/>
                </a:lnTo>
                <a:lnTo>
                  <a:pt x="944" y="761"/>
                </a:lnTo>
                <a:lnTo>
                  <a:pt x="945" y="757"/>
                </a:lnTo>
                <a:lnTo>
                  <a:pt x="946" y="752"/>
                </a:lnTo>
                <a:lnTo>
                  <a:pt x="945" y="748"/>
                </a:lnTo>
                <a:lnTo>
                  <a:pt x="944" y="744"/>
                </a:lnTo>
                <a:lnTo>
                  <a:pt x="942" y="740"/>
                </a:lnTo>
                <a:lnTo>
                  <a:pt x="939" y="737"/>
                </a:lnTo>
                <a:lnTo>
                  <a:pt x="936" y="735"/>
                </a:lnTo>
                <a:lnTo>
                  <a:pt x="933" y="733"/>
                </a:lnTo>
                <a:lnTo>
                  <a:pt x="929" y="731"/>
                </a:lnTo>
                <a:lnTo>
                  <a:pt x="924" y="731"/>
                </a:lnTo>
                <a:close/>
                <a:moveTo>
                  <a:pt x="1289" y="107"/>
                </a:moveTo>
                <a:lnTo>
                  <a:pt x="1289" y="667"/>
                </a:lnTo>
                <a:lnTo>
                  <a:pt x="1289" y="671"/>
                </a:lnTo>
                <a:lnTo>
                  <a:pt x="1287" y="675"/>
                </a:lnTo>
                <a:lnTo>
                  <a:pt x="1285" y="679"/>
                </a:lnTo>
                <a:lnTo>
                  <a:pt x="1283" y="682"/>
                </a:lnTo>
                <a:lnTo>
                  <a:pt x="1280" y="684"/>
                </a:lnTo>
                <a:lnTo>
                  <a:pt x="1276" y="686"/>
                </a:lnTo>
                <a:lnTo>
                  <a:pt x="1272" y="688"/>
                </a:lnTo>
                <a:lnTo>
                  <a:pt x="1268" y="688"/>
                </a:lnTo>
                <a:lnTo>
                  <a:pt x="1263" y="688"/>
                </a:lnTo>
                <a:lnTo>
                  <a:pt x="1259" y="686"/>
                </a:lnTo>
                <a:lnTo>
                  <a:pt x="1256" y="684"/>
                </a:lnTo>
                <a:lnTo>
                  <a:pt x="1252" y="682"/>
                </a:lnTo>
                <a:lnTo>
                  <a:pt x="1250" y="679"/>
                </a:lnTo>
                <a:lnTo>
                  <a:pt x="1248" y="675"/>
                </a:lnTo>
                <a:lnTo>
                  <a:pt x="1247" y="671"/>
                </a:lnTo>
                <a:lnTo>
                  <a:pt x="1246" y="667"/>
                </a:lnTo>
                <a:lnTo>
                  <a:pt x="1246" y="107"/>
                </a:lnTo>
                <a:lnTo>
                  <a:pt x="1246" y="101"/>
                </a:lnTo>
                <a:lnTo>
                  <a:pt x="1245" y="94"/>
                </a:lnTo>
                <a:lnTo>
                  <a:pt x="1243" y="88"/>
                </a:lnTo>
                <a:lnTo>
                  <a:pt x="1241" y="82"/>
                </a:lnTo>
                <a:lnTo>
                  <a:pt x="1238" y="77"/>
                </a:lnTo>
                <a:lnTo>
                  <a:pt x="1235" y="71"/>
                </a:lnTo>
                <a:lnTo>
                  <a:pt x="1231" y="66"/>
                </a:lnTo>
                <a:lnTo>
                  <a:pt x="1227" y="62"/>
                </a:lnTo>
                <a:lnTo>
                  <a:pt x="1223" y="58"/>
                </a:lnTo>
                <a:lnTo>
                  <a:pt x="1218" y="54"/>
                </a:lnTo>
                <a:lnTo>
                  <a:pt x="1212" y="51"/>
                </a:lnTo>
                <a:lnTo>
                  <a:pt x="1207" y="48"/>
                </a:lnTo>
                <a:lnTo>
                  <a:pt x="1201" y="46"/>
                </a:lnTo>
                <a:lnTo>
                  <a:pt x="1198" y="45"/>
                </a:lnTo>
                <a:lnTo>
                  <a:pt x="1195" y="44"/>
                </a:lnTo>
                <a:lnTo>
                  <a:pt x="1188" y="43"/>
                </a:lnTo>
                <a:lnTo>
                  <a:pt x="1182" y="43"/>
                </a:lnTo>
                <a:lnTo>
                  <a:pt x="645" y="43"/>
                </a:lnTo>
                <a:lnTo>
                  <a:pt x="107" y="43"/>
                </a:lnTo>
                <a:lnTo>
                  <a:pt x="101" y="43"/>
                </a:lnTo>
                <a:lnTo>
                  <a:pt x="94" y="44"/>
                </a:lnTo>
                <a:lnTo>
                  <a:pt x="88" y="46"/>
                </a:lnTo>
                <a:lnTo>
                  <a:pt x="82" y="48"/>
                </a:lnTo>
                <a:lnTo>
                  <a:pt x="77" y="51"/>
                </a:lnTo>
                <a:lnTo>
                  <a:pt x="71" y="54"/>
                </a:lnTo>
                <a:lnTo>
                  <a:pt x="67" y="58"/>
                </a:lnTo>
                <a:lnTo>
                  <a:pt x="62" y="62"/>
                </a:lnTo>
                <a:lnTo>
                  <a:pt x="58" y="66"/>
                </a:lnTo>
                <a:lnTo>
                  <a:pt x="54" y="71"/>
                </a:lnTo>
                <a:lnTo>
                  <a:pt x="51" y="77"/>
                </a:lnTo>
                <a:lnTo>
                  <a:pt x="48" y="82"/>
                </a:lnTo>
                <a:lnTo>
                  <a:pt x="46" y="88"/>
                </a:lnTo>
                <a:lnTo>
                  <a:pt x="45" y="91"/>
                </a:lnTo>
                <a:lnTo>
                  <a:pt x="44" y="94"/>
                </a:lnTo>
                <a:lnTo>
                  <a:pt x="43" y="101"/>
                </a:lnTo>
                <a:lnTo>
                  <a:pt x="43" y="107"/>
                </a:lnTo>
                <a:lnTo>
                  <a:pt x="43" y="494"/>
                </a:lnTo>
                <a:lnTo>
                  <a:pt x="43" y="498"/>
                </a:lnTo>
                <a:lnTo>
                  <a:pt x="41" y="502"/>
                </a:lnTo>
                <a:lnTo>
                  <a:pt x="39" y="506"/>
                </a:lnTo>
                <a:lnTo>
                  <a:pt x="37" y="509"/>
                </a:lnTo>
                <a:lnTo>
                  <a:pt x="34" y="512"/>
                </a:lnTo>
                <a:lnTo>
                  <a:pt x="30" y="514"/>
                </a:lnTo>
                <a:lnTo>
                  <a:pt x="26" y="515"/>
                </a:lnTo>
                <a:lnTo>
                  <a:pt x="22" y="515"/>
                </a:lnTo>
                <a:lnTo>
                  <a:pt x="17" y="515"/>
                </a:lnTo>
                <a:lnTo>
                  <a:pt x="13" y="514"/>
                </a:lnTo>
                <a:lnTo>
                  <a:pt x="10" y="512"/>
                </a:lnTo>
                <a:lnTo>
                  <a:pt x="6" y="509"/>
                </a:lnTo>
                <a:lnTo>
                  <a:pt x="4" y="506"/>
                </a:lnTo>
                <a:lnTo>
                  <a:pt x="2" y="502"/>
                </a:lnTo>
                <a:lnTo>
                  <a:pt x="1" y="498"/>
                </a:lnTo>
                <a:lnTo>
                  <a:pt x="0" y="494"/>
                </a:lnTo>
                <a:lnTo>
                  <a:pt x="0" y="107"/>
                </a:lnTo>
                <a:lnTo>
                  <a:pt x="1" y="96"/>
                </a:lnTo>
                <a:lnTo>
                  <a:pt x="1" y="91"/>
                </a:lnTo>
                <a:lnTo>
                  <a:pt x="2" y="86"/>
                </a:lnTo>
                <a:lnTo>
                  <a:pt x="4" y="81"/>
                </a:lnTo>
                <a:lnTo>
                  <a:pt x="5" y="76"/>
                </a:lnTo>
                <a:lnTo>
                  <a:pt x="9" y="66"/>
                </a:lnTo>
                <a:lnTo>
                  <a:pt x="13" y="56"/>
                </a:lnTo>
                <a:lnTo>
                  <a:pt x="18" y="47"/>
                </a:lnTo>
                <a:lnTo>
                  <a:pt x="25" y="39"/>
                </a:lnTo>
                <a:lnTo>
                  <a:pt x="32" y="32"/>
                </a:lnTo>
                <a:lnTo>
                  <a:pt x="39" y="25"/>
                </a:lnTo>
                <a:lnTo>
                  <a:pt x="47" y="18"/>
                </a:lnTo>
                <a:lnTo>
                  <a:pt x="56" y="13"/>
                </a:lnTo>
                <a:lnTo>
                  <a:pt x="61" y="11"/>
                </a:lnTo>
                <a:lnTo>
                  <a:pt x="66" y="9"/>
                </a:lnTo>
                <a:lnTo>
                  <a:pt x="76" y="5"/>
                </a:lnTo>
                <a:lnTo>
                  <a:pt x="86" y="2"/>
                </a:lnTo>
                <a:lnTo>
                  <a:pt x="96" y="1"/>
                </a:lnTo>
                <a:lnTo>
                  <a:pt x="107" y="0"/>
                </a:lnTo>
                <a:lnTo>
                  <a:pt x="645" y="0"/>
                </a:lnTo>
                <a:lnTo>
                  <a:pt x="1182" y="0"/>
                </a:lnTo>
                <a:lnTo>
                  <a:pt x="1193" y="1"/>
                </a:lnTo>
                <a:lnTo>
                  <a:pt x="1198" y="1"/>
                </a:lnTo>
                <a:lnTo>
                  <a:pt x="1203" y="2"/>
                </a:lnTo>
                <a:lnTo>
                  <a:pt x="1209" y="3"/>
                </a:lnTo>
                <a:lnTo>
                  <a:pt x="1214" y="5"/>
                </a:lnTo>
                <a:lnTo>
                  <a:pt x="1224" y="9"/>
                </a:lnTo>
                <a:lnTo>
                  <a:pt x="1233" y="13"/>
                </a:lnTo>
                <a:lnTo>
                  <a:pt x="1242" y="18"/>
                </a:lnTo>
                <a:lnTo>
                  <a:pt x="1250" y="25"/>
                </a:lnTo>
                <a:lnTo>
                  <a:pt x="1258" y="32"/>
                </a:lnTo>
                <a:lnTo>
                  <a:pt x="1265" y="39"/>
                </a:lnTo>
                <a:lnTo>
                  <a:pt x="1271" y="47"/>
                </a:lnTo>
                <a:lnTo>
                  <a:pt x="1276" y="56"/>
                </a:lnTo>
                <a:lnTo>
                  <a:pt x="1279" y="61"/>
                </a:lnTo>
                <a:lnTo>
                  <a:pt x="1281" y="66"/>
                </a:lnTo>
                <a:lnTo>
                  <a:pt x="1284" y="76"/>
                </a:lnTo>
                <a:lnTo>
                  <a:pt x="1287" y="86"/>
                </a:lnTo>
                <a:lnTo>
                  <a:pt x="1289" y="96"/>
                </a:lnTo>
                <a:lnTo>
                  <a:pt x="128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9102B"/>
              </a:solidFill>
              <a:effectLst/>
              <a:uLnTx/>
              <a:uFillTx/>
              <a:latin typeface="Titillium Web"/>
              <a:ea typeface="+mn-ea"/>
              <a:cs typeface="+mn-cs"/>
            </a:endParaRPr>
          </a:p>
        </p:txBody>
      </p:sp>
      <p:sp>
        <p:nvSpPr>
          <p:cNvPr id="75" name="Arc 74">
            <a:extLst>
              <a:ext uri="{FF2B5EF4-FFF2-40B4-BE49-F238E27FC236}">
                <a16:creationId xmlns:a16="http://schemas.microsoft.com/office/drawing/2014/main" id="{591D65D7-3BC1-49AC-B7EC-6351E59ABDAC}"/>
              </a:ext>
            </a:extLst>
          </p:cNvPr>
          <p:cNvSpPr/>
          <p:nvPr/>
        </p:nvSpPr>
        <p:spPr>
          <a:xfrm flipV="1">
            <a:off x="717563" y="3231482"/>
            <a:ext cx="5341933" cy="1740359"/>
          </a:xfrm>
          <a:prstGeom prst="arc">
            <a:avLst>
              <a:gd name="adj1" fmla="val 15945906"/>
              <a:gd name="adj2" fmla="val 21253998"/>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3A4055"/>
              </a:solidFill>
              <a:effectLst/>
              <a:uLnTx/>
              <a:uFillTx/>
              <a:latin typeface="Titillium Web"/>
              <a:ea typeface="+mn-ea"/>
              <a:cs typeface="+mn-cs"/>
            </a:endParaRPr>
          </a:p>
        </p:txBody>
      </p:sp>
      <p:pic>
        <p:nvPicPr>
          <p:cNvPr id="50" name="Picture 49">
            <a:extLst>
              <a:ext uri="{FF2B5EF4-FFF2-40B4-BE49-F238E27FC236}">
                <a16:creationId xmlns:a16="http://schemas.microsoft.com/office/drawing/2014/main" id="{A2FAA8EF-3A33-45D4-B9B5-F51AED9F3F37}"/>
              </a:ext>
            </a:extLst>
          </p:cNvPr>
          <p:cNvPicPr>
            <a:picLocks noChangeAspect="1"/>
          </p:cNvPicPr>
          <p:nvPr/>
        </p:nvPicPr>
        <p:blipFill>
          <a:blip r:embed="rId15"/>
          <a:stretch>
            <a:fillRect/>
          </a:stretch>
        </p:blipFill>
        <p:spPr>
          <a:xfrm>
            <a:off x="1519096" y="5359802"/>
            <a:ext cx="1400206" cy="263716"/>
          </a:xfrm>
          <a:prstGeom prst="rect">
            <a:avLst/>
          </a:prstGeom>
        </p:spPr>
      </p:pic>
      <p:pic>
        <p:nvPicPr>
          <p:cNvPr id="59" name="Picture 58" descr="Icon&#10;&#10;Description automatically generated">
            <a:extLst>
              <a:ext uri="{FF2B5EF4-FFF2-40B4-BE49-F238E27FC236}">
                <a16:creationId xmlns:a16="http://schemas.microsoft.com/office/drawing/2014/main" id="{DE3E9EED-0626-4999-B2EA-FBABD5A943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33095" y="5030385"/>
            <a:ext cx="1210100" cy="1210100"/>
          </a:xfrm>
          <a:prstGeom prst="rect">
            <a:avLst/>
          </a:prstGeom>
        </p:spPr>
      </p:pic>
      <p:sp>
        <p:nvSpPr>
          <p:cNvPr id="81" name="TextBox 80">
            <a:extLst>
              <a:ext uri="{FF2B5EF4-FFF2-40B4-BE49-F238E27FC236}">
                <a16:creationId xmlns:a16="http://schemas.microsoft.com/office/drawing/2014/main" id="{8A343FB8-110A-44AE-9115-81794780C811}"/>
              </a:ext>
            </a:extLst>
          </p:cNvPr>
          <p:cNvSpPr txBox="1"/>
          <p:nvPr/>
        </p:nvSpPr>
        <p:spPr>
          <a:xfrm>
            <a:off x="3438466" y="6279977"/>
            <a:ext cx="172322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Titillium Web"/>
                <a:ea typeface="+mn-ea"/>
                <a:cs typeface="+mn-cs"/>
              </a:rPr>
              <a:t>Machine learning Engineer</a:t>
            </a:r>
          </a:p>
        </p:txBody>
      </p:sp>
      <p:pic>
        <p:nvPicPr>
          <p:cNvPr id="82" name="Picture 81" descr="Logo&#10;&#10;Description automatically generated">
            <a:extLst>
              <a:ext uri="{FF2B5EF4-FFF2-40B4-BE49-F238E27FC236}">
                <a16:creationId xmlns:a16="http://schemas.microsoft.com/office/drawing/2014/main" id="{C96EAC1E-D563-4DC2-A17E-4A0D70020EC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53226" y="4422311"/>
            <a:ext cx="937491" cy="937491"/>
          </a:xfrm>
          <a:prstGeom prst="rect">
            <a:avLst/>
          </a:prstGeom>
        </p:spPr>
      </p:pic>
      <p:sp>
        <p:nvSpPr>
          <p:cNvPr id="61" name="Arrow: Bent 60">
            <a:extLst>
              <a:ext uri="{FF2B5EF4-FFF2-40B4-BE49-F238E27FC236}">
                <a16:creationId xmlns:a16="http://schemas.microsoft.com/office/drawing/2014/main" id="{304F9F25-AE17-474C-9D59-0CF7DF68F6AE}"/>
              </a:ext>
            </a:extLst>
          </p:cNvPr>
          <p:cNvSpPr/>
          <p:nvPr/>
        </p:nvSpPr>
        <p:spPr>
          <a:xfrm flipV="1">
            <a:off x="6186853" y="4430697"/>
            <a:ext cx="2985722" cy="1408127"/>
          </a:xfrm>
          <a:prstGeom prst="bentArrow">
            <a:avLst>
              <a:gd name="adj1" fmla="val 9601"/>
              <a:gd name="adj2" fmla="val 13820"/>
              <a:gd name="adj3" fmla="val 14072"/>
              <a:gd name="adj4" fmla="val 6918"/>
            </a:avLst>
          </a:prstGeom>
          <a:solidFill>
            <a:srgbClr val="1C6A9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6893"/>
              </a:solidFill>
              <a:effectLst/>
              <a:highlight>
                <a:srgbClr val="176893"/>
              </a:highlight>
              <a:uLnTx/>
              <a:uFillTx/>
              <a:latin typeface="Titillium Web"/>
              <a:ea typeface="+mn-ea"/>
              <a:cs typeface="+mn-cs"/>
            </a:endParaRPr>
          </a:p>
        </p:txBody>
      </p:sp>
      <p:pic>
        <p:nvPicPr>
          <p:cNvPr id="77" name="Picture 76" descr="A picture containing text, plant&#10;&#10;Description automatically generated">
            <a:extLst>
              <a:ext uri="{FF2B5EF4-FFF2-40B4-BE49-F238E27FC236}">
                <a16:creationId xmlns:a16="http://schemas.microsoft.com/office/drawing/2014/main" id="{606D87EC-A3F2-497E-808C-0C3ECBA07CED}"/>
              </a:ext>
            </a:extLst>
          </p:cNvPr>
          <p:cNvPicPr>
            <a:picLocks noChangeAspect="1"/>
          </p:cNvPicPr>
          <p:nvPr/>
        </p:nvPicPr>
        <p:blipFill rotWithShape="1">
          <a:blip r:embed="rId18">
            <a:extLst>
              <a:ext uri="{28A0092B-C50C-407E-A947-70E740481C1C}">
                <a14:useLocalDpi xmlns:a14="http://schemas.microsoft.com/office/drawing/2010/main" val="0"/>
              </a:ext>
            </a:extLst>
          </a:blip>
          <a:srcRect t="43696"/>
          <a:stretch/>
        </p:blipFill>
        <p:spPr>
          <a:xfrm>
            <a:off x="1458817" y="4430697"/>
            <a:ext cx="693061" cy="860329"/>
          </a:xfrm>
          <a:prstGeom prst="rect">
            <a:avLst/>
          </a:prstGeom>
        </p:spPr>
      </p:pic>
    </p:spTree>
    <p:extLst>
      <p:ext uri="{BB962C8B-B14F-4D97-AF65-F5344CB8AC3E}">
        <p14:creationId xmlns:p14="http://schemas.microsoft.com/office/powerpoint/2010/main" val="253718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3"/>
                                        </p:tgtEl>
                                        <p:attrNameLst>
                                          <p:attrName>style.visibility</p:attrName>
                                        </p:attrNameLst>
                                      </p:cBhvr>
                                      <p:to>
                                        <p:strVal val="visible"/>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1000"/>
                                        <p:tgtEl>
                                          <p:spTgt spid="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8" grpId="0" animBg="1"/>
      <p:bldP spid="66" grpId="0" animBg="1"/>
      <p:bldP spid="71" grpId="0" animBg="1"/>
      <p:bldP spid="75"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3F2BF-C259-44FE-970A-E5B86E573A4F}"/>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pic>
        <p:nvPicPr>
          <p:cNvPr id="18" name="Picture 17">
            <a:extLst>
              <a:ext uri="{FF2B5EF4-FFF2-40B4-BE49-F238E27FC236}">
                <a16:creationId xmlns:a16="http://schemas.microsoft.com/office/drawing/2014/main" id="{1CB9E6E8-0B22-4C2B-B3F9-3DB46E59C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1694" y="3976530"/>
            <a:ext cx="3917906" cy="2068632"/>
          </a:xfrm>
          <a:prstGeom prst="rect">
            <a:avLst/>
          </a:prstGeom>
        </p:spPr>
      </p:pic>
      <p:pic>
        <p:nvPicPr>
          <p:cNvPr id="4" name="Picture 3">
            <a:extLst>
              <a:ext uri="{FF2B5EF4-FFF2-40B4-BE49-F238E27FC236}">
                <a16:creationId xmlns:a16="http://schemas.microsoft.com/office/drawing/2014/main" id="{CEC28C3C-7085-41EF-A288-353F97B1005A}"/>
              </a:ext>
            </a:extLst>
          </p:cNvPr>
          <p:cNvPicPr>
            <a:picLocks noChangeAspect="1"/>
          </p:cNvPicPr>
          <p:nvPr/>
        </p:nvPicPr>
        <p:blipFill>
          <a:blip r:embed="rId4"/>
          <a:stretch>
            <a:fillRect/>
          </a:stretch>
        </p:blipFill>
        <p:spPr>
          <a:xfrm>
            <a:off x="177100" y="3997341"/>
            <a:ext cx="3779724" cy="2070084"/>
          </a:xfrm>
          <a:prstGeom prst="rect">
            <a:avLst/>
          </a:prstGeom>
        </p:spPr>
      </p:pic>
      <p:sp>
        <p:nvSpPr>
          <p:cNvPr id="21" name="TextBox 8">
            <a:extLst>
              <a:ext uri="{FF2B5EF4-FFF2-40B4-BE49-F238E27FC236}">
                <a16:creationId xmlns:a16="http://schemas.microsoft.com/office/drawing/2014/main" id="{21BA59DF-C1B6-42FF-9575-60963A8CAFE7}"/>
              </a:ext>
            </a:extLst>
          </p:cNvPr>
          <p:cNvSpPr txBox="1"/>
          <p:nvPr/>
        </p:nvSpPr>
        <p:spPr>
          <a:xfrm>
            <a:off x="471610" y="2189464"/>
            <a:ext cx="1484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5B7BF">
                    <a:lumMod val="50000"/>
                  </a:srgbClr>
                </a:solidFill>
                <a:effectLst/>
                <a:uLnTx/>
                <a:uFillTx/>
                <a:latin typeface="Titillium Web"/>
                <a:ea typeface="+mn-ea"/>
                <a:cs typeface="+mn-cs"/>
              </a:rPr>
              <a:t>UI Design</a:t>
            </a:r>
            <a:endParaRPr kumimoji="0" lang="en-US" sz="1800" b="0" i="0" u="none" strike="noStrike" kern="1200" cap="none" spc="0" normalizeH="0" baseline="0" noProof="0" dirty="0">
              <a:ln>
                <a:noFill/>
              </a:ln>
              <a:solidFill>
                <a:srgbClr val="B5B7BF">
                  <a:lumMod val="50000"/>
                </a:srgbClr>
              </a:solidFill>
              <a:effectLst/>
              <a:uLnTx/>
              <a:uFillTx/>
              <a:latin typeface="Titillium Web"/>
              <a:ea typeface="+mn-ea"/>
              <a:cs typeface="+mn-cs"/>
            </a:endParaRPr>
          </a:p>
        </p:txBody>
      </p:sp>
      <p:sp>
        <p:nvSpPr>
          <p:cNvPr id="22" name="TextBox 9">
            <a:extLst>
              <a:ext uri="{FF2B5EF4-FFF2-40B4-BE49-F238E27FC236}">
                <a16:creationId xmlns:a16="http://schemas.microsoft.com/office/drawing/2014/main" id="{826C024B-A6E2-4B66-A48B-BF2565B1CE9A}"/>
              </a:ext>
            </a:extLst>
          </p:cNvPr>
          <p:cNvSpPr txBox="1"/>
          <p:nvPr/>
        </p:nvSpPr>
        <p:spPr>
          <a:xfrm>
            <a:off x="5203409" y="2091051"/>
            <a:ext cx="1913331" cy="646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B5B7BF">
                    <a:lumMod val="50000"/>
                  </a:srgbClr>
                </a:solidFill>
                <a:effectLst/>
                <a:uLnTx/>
                <a:uFillTx/>
                <a:latin typeface="Titillium Web"/>
                <a:ea typeface="+mn-ea"/>
                <a:cs typeface="+mn-cs"/>
              </a:rPr>
              <a:t>UI Prototyping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B5B7BF">
                    <a:lumMod val="50000"/>
                  </a:srgbClr>
                </a:solidFill>
                <a:effectLst/>
                <a:uLnTx/>
                <a:uFillTx/>
                <a:latin typeface="Titillium Web"/>
                <a:ea typeface="+mn-ea"/>
                <a:cs typeface="+mn-cs"/>
              </a:rPr>
              <a:t>ML integration</a:t>
            </a:r>
            <a:endParaRPr kumimoji="0" lang="en-US" sz="1799" b="0" i="0" u="none" strike="noStrike" kern="1200" cap="none" spc="0" normalizeH="0" baseline="0" noProof="0" dirty="0">
              <a:ln>
                <a:noFill/>
              </a:ln>
              <a:solidFill>
                <a:srgbClr val="B5B7BF">
                  <a:lumMod val="50000"/>
                </a:srgbClr>
              </a:solidFill>
              <a:effectLst/>
              <a:uLnTx/>
              <a:uFillTx/>
              <a:latin typeface="Titillium Web"/>
              <a:ea typeface="+mn-ea"/>
              <a:cs typeface="+mn-cs"/>
            </a:endParaRPr>
          </a:p>
        </p:txBody>
      </p:sp>
      <p:sp>
        <p:nvSpPr>
          <p:cNvPr id="26" name="TextBox 18">
            <a:extLst>
              <a:ext uri="{FF2B5EF4-FFF2-40B4-BE49-F238E27FC236}">
                <a16:creationId xmlns:a16="http://schemas.microsoft.com/office/drawing/2014/main" id="{DDAADE9D-DF43-4D72-8DA5-B07AF6F721E6}"/>
              </a:ext>
            </a:extLst>
          </p:cNvPr>
          <p:cNvSpPr txBox="1"/>
          <p:nvPr/>
        </p:nvSpPr>
        <p:spPr>
          <a:xfrm>
            <a:off x="8991172" y="2170662"/>
            <a:ext cx="2544048" cy="369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B5B7BF">
                    <a:lumMod val="50000"/>
                  </a:srgbClr>
                </a:solidFill>
                <a:effectLst/>
                <a:uLnTx/>
                <a:uFillTx/>
                <a:latin typeface="Titillium Web"/>
                <a:ea typeface="+mn-ea"/>
                <a:cs typeface="+mn-cs"/>
              </a:rPr>
              <a:t>Project Development</a:t>
            </a:r>
            <a:endParaRPr kumimoji="0" lang="en-US" sz="1799" b="0" i="0" u="none" strike="noStrike" kern="1200" cap="none" spc="0" normalizeH="0" baseline="0" noProof="0" dirty="0">
              <a:ln>
                <a:noFill/>
              </a:ln>
              <a:solidFill>
                <a:srgbClr val="B5B7BF">
                  <a:lumMod val="50000"/>
                </a:srgbClr>
              </a:solidFill>
              <a:effectLst/>
              <a:uLnTx/>
              <a:uFillTx/>
              <a:latin typeface="Titillium Web"/>
              <a:ea typeface="+mn-ea"/>
              <a:cs typeface="+mn-cs"/>
            </a:endParaRPr>
          </a:p>
        </p:txBody>
      </p:sp>
      <p:pic>
        <p:nvPicPr>
          <p:cNvPr id="28" name="Image 26">
            <a:extLst>
              <a:ext uri="{FF2B5EF4-FFF2-40B4-BE49-F238E27FC236}">
                <a16:creationId xmlns:a16="http://schemas.microsoft.com/office/drawing/2014/main" id="{D26A9608-27CA-44E8-BA45-E7EFF5F445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8287" y="2466653"/>
            <a:ext cx="1391719" cy="1391719"/>
          </a:xfrm>
          <a:prstGeom prst="rect">
            <a:avLst/>
          </a:prstGeom>
        </p:spPr>
      </p:pic>
      <p:pic>
        <p:nvPicPr>
          <p:cNvPr id="29" name="Picture 89">
            <a:extLst>
              <a:ext uri="{FF2B5EF4-FFF2-40B4-BE49-F238E27FC236}">
                <a16:creationId xmlns:a16="http://schemas.microsoft.com/office/drawing/2014/main" id="{9DC6E3CD-0F57-4BDC-BC2C-11280D7541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809" y="2488862"/>
            <a:ext cx="1295079" cy="1295079"/>
          </a:xfrm>
          <a:prstGeom prst="rect">
            <a:avLst/>
          </a:prstGeom>
        </p:spPr>
      </p:pic>
      <p:sp>
        <p:nvSpPr>
          <p:cNvPr id="34" name="Flèche : droite 32">
            <a:extLst>
              <a:ext uri="{FF2B5EF4-FFF2-40B4-BE49-F238E27FC236}">
                <a16:creationId xmlns:a16="http://schemas.microsoft.com/office/drawing/2014/main" id="{C326BBF2-E581-48C6-ABF7-115992DAA812}"/>
              </a:ext>
            </a:extLst>
          </p:cNvPr>
          <p:cNvSpPr/>
          <p:nvPr/>
        </p:nvSpPr>
        <p:spPr>
          <a:xfrm>
            <a:off x="7789636" y="3039572"/>
            <a:ext cx="1226915"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sp>
        <p:nvSpPr>
          <p:cNvPr id="35" name="Flèche : droite 33">
            <a:extLst>
              <a:ext uri="{FF2B5EF4-FFF2-40B4-BE49-F238E27FC236}">
                <a16:creationId xmlns:a16="http://schemas.microsoft.com/office/drawing/2014/main" id="{4EC6C73C-CF6D-4432-AEB3-1A360D91185C}"/>
              </a:ext>
            </a:extLst>
          </p:cNvPr>
          <p:cNvSpPr/>
          <p:nvPr/>
        </p:nvSpPr>
        <p:spPr>
          <a:xfrm>
            <a:off x="3521134" y="3046235"/>
            <a:ext cx="1226915" cy="32182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itillium Web"/>
              <a:ea typeface="+mn-ea"/>
              <a:cs typeface="+mn-cs"/>
            </a:endParaRPr>
          </a:p>
        </p:txBody>
      </p:sp>
      <p:pic>
        <p:nvPicPr>
          <p:cNvPr id="36" name="Picture 35">
            <a:extLst>
              <a:ext uri="{FF2B5EF4-FFF2-40B4-BE49-F238E27FC236}">
                <a16:creationId xmlns:a16="http://schemas.microsoft.com/office/drawing/2014/main" id="{723C08E4-5FF7-4D57-A677-ED733A4B44AA}"/>
              </a:ext>
            </a:extLst>
          </p:cNvPr>
          <p:cNvPicPr>
            <a:picLocks noChangeAspect="1"/>
          </p:cNvPicPr>
          <p:nvPr/>
        </p:nvPicPr>
        <p:blipFill>
          <a:blip r:embed="rId7"/>
          <a:stretch>
            <a:fillRect/>
          </a:stretch>
        </p:blipFill>
        <p:spPr>
          <a:xfrm>
            <a:off x="795725" y="2691459"/>
            <a:ext cx="937491" cy="904009"/>
          </a:xfrm>
          <a:prstGeom prst="rect">
            <a:avLst/>
          </a:prstGeom>
        </p:spPr>
      </p:pic>
      <p:sp>
        <p:nvSpPr>
          <p:cNvPr id="37" name="Titre 1">
            <a:extLst>
              <a:ext uri="{FF2B5EF4-FFF2-40B4-BE49-F238E27FC236}">
                <a16:creationId xmlns:a16="http://schemas.microsoft.com/office/drawing/2014/main" id="{FD0F0B4E-6EF7-4093-8CC9-6D32EF0EAFB5}"/>
              </a:ext>
            </a:extLst>
          </p:cNvPr>
          <p:cNvSpPr txBox="1">
            <a:spLocks/>
          </p:cNvSpPr>
          <p:nvPr/>
        </p:nvSpPr>
        <p:spPr>
          <a:xfrm>
            <a:off x="669815" y="446136"/>
            <a:ext cx="10670607" cy="7478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B5B7BF">
                    <a:lumMod val="75000"/>
                  </a:srgbClr>
                </a:solidFill>
                <a:effectLst/>
                <a:uLnTx/>
                <a:uFillTx/>
                <a:latin typeface="Segoe UI" panose="020B0502040204020203" pitchFamily="34" charset="0"/>
                <a:ea typeface="+mj-ea"/>
                <a:cs typeface="+mj-cs"/>
              </a:rPr>
              <a:t>Design Studio Value proposition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Segoe UI" panose="020B0502040204020203" pitchFamily="34" charset="0"/>
                <a:ea typeface="+mj-ea"/>
                <a:cs typeface="+mj-cs"/>
              </a:rPr>
              <a:t>Qt designer – ML - Developer demonstration</a:t>
            </a:r>
            <a:endParaRPr kumimoji="0" lang="fr-FR" sz="3600" b="0" i="0" u="none" strike="noStrike" kern="1200" cap="none" spc="0" normalizeH="0" baseline="0" noProof="0" dirty="0">
              <a:ln>
                <a:noFill/>
              </a:ln>
              <a:solidFill>
                <a:srgbClr val="92D050"/>
              </a:solidFill>
              <a:effectLst/>
              <a:uLnTx/>
              <a:uFillTx/>
              <a:latin typeface="Titillium Web"/>
              <a:ea typeface="+mj-ea"/>
              <a:cs typeface="+mj-cs"/>
            </a:endParaRPr>
          </a:p>
        </p:txBody>
      </p:sp>
      <p:sp>
        <p:nvSpPr>
          <p:cNvPr id="31" name="TextBox 8">
            <a:extLst>
              <a:ext uri="{FF2B5EF4-FFF2-40B4-BE49-F238E27FC236}">
                <a16:creationId xmlns:a16="http://schemas.microsoft.com/office/drawing/2014/main" id="{2C296E85-DE2D-4E1D-B463-7E42AF242F0A}"/>
              </a:ext>
            </a:extLst>
          </p:cNvPr>
          <p:cNvSpPr txBox="1"/>
          <p:nvPr/>
        </p:nvSpPr>
        <p:spPr>
          <a:xfrm>
            <a:off x="1819409" y="2189464"/>
            <a:ext cx="1484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5B7BF">
                    <a:lumMod val="50000"/>
                  </a:srgbClr>
                </a:solidFill>
                <a:effectLst/>
                <a:uLnTx/>
                <a:uFillTx/>
                <a:latin typeface="Titillium Web"/>
                <a:ea typeface="+mn-ea"/>
                <a:cs typeface="+mn-cs"/>
              </a:rPr>
              <a:t>ML Modeling</a:t>
            </a:r>
            <a:endParaRPr kumimoji="0" lang="en-US" sz="1800" b="0" i="0" u="none" strike="noStrike" kern="1200" cap="none" spc="0" normalizeH="0" baseline="0" noProof="0" dirty="0">
              <a:ln>
                <a:noFill/>
              </a:ln>
              <a:solidFill>
                <a:srgbClr val="B5B7BF">
                  <a:lumMod val="50000"/>
                </a:srgbClr>
              </a:solidFill>
              <a:effectLst/>
              <a:uLnTx/>
              <a:uFillTx/>
              <a:latin typeface="Titillium Web"/>
              <a:ea typeface="+mn-ea"/>
              <a:cs typeface="+mn-cs"/>
            </a:endParaRPr>
          </a:p>
        </p:txBody>
      </p:sp>
      <p:pic>
        <p:nvPicPr>
          <p:cNvPr id="8" name="Picture 7" descr="Logo&#10;&#10;Description automatically generated">
            <a:extLst>
              <a:ext uri="{FF2B5EF4-FFF2-40B4-BE49-F238E27FC236}">
                <a16:creationId xmlns:a16="http://schemas.microsoft.com/office/drawing/2014/main" id="{44E4D766-4B68-4695-86C2-335EDEA5F6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7177" y="2627093"/>
            <a:ext cx="1072453" cy="1072453"/>
          </a:xfrm>
          <a:prstGeom prst="rect">
            <a:avLst/>
          </a:prstGeom>
        </p:spPr>
      </p:pic>
      <p:pic>
        <p:nvPicPr>
          <p:cNvPr id="10" name="Picture 9">
            <a:extLst>
              <a:ext uri="{FF2B5EF4-FFF2-40B4-BE49-F238E27FC236}">
                <a16:creationId xmlns:a16="http://schemas.microsoft.com/office/drawing/2014/main" id="{0E696202-180A-4B0E-A45E-905D57923F2C}"/>
              </a:ext>
            </a:extLst>
          </p:cNvPr>
          <p:cNvPicPr>
            <a:picLocks noChangeAspect="1"/>
          </p:cNvPicPr>
          <p:nvPr/>
        </p:nvPicPr>
        <p:blipFill>
          <a:blip r:embed="rId9"/>
          <a:stretch>
            <a:fillRect/>
          </a:stretch>
        </p:blipFill>
        <p:spPr>
          <a:xfrm>
            <a:off x="4157385" y="3997885"/>
            <a:ext cx="3779723" cy="2066327"/>
          </a:xfrm>
          <a:prstGeom prst="rect">
            <a:avLst/>
          </a:prstGeom>
        </p:spPr>
      </p:pic>
    </p:spTree>
    <p:extLst>
      <p:ext uri="{BB962C8B-B14F-4D97-AF65-F5344CB8AC3E}">
        <p14:creationId xmlns:p14="http://schemas.microsoft.com/office/powerpoint/2010/main" val="226194277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C0608-2E47-4CD1-A36D-B8E7C9B305A7}"/>
              </a:ext>
            </a:extLst>
          </p:cNvPr>
          <p:cNvSpPr>
            <a:spLocks noGrp="1"/>
          </p:cNvSpPr>
          <p:nvPr>
            <p:ph type="title"/>
          </p:nvPr>
        </p:nvSpPr>
        <p:spPr/>
        <p:txBody>
          <a:bodyPr>
            <a:normAutofit/>
          </a:bodyPr>
          <a:lstStyle/>
          <a:p>
            <a:r>
              <a:rPr lang="it-IT" dirty="0"/>
              <a:t>How to </a:t>
            </a:r>
            <a:r>
              <a:rPr lang="it-IT" dirty="0" err="1"/>
              <a:t>try</a:t>
            </a:r>
            <a:r>
              <a:rPr lang="it-IT" dirty="0"/>
              <a:t> Qt &amp; Ekkono in </a:t>
            </a:r>
            <a:r>
              <a:rPr lang="it-IT" dirty="0" err="1"/>
              <a:t>your</a:t>
            </a:r>
            <a:r>
              <a:rPr lang="it-IT" dirty="0"/>
              <a:t> commercial </a:t>
            </a:r>
            <a:r>
              <a:rPr lang="it-IT" dirty="0" err="1"/>
              <a:t>application</a:t>
            </a:r>
            <a:endParaRPr lang="en-US" dirty="0"/>
          </a:p>
        </p:txBody>
      </p:sp>
      <p:sp>
        <p:nvSpPr>
          <p:cNvPr id="3" name="Date Placeholder 2">
            <a:extLst>
              <a:ext uri="{FF2B5EF4-FFF2-40B4-BE49-F238E27FC236}">
                <a16:creationId xmlns:a16="http://schemas.microsoft.com/office/drawing/2014/main" id="{9B755944-159F-449E-BB97-7BEE0320A3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F2045A-ED37-4C1B-B749-EF56D29BE8D3}" type="datetime3">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 June 2021</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sp>
        <p:nvSpPr>
          <p:cNvPr id="5" name="Slide Number Placeholder 4">
            <a:extLst>
              <a:ext uri="{FF2B5EF4-FFF2-40B4-BE49-F238E27FC236}">
                <a16:creationId xmlns:a16="http://schemas.microsoft.com/office/drawing/2014/main" id="{8900F002-E544-4E24-80C8-A163DDFA7E8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83D178-98AA-4574-9EAA-8EB007C55176}" type="slidenum">
              <a:rPr kumimoji="0" lang="en-US" sz="900" b="0" i="0" u="none" strike="noStrike" kern="1200" cap="none" spc="0" normalizeH="0" baseline="0" noProof="0" smtClean="0">
                <a:ln>
                  <a:noFill/>
                </a:ln>
                <a:solidFill>
                  <a:srgbClr val="848895"/>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848895"/>
              </a:solidFill>
              <a:effectLst/>
              <a:uLnTx/>
              <a:uFillTx/>
              <a:latin typeface="Titillium Web"/>
              <a:ea typeface="+mn-ea"/>
              <a:cs typeface="+mn-cs"/>
            </a:endParaRPr>
          </a:p>
        </p:txBody>
      </p:sp>
      <p:sp>
        <p:nvSpPr>
          <p:cNvPr id="9" name="Text Placeholder 8">
            <a:extLst>
              <a:ext uri="{FF2B5EF4-FFF2-40B4-BE49-F238E27FC236}">
                <a16:creationId xmlns:a16="http://schemas.microsoft.com/office/drawing/2014/main" id="{E17AA708-F6AF-4EE7-9E5E-6C3618FFC408}"/>
              </a:ext>
            </a:extLst>
          </p:cNvPr>
          <p:cNvSpPr>
            <a:spLocks noGrp="1"/>
          </p:cNvSpPr>
          <p:nvPr>
            <p:ph type="body" idx="1"/>
          </p:nvPr>
        </p:nvSpPr>
        <p:spPr/>
        <p:txBody>
          <a:bodyPr/>
          <a:lstStyle/>
          <a:p>
            <a:r>
              <a:rPr lang="fi-FI" dirty="0" err="1"/>
              <a:t>Booking</a:t>
            </a:r>
            <a:r>
              <a:rPr lang="fi-FI" dirty="0"/>
              <a:t> an </a:t>
            </a:r>
            <a:r>
              <a:rPr lang="fi-FI" dirty="0" err="1"/>
              <a:t>appointment</a:t>
            </a:r>
            <a:r>
              <a:rPr lang="fi-FI" dirty="0"/>
              <a:t> </a:t>
            </a:r>
            <a:r>
              <a:rPr lang="fi-FI" dirty="0" err="1"/>
              <a:t>with</a:t>
            </a:r>
            <a:r>
              <a:rPr lang="fi-FI" dirty="0"/>
              <a:t> us</a:t>
            </a:r>
            <a:endParaRPr lang="en-US" dirty="0"/>
          </a:p>
        </p:txBody>
      </p:sp>
      <p:sp>
        <p:nvSpPr>
          <p:cNvPr id="4" name="TextBox 3">
            <a:extLst>
              <a:ext uri="{FF2B5EF4-FFF2-40B4-BE49-F238E27FC236}">
                <a16:creationId xmlns:a16="http://schemas.microsoft.com/office/drawing/2014/main" id="{358C1756-DC2E-47A4-94BF-455BDA9745FB}"/>
              </a:ext>
            </a:extLst>
          </p:cNvPr>
          <p:cNvSpPr txBox="1"/>
          <p:nvPr/>
        </p:nvSpPr>
        <p:spPr>
          <a:xfrm>
            <a:off x="550862" y="1844251"/>
            <a:ext cx="1096847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it-IT" sz="3200" b="1" i="0" u="none" strike="noStrike" kern="1200" cap="none" spc="0" normalizeH="0" baseline="0" noProof="0" dirty="0" err="1">
                <a:ln>
                  <a:noFill/>
                </a:ln>
                <a:solidFill>
                  <a:srgbClr val="09102B"/>
                </a:solidFill>
                <a:effectLst/>
                <a:uLnTx/>
                <a:uFillTx/>
                <a:latin typeface="Titillium Web"/>
                <a:ea typeface="+mn-ea"/>
                <a:cs typeface="+mn-cs"/>
              </a:rPr>
              <a:t>Available</a:t>
            </a:r>
            <a:r>
              <a:rPr kumimoji="0" lang="it-IT" sz="3200" b="1" i="0" u="none" strike="noStrike" kern="1200" cap="none" spc="0" normalizeH="0" baseline="0" noProof="0" dirty="0">
                <a:ln>
                  <a:noFill/>
                </a:ln>
                <a:solidFill>
                  <a:srgbClr val="09102B"/>
                </a:solidFill>
                <a:effectLst/>
                <a:uLnTx/>
                <a:uFillTx/>
                <a:latin typeface="Titillium Web"/>
                <a:ea typeface="+mn-ea"/>
                <a:cs typeface="+mn-cs"/>
              </a:rPr>
              <a:t> for commercial trials or commercial customers </a:t>
            </a:r>
            <a:r>
              <a:rPr kumimoji="0" lang="it-IT" sz="3200" b="1" i="0" u="none" strike="noStrike" kern="1200" cap="none" spc="0" normalizeH="0" baseline="0" noProof="0" dirty="0" err="1">
                <a:ln>
                  <a:noFill/>
                </a:ln>
                <a:solidFill>
                  <a:srgbClr val="09102B"/>
                </a:solidFill>
                <a:effectLst/>
                <a:uLnTx/>
                <a:uFillTx/>
                <a:latin typeface="Titillium Web"/>
                <a:ea typeface="+mn-ea"/>
                <a:cs typeface="+mn-cs"/>
              </a:rPr>
              <a:t>only</a:t>
            </a:r>
            <a:endParaRPr kumimoji="0" lang="it-IT" sz="3200" b="1" i="0" u="none" strike="noStrike" kern="1200" cap="none" spc="0" normalizeH="0" baseline="0" noProof="0" dirty="0">
              <a:ln>
                <a:noFill/>
              </a:ln>
              <a:solidFill>
                <a:srgbClr val="09102B"/>
              </a:solidFill>
              <a:effectLst/>
              <a:uLnTx/>
              <a:uFillTx/>
              <a:latin typeface="Titillium Web"/>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it-IT" sz="2400" b="1" i="0" u="none" strike="noStrike" kern="1200" cap="none" spc="0" normalizeH="0" baseline="0" noProof="0" dirty="0">
              <a:ln>
                <a:noFill/>
              </a:ln>
              <a:solidFill>
                <a:srgbClr val="09102B"/>
              </a:solidFill>
              <a:effectLst/>
              <a:uLnTx/>
              <a:uFillTx/>
              <a:latin typeface="Titillium Web"/>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Reaching</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out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your</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local</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Qt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contact</a:t>
            </a:r>
            <a:endParaRPr kumimoji="0" lang="it-IT" sz="2400" b="0" i="0" u="none" strike="noStrike" kern="1200" cap="none" spc="0" normalizeH="0" baseline="0" noProof="0" dirty="0">
              <a:ln>
                <a:noFill/>
              </a:ln>
              <a:solidFill>
                <a:srgbClr val="09102B"/>
              </a:solidFill>
              <a:effectLst/>
              <a:uLnTx/>
              <a:uFillTx/>
              <a:latin typeface="Titillium Web"/>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Reaching</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out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your</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local</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Ekkono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contact</a:t>
            </a:r>
            <a:endParaRPr kumimoji="0" lang="it-IT" sz="2400" b="0" i="0" u="none" strike="noStrike" kern="1200" cap="none" spc="0" normalizeH="0" baseline="0" noProof="0" dirty="0">
              <a:ln>
                <a:noFill/>
              </a:ln>
              <a:solidFill>
                <a:srgbClr val="09102B"/>
              </a:solidFill>
              <a:effectLst/>
              <a:uLnTx/>
              <a:uFillTx/>
              <a:latin typeface="Titillium Web"/>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it-IT" sz="2400" b="0" i="0" u="none" strike="noStrike" kern="1200" cap="none" spc="0" normalizeH="0" baseline="0" noProof="0" dirty="0">
                <a:ln>
                  <a:noFill/>
                </a:ln>
                <a:solidFill>
                  <a:srgbClr val="09102B"/>
                </a:solidFill>
                <a:effectLst/>
                <a:uLnTx/>
                <a:uFillTx/>
                <a:latin typeface="Titillium Web"/>
                <a:ea typeface="+mn-ea"/>
                <a:cs typeface="+mn-cs"/>
              </a:rPr>
              <a:t>New to Qt? Write to </a:t>
            </a:r>
            <a:r>
              <a:rPr kumimoji="0" lang="it-IT" sz="2400" b="0" i="0" u="none" strike="noStrike" kern="1200" cap="none" spc="0" normalizeH="0" baseline="0" noProof="0" dirty="0" err="1">
                <a:ln>
                  <a:noFill/>
                </a:ln>
                <a:solidFill>
                  <a:srgbClr val="09102B"/>
                </a:solidFill>
                <a:effectLst/>
                <a:uLnTx/>
                <a:uFillTx/>
                <a:latin typeface="Titillium Web"/>
                <a:ea typeface="+mn-ea"/>
                <a:cs typeface="+mn-cs"/>
              </a:rPr>
              <a:t>us</a:t>
            </a:r>
            <a:r>
              <a:rPr kumimoji="0" lang="it-IT" sz="2400" b="0" i="0" u="none" strike="noStrike" kern="1200" cap="none" spc="0" normalizeH="0" baseline="0" noProof="0" dirty="0">
                <a:ln>
                  <a:noFill/>
                </a:ln>
                <a:solidFill>
                  <a:srgbClr val="09102B"/>
                </a:solidFill>
                <a:effectLst/>
                <a:uLnTx/>
                <a:uFillTx/>
                <a:latin typeface="Titillium Web"/>
                <a:ea typeface="+mn-ea"/>
                <a:cs typeface="+mn-cs"/>
              </a:rPr>
              <a:t>: </a:t>
            </a:r>
            <a:r>
              <a:rPr kumimoji="0" lang="en-US" sz="2400" b="0" i="0" u="none" strike="noStrike" kern="1200" cap="none" spc="0" normalizeH="0" baseline="0" noProof="0" dirty="0">
                <a:ln>
                  <a:noFill/>
                </a:ln>
                <a:solidFill>
                  <a:srgbClr val="09102B"/>
                </a:solidFill>
                <a:effectLst/>
                <a:uLnTx/>
                <a:uFillTx/>
                <a:latin typeface="Titillium Web"/>
                <a:ea typeface="+mn-ea"/>
                <a:cs typeface="+mn-cs"/>
                <a:hlinkClick r:id="rId3"/>
              </a:rPr>
              <a:t>https://www.qt.io/contact-us/sales-contact-request</a:t>
            </a:r>
            <a:r>
              <a:rPr kumimoji="0" lang="en-US" sz="2400" b="0" i="0" u="none" strike="noStrike" kern="1200" cap="none" spc="0" normalizeH="0" baseline="0" noProof="0" dirty="0">
                <a:ln>
                  <a:noFill/>
                </a:ln>
                <a:solidFill>
                  <a:srgbClr val="09102B"/>
                </a:solidFill>
                <a:effectLst/>
                <a:uLnTx/>
                <a:uFillTx/>
                <a:latin typeface="Titillium Web"/>
                <a:ea typeface="+mn-ea"/>
                <a:cs typeface="+mn-cs"/>
              </a:rPr>
              <a:t> </a:t>
            </a:r>
          </a:p>
        </p:txBody>
      </p:sp>
      <p:pic>
        <p:nvPicPr>
          <p:cNvPr id="29" name="Picture 28">
            <a:extLst>
              <a:ext uri="{FF2B5EF4-FFF2-40B4-BE49-F238E27FC236}">
                <a16:creationId xmlns:a16="http://schemas.microsoft.com/office/drawing/2014/main" id="{BD23AF6E-DA29-444D-BB53-83B572CD7946}"/>
              </a:ext>
            </a:extLst>
          </p:cNvPr>
          <p:cNvPicPr>
            <a:picLocks noChangeAspect="1"/>
          </p:cNvPicPr>
          <p:nvPr/>
        </p:nvPicPr>
        <p:blipFill>
          <a:blip r:embed="rId4"/>
          <a:stretch>
            <a:fillRect/>
          </a:stretch>
        </p:blipFill>
        <p:spPr>
          <a:xfrm>
            <a:off x="9649293" y="6141674"/>
            <a:ext cx="1575504" cy="479306"/>
          </a:xfrm>
          <a:prstGeom prst="rect">
            <a:avLst/>
          </a:prstGeom>
        </p:spPr>
      </p:pic>
      <p:pic>
        <p:nvPicPr>
          <p:cNvPr id="1026" name="Picture 2" descr="The Qt Company - Wikipedia">
            <a:extLst>
              <a:ext uri="{FF2B5EF4-FFF2-40B4-BE49-F238E27FC236}">
                <a16:creationId xmlns:a16="http://schemas.microsoft.com/office/drawing/2014/main" id="{803FCC52-1948-44CC-AD7E-38ED7ADF50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482" y="6038714"/>
            <a:ext cx="1974631" cy="68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79347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3CF2F13-0943-45C7-B4ED-592162A94717}"/>
              </a:ext>
            </a:extLst>
          </p:cNvPr>
          <p:cNvSpPr>
            <a:spLocks noGrp="1"/>
          </p:cNvSpPr>
          <p:nvPr>
            <p:ph type="ctrTitle"/>
          </p:nvPr>
        </p:nvSpPr>
        <p:spPr/>
        <p:txBody>
          <a:bodyPr/>
          <a:lstStyle/>
          <a:p>
            <a:r>
              <a:rPr lang="en-US" altLang="ko-KR" dirty="0"/>
              <a:t>Q&amp;A</a:t>
            </a:r>
            <a:endParaRPr lang="ko-KR" altLang="en-US" dirty="0"/>
          </a:p>
        </p:txBody>
      </p:sp>
      <p:sp>
        <p:nvSpPr>
          <p:cNvPr id="3" name="부제목 2">
            <a:extLst>
              <a:ext uri="{FF2B5EF4-FFF2-40B4-BE49-F238E27FC236}">
                <a16:creationId xmlns:a16="http://schemas.microsoft.com/office/drawing/2014/main" id="{81C079F3-C60C-4ACE-9967-3D694E3C6048}"/>
              </a:ext>
            </a:extLst>
          </p:cNvPr>
          <p:cNvSpPr>
            <a:spLocks noGrp="1"/>
          </p:cNvSpPr>
          <p:nvPr>
            <p:ph type="subTitle" idx="1"/>
          </p:nvPr>
        </p:nvSpPr>
        <p:spPr/>
        <p:txBody>
          <a:bodyPr/>
          <a:lstStyle/>
          <a:p>
            <a:r>
              <a:rPr lang="en-US" altLang="ko-KR" i="1"/>
              <a:t>The future is written with Qt</a:t>
            </a:r>
            <a:endParaRPr lang="ko-KR" altLang="en-US" i="1"/>
          </a:p>
        </p:txBody>
      </p:sp>
      <p:sp>
        <p:nvSpPr>
          <p:cNvPr id="5" name="TextBox 4">
            <a:extLst>
              <a:ext uri="{FF2B5EF4-FFF2-40B4-BE49-F238E27FC236}">
                <a16:creationId xmlns:a16="http://schemas.microsoft.com/office/drawing/2014/main" id="{37078870-D6A8-4917-9FDB-00D4E2860125}"/>
              </a:ext>
            </a:extLst>
          </p:cNvPr>
          <p:cNvSpPr txBox="1"/>
          <p:nvPr/>
        </p:nvSpPr>
        <p:spPr>
          <a:xfrm>
            <a:off x="550862" y="5106069"/>
            <a:ext cx="1096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1" u="none" strike="noStrike" kern="1200" cap="none" spc="0" normalizeH="0" baseline="0" noProof="0">
                <a:ln>
                  <a:noFill/>
                </a:ln>
                <a:solidFill>
                  <a:srgbClr val="17A81A"/>
                </a:solidFill>
                <a:effectLst/>
                <a:uLnTx/>
                <a:uFillTx/>
                <a:latin typeface="Titillium Web"/>
                <a:ea typeface="+mn-ea"/>
                <a:cs typeface="+mn-cs"/>
              </a:rPr>
              <a:t>www.qt.io</a:t>
            </a:r>
            <a:endParaRPr kumimoji="0" lang="ko-KR" altLang="en-US" sz="1800" b="0" i="1" u="none" strike="noStrike" kern="1200" cap="none" spc="0" normalizeH="0" baseline="0" noProof="0">
              <a:ln>
                <a:noFill/>
              </a:ln>
              <a:solidFill>
                <a:srgbClr val="17A81A"/>
              </a:solidFill>
              <a:effectLst/>
              <a:uLnTx/>
              <a:uFillTx/>
              <a:latin typeface="Titillium Web"/>
              <a:ea typeface="+mn-ea"/>
              <a:cs typeface="+mn-cs"/>
            </a:endParaRPr>
          </a:p>
        </p:txBody>
      </p:sp>
    </p:spTree>
    <p:extLst>
      <p:ext uri="{BB962C8B-B14F-4D97-AF65-F5344CB8AC3E}">
        <p14:creationId xmlns:p14="http://schemas.microsoft.com/office/powerpoint/2010/main" val="2217649674"/>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1086-15CD-4603-B59E-83D8D277C959}"/>
              </a:ext>
            </a:extLst>
          </p:cNvPr>
          <p:cNvSpPr>
            <a:spLocks noGrp="1"/>
          </p:cNvSpPr>
          <p:nvPr>
            <p:ph type="title"/>
          </p:nvPr>
        </p:nvSpPr>
        <p:spPr/>
        <p:txBody>
          <a:bodyPr>
            <a:normAutofit/>
          </a:bodyPr>
          <a:lstStyle/>
          <a:p>
            <a:r>
              <a:rPr lang="it-IT" dirty="0"/>
              <a:t>A </a:t>
            </a:r>
            <a:r>
              <a:rPr lang="it-IT" dirty="0" err="1"/>
              <a:t>growing</a:t>
            </a:r>
            <a:r>
              <a:rPr lang="it-IT" dirty="0"/>
              <a:t> </a:t>
            </a:r>
            <a:r>
              <a:rPr lang="it-IT" dirty="0" err="1"/>
              <a:t>complexity</a:t>
            </a:r>
            <a:r>
              <a:rPr lang="it-IT" dirty="0"/>
              <a:t> in the embedded </a:t>
            </a:r>
            <a:r>
              <a:rPr lang="it-IT" dirty="0" err="1"/>
              <a:t>development</a:t>
            </a:r>
            <a:r>
              <a:rPr lang="it-IT" dirty="0"/>
              <a:t> market</a:t>
            </a:r>
            <a:endParaRPr lang="en-US" dirty="0"/>
          </a:p>
        </p:txBody>
      </p:sp>
      <p:sp>
        <p:nvSpPr>
          <p:cNvPr id="6" name="Text Placeholder 5">
            <a:extLst>
              <a:ext uri="{FF2B5EF4-FFF2-40B4-BE49-F238E27FC236}">
                <a16:creationId xmlns:a16="http://schemas.microsoft.com/office/drawing/2014/main" id="{F8A59F72-05C2-4EBE-87D9-63FB3513BDCD}"/>
              </a:ext>
            </a:extLst>
          </p:cNvPr>
          <p:cNvSpPr>
            <a:spLocks noGrp="1"/>
          </p:cNvSpPr>
          <p:nvPr>
            <p:ph type="body" idx="1"/>
          </p:nvPr>
        </p:nvSpPr>
        <p:spPr/>
        <p:txBody>
          <a:bodyPr/>
          <a:lstStyle/>
          <a:p>
            <a:r>
              <a:rPr lang="en-US" dirty="0"/>
              <a:t>Machine Learning meets Embedded Development</a:t>
            </a:r>
          </a:p>
        </p:txBody>
      </p:sp>
      <p:sp>
        <p:nvSpPr>
          <p:cNvPr id="16" name="Rectangle 15">
            <a:extLst>
              <a:ext uri="{FF2B5EF4-FFF2-40B4-BE49-F238E27FC236}">
                <a16:creationId xmlns:a16="http://schemas.microsoft.com/office/drawing/2014/main" id="{F1815996-82F1-48E7-B287-D8213F5EE242}"/>
              </a:ext>
            </a:extLst>
          </p:cNvPr>
          <p:cNvSpPr/>
          <p:nvPr/>
        </p:nvSpPr>
        <p:spPr>
          <a:xfrm>
            <a:off x="2571174" y="1764400"/>
            <a:ext cx="2266122" cy="7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UI / UX Designer</a:t>
            </a:r>
            <a:endParaRPr lang="en-US" sz="1200" dirty="0"/>
          </a:p>
        </p:txBody>
      </p:sp>
      <p:sp>
        <p:nvSpPr>
          <p:cNvPr id="17" name="Rectangle 16">
            <a:extLst>
              <a:ext uri="{FF2B5EF4-FFF2-40B4-BE49-F238E27FC236}">
                <a16:creationId xmlns:a16="http://schemas.microsoft.com/office/drawing/2014/main" id="{D88A06CC-1D75-44FC-B857-B7BE57728471}"/>
              </a:ext>
            </a:extLst>
          </p:cNvPr>
          <p:cNvSpPr/>
          <p:nvPr/>
        </p:nvSpPr>
        <p:spPr>
          <a:xfrm>
            <a:off x="2571174" y="3336767"/>
            <a:ext cx="2266124" cy="7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Machine Learning / Data Scientist Expert</a:t>
            </a:r>
            <a:endParaRPr lang="en-US" sz="1200" dirty="0"/>
          </a:p>
        </p:txBody>
      </p:sp>
      <p:sp>
        <p:nvSpPr>
          <p:cNvPr id="18" name="Rectangle 17">
            <a:extLst>
              <a:ext uri="{FF2B5EF4-FFF2-40B4-BE49-F238E27FC236}">
                <a16:creationId xmlns:a16="http://schemas.microsoft.com/office/drawing/2014/main" id="{E89A300A-44B7-44C0-894F-7569686117DB}"/>
              </a:ext>
            </a:extLst>
          </p:cNvPr>
          <p:cNvSpPr/>
          <p:nvPr/>
        </p:nvSpPr>
        <p:spPr>
          <a:xfrm>
            <a:off x="7121596" y="3364159"/>
            <a:ext cx="2155152" cy="7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Developers</a:t>
            </a:r>
            <a:endParaRPr lang="en-US" dirty="0"/>
          </a:p>
        </p:txBody>
      </p:sp>
      <p:sp>
        <p:nvSpPr>
          <p:cNvPr id="19" name="Oval 18">
            <a:extLst>
              <a:ext uri="{FF2B5EF4-FFF2-40B4-BE49-F238E27FC236}">
                <a16:creationId xmlns:a16="http://schemas.microsoft.com/office/drawing/2014/main" id="{293CA97A-6A69-48DA-A2B5-B9116052441C}"/>
              </a:ext>
            </a:extLst>
          </p:cNvPr>
          <p:cNvSpPr/>
          <p:nvPr/>
        </p:nvSpPr>
        <p:spPr>
          <a:xfrm>
            <a:off x="5212721" y="2476695"/>
            <a:ext cx="1424591" cy="9497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cxnSp>
        <p:nvCxnSpPr>
          <p:cNvPr id="20" name="Straight Arrow Connector 19">
            <a:extLst>
              <a:ext uri="{FF2B5EF4-FFF2-40B4-BE49-F238E27FC236}">
                <a16:creationId xmlns:a16="http://schemas.microsoft.com/office/drawing/2014/main" id="{CAF8AD99-FB96-49C8-8704-76C873077D16}"/>
              </a:ext>
            </a:extLst>
          </p:cNvPr>
          <p:cNvCxnSpPr>
            <a:cxnSpLocks/>
            <a:endCxn id="19" idx="1"/>
          </p:cNvCxnSpPr>
          <p:nvPr/>
        </p:nvCxnSpPr>
        <p:spPr>
          <a:xfrm>
            <a:off x="4837296" y="2196066"/>
            <a:ext cx="584051" cy="419712"/>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F18C42-EE65-4C79-A162-EAD05BF8B252}"/>
              </a:ext>
            </a:extLst>
          </p:cNvPr>
          <p:cNvCxnSpPr>
            <a:cxnSpLocks/>
            <a:stCxn id="17" idx="3"/>
            <a:endCxn id="19" idx="3"/>
          </p:cNvCxnSpPr>
          <p:nvPr/>
        </p:nvCxnSpPr>
        <p:spPr>
          <a:xfrm flipV="1">
            <a:off x="4837298" y="3287339"/>
            <a:ext cx="584050" cy="445148"/>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DFC326-8D9C-4E52-A94C-7FAD3EA56624}"/>
              </a:ext>
            </a:extLst>
          </p:cNvPr>
          <p:cNvCxnSpPr>
            <a:cxnSpLocks/>
            <a:stCxn id="19" idx="5"/>
            <a:endCxn id="18" idx="1"/>
          </p:cNvCxnSpPr>
          <p:nvPr/>
        </p:nvCxnSpPr>
        <p:spPr>
          <a:xfrm>
            <a:off x="6428685" y="3287339"/>
            <a:ext cx="692910" cy="472541"/>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A8197AA-842B-4FB6-90D3-04739BFCAAC3}"/>
              </a:ext>
            </a:extLst>
          </p:cNvPr>
          <p:cNvCxnSpPr>
            <a:cxnSpLocks/>
            <a:stCxn id="19" idx="7"/>
            <a:endCxn id="24" idx="1"/>
          </p:cNvCxnSpPr>
          <p:nvPr/>
        </p:nvCxnSpPr>
        <p:spPr>
          <a:xfrm flipV="1">
            <a:off x="6428685" y="2240309"/>
            <a:ext cx="692909" cy="37547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AEE59DF-1DF9-4186-99BC-0005B686C6FB}"/>
              </a:ext>
            </a:extLst>
          </p:cNvPr>
          <p:cNvSpPr/>
          <p:nvPr/>
        </p:nvSpPr>
        <p:spPr>
          <a:xfrm>
            <a:off x="7121594" y="1844588"/>
            <a:ext cx="2155152" cy="7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t>Product managers / Management</a:t>
            </a:r>
            <a:endParaRPr lang="en-US" sz="1200" dirty="0"/>
          </a:p>
        </p:txBody>
      </p:sp>
      <p:pic>
        <p:nvPicPr>
          <p:cNvPr id="12" name="Graphic 11" descr="Scientist">
            <a:extLst>
              <a:ext uri="{FF2B5EF4-FFF2-40B4-BE49-F238E27FC236}">
                <a16:creationId xmlns:a16="http://schemas.microsoft.com/office/drawing/2014/main" id="{8F6B32E5-2761-46FD-9A14-1CB9FF9E2E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9924" y="3275287"/>
            <a:ext cx="914400" cy="914400"/>
          </a:xfrm>
          <a:prstGeom prst="rect">
            <a:avLst/>
          </a:prstGeom>
        </p:spPr>
      </p:pic>
      <p:pic>
        <p:nvPicPr>
          <p:cNvPr id="14" name="Graphic 13" descr="Programmer">
            <a:extLst>
              <a:ext uri="{FF2B5EF4-FFF2-40B4-BE49-F238E27FC236}">
                <a16:creationId xmlns:a16="http://schemas.microsoft.com/office/drawing/2014/main" id="{1A9F7836-C4D9-4FBD-B2BC-7FF3054DB5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8859" y="3213807"/>
            <a:ext cx="914400" cy="914400"/>
          </a:xfrm>
          <a:prstGeom prst="rect">
            <a:avLst/>
          </a:prstGeom>
        </p:spPr>
      </p:pic>
      <p:pic>
        <p:nvPicPr>
          <p:cNvPr id="26" name="Graphic 25" descr="Office worker">
            <a:extLst>
              <a:ext uri="{FF2B5EF4-FFF2-40B4-BE49-F238E27FC236}">
                <a16:creationId xmlns:a16="http://schemas.microsoft.com/office/drawing/2014/main" id="{F8F1A2DE-A7A0-433A-A5C7-FCC0D5A699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03828" y="1701378"/>
            <a:ext cx="914400" cy="914400"/>
          </a:xfrm>
          <a:prstGeom prst="rect">
            <a:avLst/>
          </a:prstGeom>
        </p:spPr>
      </p:pic>
      <p:pic>
        <p:nvPicPr>
          <p:cNvPr id="28" name="Graphic 27" descr="Artist">
            <a:extLst>
              <a:ext uri="{FF2B5EF4-FFF2-40B4-BE49-F238E27FC236}">
                <a16:creationId xmlns:a16="http://schemas.microsoft.com/office/drawing/2014/main" id="{B9FBCD49-6724-4C9C-AEE6-09A77D29F4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16175" y="1695522"/>
            <a:ext cx="914400" cy="914400"/>
          </a:xfrm>
          <a:prstGeom prst="rect">
            <a:avLst/>
          </a:prstGeom>
        </p:spPr>
      </p:pic>
      <p:sp>
        <p:nvSpPr>
          <p:cNvPr id="30" name="Oval 29">
            <a:extLst>
              <a:ext uri="{FF2B5EF4-FFF2-40B4-BE49-F238E27FC236}">
                <a16:creationId xmlns:a16="http://schemas.microsoft.com/office/drawing/2014/main" id="{DCBCA35F-E5A2-4D09-BE15-DF1B1141A4B4}"/>
              </a:ext>
            </a:extLst>
          </p:cNvPr>
          <p:cNvSpPr/>
          <p:nvPr/>
        </p:nvSpPr>
        <p:spPr>
          <a:xfrm>
            <a:off x="5226470" y="2482342"/>
            <a:ext cx="1424591" cy="949728"/>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t>Qt &amp; Ekkono</a:t>
            </a:r>
            <a:endParaRPr lang="en-US" sz="1050" b="1" dirty="0"/>
          </a:p>
        </p:txBody>
      </p:sp>
      <p:grpSp>
        <p:nvGrpSpPr>
          <p:cNvPr id="9" name="Group 8">
            <a:extLst>
              <a:ext uri="{FF2B5EF4-FFF2-40B4-BE49-F238E27FC236}">
                <a16:creationId xmlns:a16="http://schemas.microsoft.com/office/drawing/2014/main" id="{32A9E200-8BD1-4911-BA01-65887A6B81AD}"/>
              </a:ext>
            </a:extLst>
          </p:cNvPr>
          <p:cNvGrpSpPr/>
          <p:nvPr/>
        </p:nvGrpSpPr>
        <p:grpSpPr>
          <a:xfrm>
            <a:off x="424971" y="4561490"/>
            <a:ext cx="11504270" cy="1994031"/>
            <a:chOff x="424971" y="4561490"/>
            <a:chExt cx="11504270" cy="1994031"/>
          </a:xfrm>
        </p:grpSpPr>
        <p:sp>
          <p:nvSpPr>
            <p:cNvPr id="15" name="TextBox 14">
              <a:extLst>
                <a:ext uri="{FF2B5EF4-FFF2-40B4-BE49-F238E27FC236}">
                  <a16:creationId xmlns:a16="http://schemas.microsoft.com/office/drawing/2014/main" id="{2BB05391-F143-4C74-A262-B54C8D32C464}"/>
                </a:ext>
              </a:extLst>
            </p:cNvPr>
            <p:cNvSpPr txBox="1"/>
            <p:nvPr/>
          </p:nvSpPr>
          <p:spPr>
            <a:xfrm>
              <a:off x="1334814" y="4708862"/>
              <a:ext cx="10594427" cy="1846659"/>
            </a:xfrm>
            <a:prstGeom prst="rect">
              <a:avLst/>
            </a:prstGeom>
            <a:noFill/>
          </p:spPr>
          <p:txBody>
            <a:bodyPr wrap="square" rtlCol="0">
              <a:spAutoFit/>
            </a:bodyPr>
            <a:lstStyle/>
            <a:p>
              <a:pPr marL="342900" indent="-342900">
                <a:spcBef>
                  <a:spcPts val="600"/>
                </a:spcBef>
                <a:buFont typeface="+mj-lt"/>
                <a:buAutoNum type="arabicPeriod"/>
              </a:pPr>
              <a:r>
                <a:rPr lang="it-IT" sz="1200" b="1" dirty="0" err="1"/>
                <a:t>Faster</a:t>
              </a:r>
              <a:r>
                <a:rPr lang="it-IT" sz="1200" b="1" dirty="0"/>
                <a:t> </a:t>
              </a:r>
              <a:r>
                <a:rPr lang="it-IT" sz="1200" b="1" dirty="0" err="1"/>
                <a:t>GoToMarket</a:t>
              </a:r>
              <a:r>
                <a:rPr lang="it-IT" sz="1200" b="1" dirty="0"/>
                <a:t>:</a:t>
              </a:r>
            </a:p>
            <a:p>
              <a:pPr marL="628650" lvl="1" indent="-171450">
                <a:spcBef>
                  <a:spcPts val="600"/>
                </a:spcBef>
                <a:buFont typeface="Arial" panose="020B0604020202020204" pitchFamily="34" charset="0"/>
                <a:buChar char="•"/>
              </a:pPr>
              <a:r>
                <a:rPr lang="it-IT" sz="1200" dirty="0" err="1"/>
                <a:t>as</a:t>
              </a:r>
              <a:r>
                <a:rPr lang="it-IT" sz="1200" dirty="0"/>
                <a:t> a company I </a:t>
              </a:r>
              <a:r>
                <a:rPr lang="it-IT" sz="1200" dirty="0" err="1"/>
                <a:t>want</a:t>
              </a:r>
              <a:r>
                <a:rPr lang="it-IT" sz="1200" dirty="0"/>
                <a:t> to validate and integrate the </a:t>
              </a:r>
              <a:r>
                <a:rPr lang="it-IT" sz="1200" dirty="0" err="1"/>
                <a:t>optimal</a:t>
              </a:r>
              <a:r>
                <a:rPr lang="it-IT" sz="1200" dirty="0"/>
                <a:t> model </a:t>
              </a:r>
              <a:r>
                <a:rPr lang="it-IT" sz="1200" dirty="0" err="1"/>
                <a:t>faster</a:t>
              </a:r>
              <a:r>
                <a:rPr lang="it-IT" sz="1200" dirty="0"/>
                <a:t> in </a:t>
              </a:r>
              <a:r>
                <a:rPr lang="it-IT" sz="1200" dirty="0" err="1"/>
                <a:t>my</a:t>
              </a:r>
              <a:r>
                <a:rPr lang="it-IT" sz="1200" dirty="0"/>
                <a:t> Qt </a:t>
              </a:r>
              <a:r>
                <a:rPr lang="it-IT" sz="1200" dirty="0" err="1"/>
                <a:t>application</a:t>
              </a:r>
              <a:endParaRPr lang="it-IT" sz="1200" dirty="0"/>
            </a:p>
            <a:p>
              <a:pPr marL="342900" indent="-342900">
                <a:spcBef>
                  <a:spcPts val="600"/>
                </a:spcBef>
                <a:buFont typeface="+mj-lt"/>
                <a:buAutoNum type="arabicPeriod"/>
              </a:pPr>
              <a:r>
                <a:rPr lang="it-IT" sz="1200" b="1" dirty="0" err="1"/>
                <a:t>Scalability</a:t>
              </a:r>
              <a:r>
                <a:rPr lang="it-IT" sz="1200" b="1" dirty="0"/>
                <a:t>:</a:t>
              </a:r>
            </a:p>
            <a:p>
              <a:pPr marL="628650" lvl="1" indent="-171450">
                <a:spcBef>
                  <a:spcPts val="600"/>
                </a:spcBef>
                <a:buFont typeface="Arial" panose="020B0604020202020204" pitchFamily="34" charset="0"/>
                <a:buChar char="•"/>
              </a:pPr>
              <a:r>
                <a:rPr lang="it-IT" sz="1200" dirty="0" err="1"/>
                <a:t>As</a:t>
              </a:r>
              <a:r>
                <a:rPr lang="it-IT" sz="1200" dirty="0"/>
                <a:t> a company I </a:t>
              </a:r>
              <a:r>
                <a:rPr lang="it-IT" sz="1200" dirty="0" err="1"/>
                <a:t>want</a:t>
              </a:r>
              <a:r>
                <a:rPr lang="it-IT" sz="1200" dirty="0"/>
                <a:t> to </a:t>
              </a:r>
              <a:r>
                <a:rPr lang="it-IT" sz="1200" dirty="0" err="1"/>
                <a:t>have</a:t>
              </a:r>
              <a:r>
                <a:rPr lang="it-IT" sz="1200" dirty="0"/>
                <a:t> the </a:t>
              </a:r>
              <a:r>
                <a:rPr lang="it-IT" sz="1200" dirty="0" err="1"/>
                <a:t>freedom</a:t>
              </a:r>
              <a:r>
                <a:rPr lang="it-IT" sz="1200" dirty="0"/>
                <a:t> to port and </a:t>
              </a:r>
              <a:r>
                <a:rPr lang="it-IT" sz="1200" dirty="0" err="1"/>
                <a:t>reuse</a:t>
              </a:r>
              <a:r>
                <a:rPr lang="it-IT" sz="1200" dirty="0"/>
                <a:t> </a:t>
              </a:r>
              <a:r>
                <a:rPr lang="it-IT" sz="1200" dirty="0" err="1"/>
                <a:t>my</a:t>
              </a:r>
              <a:r>
                <a:rPr lang="it-IT" sz="1200" dirty="0"/>
                <a:t> </a:t>
              </a:r>
              <a:r>
                <a:rPr lang="it-IT" sz="1200" dirty="0" err="1"/>
                <a:t>application</a:t>
              </a:r>
              <a:r>
                <a:rPr lang="it-IT" sz="1200" dirty="0"/>
                <a:t> output </a:t>
              </a:r>
              <a:r>
                <a:rPr lang="it-IT" sz="1200" dirty="0" err="1"/>
                <a:t>across</a:t>
              </a:r>
              <a:r>
                <a:rPr lang="it-IT" sz="1200" dirty="0"/>
                <a:t> </a:t>
              </a:r>
              <a:r>
                <a:rPr lang="it-IT" sz="1200" dirty="0" err="1"/>
                <a:t>all</a:t>
              </a:r>
              <a:r>
                <a:rPr lang="it-IT" sz="1200" dirty="0"/>
                <a:t> </a:t>
              </a:r>
              <a:r>
                <a:rPr lang="it-IT" sz="1200" dirty="0" err="1"/>
                <a:t>different</a:t>
              </a:r>
              <a:r>
                <a:rPr lang="it-IT" sz="1200" dirty="0"/>
                <a:t> use </a:t>
              </a:r>
              <a:r>
                <a:rPr lang="it-IT" sz="1200" dirty="0" err="1"/>
                <a:t>cases</a:t>
              </a:r>
              <a:r>
                <a:rPr lang="it-IT" sz="1200" dirty="0"/>
                <a:t> I </a:t>
              </a:r>
              <a:r>
                <a:rPr lang="it-IT" sz="1200" dirty="0" err="1"/>
                <a:t>have</a:t>
              </a:r>
              <a:endParaRPr lang="it-IT" sz="1200" dirty="0"/>
            </a:p>
            <a:p>
              <a:pPr marL="342900" indent="-342900">
                <a:spcBef>
                  <a:spcPts val="600"/>
                </a:spcBef>
                <a:buFont typeface="+mj-lt"/>
                <a:buAutoNum type="arabicPeriod"/>
              </a:pPr>
              <a:r>
                <a:rPr lang="it-IT" sz="1200" b="1" dirty="0"/>
                <a:t>CAPEX &amp; OPEX costs:</a:t>
              </a:r>
            </a:p>
            <a:p>
              <a:pPr marL="628650" lvl="1" indent="-171450">
                <a:spcBef>
                  <a:spcPts val="600"/>
                </a:spcBef>
                <a:buFont typeface="Arial" panose="020B0604020202020204" pitchFamily="34" charset="0"/>
                <a:buChar char="•"/>
              </a:pPr>
              <a:r>
                <a:rPr lang="it-IT" sz="1200" dirty="0" err="1"/>
                <a:t>Investing</a:t>
              </a:r>
              <a:r>
                <a:rPr lang="it-IT" sz="1200" dirty="0"/>
                <a:t> in a DIY </a:t>
              </a:r>
              <a:r>
                <a:rPr lang="it-IT" sz="1200" dirty="0" err="1"/>
                <a:t>toolchain</a:t>
              </a:r>
              <a:r>
                <a:rPr lang="it-IT" sz="1200" dirty="0"/>
                <a:t> </a:t>
              </a:r>
              <a:r>
                <a:rPr lang="it-IT" sz="1200" dirty="0" err="1"/>
                <a:t>is</a:t>
              </a:r>
              <a:r>
                <a:rPr lang="it-IT" sz="1200" dirty="0"/>
                <a:t> a </a:t>
              </a:r>
              <a:r>
                <a:rPr lang="it-IT" sz="1200" dirty="0" err="1"/>
                <a:t>huge</a:t>
              </a:r>
              <a:r>
                <a:rPr lang="it-IT" sz="1200" dirty="0"/>
                <a:t> investment in </a:t>
              </a:r>
              <a:r>
                <a:rPr lang="it-IT" sz="1200" dirty="0" err="1"/>
                <a:t>terms</a:t>
              </a:r>
              <a:r>
                <a:rPr lang="it-IT" sz="1200" dirty="0"/>
                <a:t> of </a:t>
              </a:r>
              <a:r>
                <a:rPr lang="it-IT" sz="1200" dirty="0" err="1"/>
                <a:t>initial</a:t>
              </a:r>
              <a:r>
                <a:rPr lang="it-IT" sz="1200" dirty="0"/>
                <a:t> </a:t>
              </a:r>
              <a:r>
                <a:rPr lang="it-IT" sz="1200" dirty="0" err="1"/>
                <a:t>effor</a:t>
              </a:r>
              <a:r>
                <a:rPr lang="it-IT" sz="1200" dirty="0"/>
                <a:t> and </a:t>
              </a:r>
              <a:r>
                <a:rPr lang="it-IT" sz="1200" dirty="0" err="1"/>
                <a:t>maintenance</a:t>
              </a:r>
              <a:r>
                <a:rPr lang="it-IT" sz="1200" dirty="0"/>
                <a:t> burden</a:t>
              </a:r>
            </a:p>
            <a:p>
              <a:pPr marL="628650" lvl="1" indent="-171450">
                <a:spcBef>
                  <a:spcPts val="600"/>
                </a:spcBef>
                <a:buFont typeface="Arial" panose="020B0604020202020204" pitchFamily="34" charset="0"/>
                <a:buChar char="•"/>
              </a:pPr>
              <a:r>
                <a:rPr lang="it-IT" sz="1200" dirty="0" err="1"/>
                <a:t>As</a:t>
              </a:r>
              <a:r>
                <a:rPr lang="it-IT" sz="1200" dirty="0"/>
                <a:t> a company I </a:t>
              </a:r>
              <a:r>
                <a:rPr lang="it-IT" sz="1200" dirty="0" err="1"/>
                <a:t>want</a:t>
              </a:r>
              <a:r>
                <a:rPr lang="it-IT" sz="1200" dirty="0"/>
                <a:t> to reduce </a:t>
              </a:r>
              <a:r>
                <a:rPr lang="it-IT" sz="1200" dirty="0" err="1"/>
                <a:t>as</a:t>
              </a:r>
              <a:r>
                <a:rPr lang="it-IT" sz="1200" dirty="0"/>
                <a:t> </a:t>
              </a:r>
              <a:r>
                <a:rPr lang="it-IT" sz="1200" dirty="0" err="1"/>
                <a:t>much</a:t>
              </a:r>
              <a:r>
                <a:rPr lang="it-IT" sz="1200" dirty="0"/>
                <a:t> </a:t>
              </a:r>
              <a:r>
                <a:rPr lang="it-IT" sz="1200" dirty="0" err="1"/>
                <a:t>as</a:t>
              </a:r>
              <a:r>
                <a:rPr lang="it-IT" sz="1200" dirty="0"/>
                <a:t> </a:t>
              </a:r>
              <a:r>
                <a:rPr lang="it-IT" sz="1200" dirty="0" err="1"/>
                <a:t>possible</a:t>
              </a:r>
              <a:r>
                <a:rPr lang="it-IT" sz="1200" dirty="0"/>
                <a:t> </a:t>
              </a:r>
              <a:r>
                <a:rPr lang="it-IT" sz="1200" dirty="0" err="1"/>
                <a:t>my</a:t>
              </a:r>
              <a:r>
                <a:rPr lang="it-IT" sz="1200" dirty="0"/>
                <a:t> Bill of </a:t>
              </a:r>
              <a:r>
                <a:rPr lang="it-IT" sz="1200" dirty="0" err="1"/>
                <a:t>Material</a:t>
              </a:r>
              <a:r>
                <a:rPr lang="it-IT" sz="1200" dirty="0"/>
                <a:t>, and </a:t>
              </a:r>
              <a:r>
                <a:rPr lang="it-IT" sz="1200" dirty="0" err="1"/>
                <a:t>limit</a:t>
              </a:r>
              <a:r>
                <a:rPr lang="it-IT" sz="1200" dirty="0"/>
                <a:t> the interaction </a:t>
              </a:r>
              <a:r>
                <a:rPr lang="it-IT" sz="1200" dirty="0" err="1"/>
                <a:t>between</a:t>
              </a:r>
              <a:r>
                <a:rPr lang="it-IT" sz="1200" dirty="0"/>
                <a:t> a device and cloud </a:t>
              </a:r>
              <a:r>
                <a:rPr lang="it-IT" sz="1200" dirty="0" err="1"/>
                <a:t>platform</a:t>
              </a:r>
              <a:endParaRPr lang="it-IT" sz="1200" dirty="0"/>
            </a:p>
          </p:txBody>
        </p:sp>
        <p:sp>
          <p:nvSpPr>
            <p:cNvPr id="7" name="TextBox 6">
              <a:extLst>
                <a:ext uri="{FF2B5EF4-FFF2-40B4-BE49-F238E27FC236}">
                  <a16:creationId xmlns:a16="http://schemas.microsoft.com/office/drawing/2014/main" id="{DD52D937-5C86-4A69-970C-A17EC76D0F57}"/>
                </a:ext>
              </a:extLst>
            </p:cNvPr>
            <p:cNvSpPr txBox="1"/>
            <p:nvPr/>
          </p:nvSpPr>
          <p:spPr>
            <a:xfrm rot="16200000">
              <a:off x="123286" y="5214468"/>
              <a:ext cx="1188146" cy="584775"/>
            </a:xfrm>
            <a:prstGeom prst="rect">
              <a:avLst/>
            </a:prstGeom>
            <a:noFill/>
          </p:spPr>
          <p:txBody>
            <a:bodyPr wrap="none" rtlCol="0">
              <a:spAutoFit/>
            </a:bodyPr>
            <a:lstStyle/>
            <a:p>
              <a:pPr algn="ctr"/>
              <a:r>
                <a:rPr lang="it-IT" sz="1600" b="1" dirty="0"/>
                <a:t>Industry </a:t>
              </a:r>
            </a:p>
            <a:p>
              <a:pPr algn="ctr"/>
              <a:r>
                <a:rPr lang="it-IT" sz="1600" b="1" dirty="0" err="1"/>
                <a:t>Pain</a:t>
              </a:r>
              <a:r>
                <a:rPr lang="it-IT" sz="1600" b="1" dirty="0"/>
                <a:t> Points</a:t>
              </a:r>
              <a:endParaRPr lang="en-US" sz="1600" b="1" dirty="0"/>
            </a:p>
          </p:txBody>
        </p:sp>
        <p:sp>
          <p:nvSpPr>
            <p:cNvPr id="8" name="Left Brace 7">
              <a:extLst>
                <a:ext uri="{FF2B5EF4-FFF2-40B4-BE49-F238E27FC236}">
                  <a16:creationId xmlns:a16="http://schemas.microsoft.com/office/drawing/2014/main" id="{96FDAC7D-0030-411D-861E-2F041A1027CB}"/>
                </a:ext>
              </a:extLst>
            </p:cNvPr>
            <p:cNvSpPr/>
            <p:nvPr/>
          </p:nvSpPr>
          <p:spPr>
            <a:xfrm>
              <a:off x="1040524" y="4561490"/>
              <a:ext cx="489400" cy="1917087"/>
            </a:xfrm>
            <a:prstGeom prst="leftBrace">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Tree>
    <p:extLst>
      <p:ext uri="{BB962C8B-B14F-4D97-AF65-F5344CB8AC3E}">
        <p14:creationId xmlns:p14="http://schemas.microsoft.com/office/powerpoint/2010/main" val="1518268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2E9B86-B655-41FC-A8E5-4C6CCEDC8EA7}"/>
              </a:ext>
            </a:extLst>
          </p:cNvPr>
          <p:cNvSpPr>
            <a:spLocks noGrp="1"/>
          </p:cNvSpPr>
          <p:nvPr>
            <p:ph type="title"/>
          </p:nvPr>
        </p:nvSpPr>
        <p:spPr>
          <a:xfrm>
            <a:off x="537130" y="856951"/>
            <a:ext cx="11090275" cy="810204"/>
          </a:xfrm>
        </p:spPr>
        <p:txBody>
          <a:bodyPr>
            <a:normAutofit/>
          </a:bodyPr>
          <a:lstStyle/>
          <a:p>
            <a:r>
              <a:rPr lang="en-US" dirty="0"/>
              <a:t>A unified toolchain to create and maintain your application</a:t>
            </a:r>
          </a:p>
        </p:txBody>
      </p:sp>
      <p:pic>
        <p:nvPicPr>
          <p:cNvPr id="9" name="Picture 8">
            <a:extLst>
              <a:ext uri="{FF2B5EF4-FFF2-40B4-BE49-F238E27FC236}">
                <a16:creationId xmlns:a16="http://schemas.microsoft.com/office/drawing/2014/main" id="{EE1523A5-64A4-4C39-A71B-8B245D33BC6A}"/>
              </a:ext>
            </a:extLst>
          </p:cNvPr>
          <p:cNvPicPr>
            <a:picLocks noChangeAspect="1"/>
          </p:cNvPicPr>
          <p:nvPr/>
        </p:nvPicPr>
        <p:blipFill>
          <a:blip r:embed="rId3"/>
          <a:stretch>
            <a:fillRect/>
          </a:stretch>
        </p:blipFill>
        <p:spPr>
          <a:xfrm>
            <a:off x="3889064" y="2488924"/>
            <a:ext cx="683480" cy="580285"/>
          </a:xfrm>
          <a:prstGeom prst="rect">
            <a:avLst/>
          </a:prstGeom>
        </p:spPr>
      </p:pic>
      <p:pic>
        <p:nvPicPr>
          <p:cNvPr id="13" name="Picture 12">
            <a:extLst>
              <a:ext uri="{FF2B5EF4-FFF2-40B4-BE49-F238E27FC236}">
                <a16:creationId xmlns:a16="http://schemas.microsoft.com/office/drawing/2014/main" id="{96458A55-83DE-4FBC-B41E-EC19924EF0FE}"/>
              </a:ext>
            </a:extLst>
          </p:cNvPr>
          <p:cNvPicPr>
            <a:picLocks noChangeAspect="1"/>
          </p:cNvPicPr>
          <p:nvPr/>
        </p:nvPicPr>
        <p:blipFill>
          <a:blip r:embed="rId4"/>
          <a:stretch>
            <a:fillRect/>
          </a:stretch>
        </p:blipFill>
        <p:spPr>
          <a:xfrm>
            <a:off x="6920509" y="5739615"/>
            <a:ext cx="588561" cy="522868"/>
          </a:xfrm>
          <a:prstGeom prst="rect">
            <a:avLst/>
          </a:prstGeom>
        </p:spPr>
      </p:pic>
      <p:sp>
        <p:nvSpPr>
          <p:cNvPr id="15" name="TextBox 14">
            <a:extLst>
              <a:ext uri="{FF2B5EF4-FFF2-40B4-BE49-F238E27FC236}">
                <a16:creationId xmlns:a16="http://schemas.microsoft.com/office/drawing/2014/main" id="{64190CFE-F1C6-4F2D-94A3-C1AE8F97EC0A}"/>
              </a:ext>
            </a:extLst>
          </p:cNvPr>
          <p:cNvSpPr txBox="1"/>
          <p:nvPr/>
        </p:nvSpPr>
        <p:spPr>
          <a:xfrm>
            <a:off x="3315329" y="3077751"/>
            <a:ext cx="1903085" cy="369332"/>
          </a:xfrm>
          <a:prstGeom prst="rect">
            <a:avLst/>
          </a:prstGeom>
          <a:noFill/>
        </p:spPr>
        <p:txBody>
          <a:bodyPr wrap="none" rtlCol="0">
            <a:spAutoFit/>
          </a:bodyPr>
          <a:lstStyle/>
          <a:p>
            <a:r>
              <a:rPr lang="it-IT" b="1" dirty="0"/>
              <a:t>Qt Design Studio </a:t>
            </a:r>
          </a:p>
        </p:txBody>
      </p:sp>
      <p:sp>
        <p:nvSpPr>
          <p:cNvPr id="16" name="Rectangle 15">
            <a:extLst>
              <a:ext uri="{FF2B5EF4-FFF2-40B4-BE49-F238E27FC236}">
                <a16:creationId xmlns:a16="http://schemas.microsoft.com/office/drawing/2014/main" id="{856F0F28-7D2F-45AA-870D-F31A309A98FF}"/>
              </a:ext>
            </a:extLst>
          </p:cNvPr>
          <p:cNvSpPr/>
          <p:nvPr/>
        </p:nvSpPr>
        <p:spPr>
          <a:xfrm>
            <a:off x="7582601" y="5816383"/>
            <a:ext cx="1210588" cy="369332"/>
          </a:xfrm>
          <a:prstGeom prst="rect">
            <a:avLst/>
          </a:prstGeom>
        </p:spPr>
        <p:txBody>
          <a:bodyPr wrap="none">
            <a:spAutoFit/>
          </a:bodyPr>
          <a:lstStyle/>
          <a:p>
            <a:r>
              <a:rPr lang="it-IT" b="1" dirty="0"/>
              <a:t>Qt Creator</a:t>
            </a:r>
            <a:endParaRPr lang="en-US" b="1" dirty="0"/>
          </a:p>
        </p:txBody>
      </p:sp>
      <p:sp>
        <p:nvSpPr>
          <p:cNvPr id="21" name="TextBox 20">
            <a:extLst>
              <a:ext uri="{FF2B5EF4-FFF2-40B4-BE49-F238E27FC236}">
                <a16:creationId xmlns:a16="http://schemas.microsoft.com/office/drawing/2014/main" id="{4D477DD2-CDFF-4D11-9F01-76A6248715FE}"/>
              </a:ext>
            </a:extLst>
          </p:cNvPr>
          <p:cNvSpPr txBox="1"/>
          <p:nvPr/>
        </p:nvSpPr>
        <p:spPr>
          <a:xfrm>
            <a:off x="5775239" y="4738737"/>
            <a:ext cx="641522" cy="600164"/>
          </a:xfrm>
          <a:prstGeom prst="rect">
            <a:avLst/>
          </a:prstGeom>
          <a:noFill/>
        </p:spPr>
        <p:txBody>
          <a:bodyPr wrap="square" rtlCol="0">
            <a:spAutoFit/>
          </a:bodyPr>
          <a:lstStyle/>
          <a:p>
            <a:pPr algn="ctr"/>
            <a:r>
              <a:rPr lang="it-IT" sz="1100" b="1" dirty="0"/>
              <a:t>QML and Model</a:t>
            </a:r>
            <a:endParaRPr lang="en-US" sz="1100" b="1" dirty="0"/>
          </a:p>
        </p:txBody>
      </p:sp>
      <p:sp>
        <p:nvSpPr>
          <p:cNvPr id="24" name="TextBox 23">
            <a:extLst>
              <a:ext uri="{FF2B5EF4-FFF2-40B4-BE49-F238E27FC236}">
                <a16:creationId xmlns:a16="http://schemas.microsoft.com/office/drawing/2014/main" id="{73BC8B5E-F971-4F4F-AF29-024C9F511307}"/>
              </a:ext>
            </a:extLst>
          </p:cNvPr>
          <p:cNvSpPr txBox="1"/>
          <p:nvPr/>
        </p:nvSpPr>
        <p:spPr>
          <a:xfrm>
            <a:off x="1080587" y="3562608"/>
            <a:ext cx="1010213" cy="369332"/>
          </a:xfrm>
          <a:prstGeom prst="rect">
            <a:avLst/>
          </a:prstGeom>
          <a:noFill/>
        </p:spPr>
        <p:txBody>
          <a:bodyPr wrap="none" rtlCol="0">
            <a:spAutoFit/>
          </a:bodyPr>
          <a:lstStyle/>
          <a:p>
            <a:r>
              <a:rPr lang="it-IT" b="1" dirty="0"/>
              <a:t>UI Asset</a:t>
            </a:r>
            <a:endParaRPr lang="en-US" b="1" dirty="0"/>
          </a:p>
        </p:txBody>
      </p:sp>
      <p:sp>
        <p:nvSpPr>
          <p:cNvPr id="25" name="Arrow: Right 24">
            <a:extLst>
              <a:ext uri="{FF2B5EF4-FFF2-40B4-BE49-F238E27FC236}">
                <a16:creationId xmlns:a16="http://schemas.microsoft.com/office/drawing/2014/main" id="{A7756E1D-8D6D-4D10-BAC1-0D29A80DE49D}"/>
              </a:ext>
            </a:extLst>
          </p:cNvPr>
          <p:cNvSpPr/>
          <p:nvPr/>
        </p:nvSpPr>
        <p:spPr>
          <a:xfrm>
            <a:off x="9436462" y="4367024"/>
            <a:ext cx="793598" cy="24493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3A8B368-80CE-4992-9C71-1DAF70FBF726}"/>
              </a:ext>
            </a:extLst>
          </p:cNvPr>
          <p:cNvGrpSpPr/>
          <p:nvPr/>
        </p:nvGrpSpPr>
        <p:grpSpPr>
          <a:xfrm>
            <a:off x="10230060" y="3077751"/>
            <a:ext cx="1790804" cy="1778844"/>
            <a:chOff x="8489562" y="2033863"/>
            <a:chExt cx="3849417" cy="3933039"/>
          </a:xfrm>
        </p:grpSpPr>
        <p:sp>
          <p:nvSpPr>
            <p:cNvPr id="28" name="Oval 27">
              <a:extLst>
                <a:ext uri="{FF2B5EF4-FFF2-40B4-BE49-F238E27FC236}">
                  <a16:creationId xmlns:a16="http://schemas.microsoft.com/office/drawing/2014/main" id="{027BFAB2-EA88-4552-B914-FC8692137AD1}"/>
                </a:ext>
              </a:extLst>
            </p:cNvPr>
            <p:cNvSpPr/>
            <p:nvPr/>
          </p:nvSpPr>
          <p:spPr>
            <a:xfrm>
              <a:off x="8489562" y="2033863"/>
              <a:ext cx="3849417" cy="36724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9" name="TextBox 28">
              <a:extLst>
                <a:ext uri="{FF2B5EF4-FFF2-40B4-BE49-F238E27FC236}">
                  <a16:creationId xmlns:a16="http://schemas.microsoft.com/office/drawing/2014/main" id="{C8205FBF-CF15-4305-928B-49077EA3E893}"/>
                </a:ext>
              </a:extLst>
            </p:cNvPr>
            <p:cNvSpPr txBox="1"/>
            <p:nvPr/>
          </p:nvSpPr>
          <p:spPr>
            <a:xfrm>
              <a:off x="8585519" y="2478457"/>
              <a:ext cx="3596749" cy="3488445"/>
            </a:xfrm>
            <a:prstGeom prst="rect">
              <a:avLst/>
            </a:prstGeom>
            <a:noFill/>
          </p:spPr>
          <p:txBody>
            <a:bodyPr wrap="none" rtlCol="0">
              <a:prstTxWarp prst="textArchDown">
                <a:avLst>
                  <a:gd name="adj" fmla="val 20346321"/>
                </a:avLst>
              </a:prstTxWarp>
              <a:spAutoFit/>
            </a:bodyPr>
            <a:lstStyle/>
            <a:p>
              <a:pPr algn="ctr">
                <a:lnSpc>
                  <a:spcPct val="90000"/>
                </a:lnSpc>
              </a:pPr>
              <a:r>
                <a:rPr lang="it-IT" sz="800"/>
                <a:t>One framework for all deployment</a:t>
              </a:r>
            </a:p>
          </p:txBody>
        </p:sp>
        <p:sp>
          <p:nvSpPr>
            <p:cNvPr id="30" name="Freeform 39">
              <a:extLst>
                <a:ext uri="{FF2B5EF4-FFF2-40B4-BE49-F238E27FC236}">
                  <a16:creationId xmlns:a16="http://schemas.microsoft.com/office/drawing/2014/main" id="{44473A96-7D6F-4CF9-9725-69942CB2E7E7}"/>
                </a:ext>
              </a:extLst>
            </p:cNvPr>
            <p:cNvSpPr>
              <a:spLocks noChangeAspect="1" noEditPoints="1"/>
            </p:cNvSpPr>
            <p:nvPr/>
          </p:nvSpPr>
          <p:spPr bwMode="auto">
            <a:xfrm>
              <a:off x="10046860" y="2477888"/>
              <a:ext cx="674069" cy="674069"/>
            </a:xfrm>
            <a:custGeom>
              <a:avLst/>
              <a:gdLst>
                <a:gd name="T0" fmla="*/ 1464 w 1533"/>
                <a:gd name="T1" fmla="*/ 1159 h 1533"/>
                <a:gd name="T2" fmla="*/ 75 w 1533"/>
                <a:gd name="T3" fmla="*/ 1162 h 1533"/>
                <a:gd name="T4" fmla="*/ 0 w 1533"/>
                <a:gd name="T5" fmla="*/ 895 h 1533"/>
                <a:gd name="T6" fmla="*/ 1419 w 1533"/>
                <a:gd name="T7" fmla="*/ 873 h 1533"/>
                <a:gd name="T8" fmla="*/ 1404 w 1533"/>
                <a:gd name="T9" fmla="*/ 920 h 1533"/>
                <a:gd name="T10" fmla="*/ 107 w 1533"/>
                <a:gd name="T11" fmla="*/ 1121 h 1533"/>
                <a:gd name="T12" fmla="*/ 1472 w 1533"/>
                <a:gd name="T13" fmla="*/ 1082 h 1533"/>
                <a:gd name="T14" fmla="*/ 1452 w 1533"/>
                <a:gd name="T15" fmla="*/ 70 h 1533"/>
                <a:gd name="T16" fmla="*/ 81 w 1533"/>
                <a:gd name="T17" fmla="*/ 70 h 1533"/>
                <a:gd name="T18" fmla="*/ 40 w 1533"/>
                <a:gd name="T19" fmla="*/ 814 h 1533"/>
                <a:gd name="T20" fmla="*/ 1 w 1533"/>
                <a:gd name="T21" fmla="*/ 115 h 1533"/>
                <a:gd name="T22" fmla="*/ 97 w 1533"/>
                <a:gd name="T23" fmla="*/ 4 h 1533"/>
                <a:gd name="T24" fmla="*/ 1494 w 1533"/>
                <a:gd name="T25" fmla="*/ 39 h 1533"/>
                <a:gd name="T26" fmla="*/ 719 w 1533"/>
                <a:gd name="T27" fmla="*/ 1042 h 1533"/>
                <a:gd name="T28" fmla="*/ 786 w 1533"/>
                <a:gd name="T29" fmla="*/ 1069 h 1533"/>
                <a:gd name="T30" fmla="*/ 813 w 1533"/>
                <a:gd name="T31" fmla="*/ 1002 h 1533"/>
                <a:gd name="T32" fmla="*/ 746 w 1533"/>
                <a:gd name="T33" fmla="*/ 975 h 1533"/>
                <a:gd name="T34" fmla="*/ 663 w 1533"/>
                <a:gd name="T35" fmla="*/ 783 h 1533"/>
                <a:gd name="T36" fmla="*/ 614 w 1533"/>
                <a:gd name="T37" fmla="*/ 787 h 1533"/>
                <a:gd name="T38" fmla="*/ 653 w 1533"/>
                <a:gd name="T39" fmla="*/ 814 h 1533"/>
                <a:gd name="T40" fmla="*/ 746 w 1533"/>
                <a:gd name="T41" fmla="*/ 767 h 1533"/>
                <a:gd name="T42" fmla="*/ 722 w 1533"/>
                <a:gd name="T43" fmla="*/ 809 h 1533"/>
                <a:gd name="T44" fmla="*/ 767 w 1533"/>
                <a:gd name="T45" fmla="*/ 792 h 1533"/>
                <a:gd name="T46" fmla="*/ 825 w 1533"/>
                <a:gd name="T47" fmla="*/ 774 h 1533"/>
                <a:gd name="T48" fmla="*/ 843 w 1533"/>
                <a:gd name="T49" fmla="*/ 818 h 1533"/>
                <a:gd name="T50" fmla="*/ 555 w 1533"/>
                <a:gd name="T51" fmla="*/ 774 h 1533"/>
                <a:gd name="T52" fmla="*/ 512 w 1533"/>
                <a:gd name="T53" fmla="*/ 798 h 1533"/>
                <a:gd name="T54" fmla="*/ 558 w 1533"/>
                <a:gd name="T55" fmla="*/ 807 h 1533"/>
                <a:gd name="T56" fmla="*/ 430 w 1533"/>
                <a:gd name="T57" fmla="*/ 767 h 1533"/>
                <a:gd name="T58" fmla="*/ 421 w 1533"/>
                <a:gd name="T59" fmla="*/ 814 h 1533"/>
                <a:gd name="T60" fmla="*/ 1124 w 1533"/>
                <a:gd name="T61" fmla="*/ 787 h 1533"/>
                <a:gd name="T62" fmla="*/ 1076 w 1533"/>
                <a:gd name="T63" fmla="*/ 780 h 1533"/>
                <a:gd name="T64" fmla="*/ 1106 w 1533"/>
                <a:gd name="T65" fmla="*/ 817 h 1533"/>
                <a:gd name="T66" fmla="*/ 1009 w 1533"/>
                <a:gd name="T67" fmla="*/ 770 h 1533"/>
                <a:gd name="T68" fmla="*/ 972 w 1533"/>
                <a:gd name="T69" fmla="*/ 800 h 1533"/>
                <a:gd name="T70" fmla="*/ 1019 w 1533"/>
                <a:gd name="T71" fmla="*/ 805 h 1533"/>
                <a:gd name="T72" fmla="*/ 996 w 1533"/>
                <a:gd name="T73" fmla="*/ 1431 h 1533"/>
                <a:gd name="T74" fmla="*/ 917 w 1533"/>
                <a:gd name="T75" fmla="*/ 1446 h 1533"/>
                <a:gd name="T76" fmla="*/ 869 w 1533"/>
                <a:gd name="T77" fmla="*/ 1451 h 1533"/>
                <a:gd name="T78" fmla="*/ 784 w 1533"/>
                <a:gd name="T79" fmla="*/ 1432 h 1533"/>
                <a:gd name="T80" fmla="*/ 708 w 1533"/>
                <a:gd name="T81" fmla="*/ 1438 h 1533"/>
                <a:gd name="T82" fmla="*/ 664 w 1533"/>
                <a:gd name="T83" fmla="*/ 1482 h 1533"/>
                <a:gd name="T84" fmla="*/ 573 w 1533"/>
                <a:gd name="T85" fmla="*/ 1435 h 1533"/>
                <a:gd name="T86" fmla="*/ 497 w 1533"/>
                <a:gd name="T87" fmla="*/ 1434 h 1533"/>
                <a:gd name="T88" fmla="*/ 409 w 1533"/>
                <a:gd name="T89" fmla="*/ 1456 h 1533"/>
                <a:gd name="T90" fmla="*/ 362 w 1533"/>
                <a:gd name="T91" fmla="*/ 1442 h 1533"/>
                <a:gd name="T92" fmla="*/ 286 w 1533"/>
                <a:gd name="T93" fmla="*/ 1431 h 1533"/>
                <a:gd name="T94" fmla="*/ 203 w 1533"/>
                <a:gd name="T95" fmla="*/ 1449 h 1533"/>
                <a:gd name="T96" fmla="*/ 155 w 1533"/>
                <a:gd name="T97" fmla="*/ 1446 h 1533"/>
                <a:gd name="T98" fmla="*/ 103 w 1533"/>
                <a:gd name="T99" fmla="*/ 1515 h 1533"/>
                <a:gd name="T100" fmla="*/ 1068 w 1533"/>
                <a:gd name="T101" fmla="*/ 1522 h 1533"/>
                <a:gd name="T102" fmla="*/ 664 w 1533"/>
                <a:gd name="T103" fmla="*/ 1252 h 1533"/>
                <a:gd name="T104" fmla="*/ 617 w 1533"/>
                <a:gd name="T105" fmla="*/ 1238 h 1533"/>
                <a:gd name="T106" fmla="*/ 644 w 1533"/>
                <a:gd name="T107" fmla="*/ 1379 h 1533"/>
                <a:gd name="T108" fmla="*/ 915 w 1533"/>
                <a:gd name="T109" fmla="*/ 1368 h 1533"/>
                <a:gd name="T110" fmla="*/ 889 w 1533"/>
                <a:gd name="T111" fmla="*/ 1227 h 1533"/>
                <a:gd name="T112" fmla="*/ 879 w 1533"/>
                <a:gd name="T113" fmla="*/ 1375 h 1533"/>
                <a:gd name="T114" fmla="*/ 1404 w 1533"/>
                <a:gd name="T115" fmla="*/ 1533 h 1533"/>
                <a:gd name="T116" fmla="*/ 1183 w 1533"/>
                <a:gd name="T117" fmla="*/ 1442 h 1533"/>
                <a:gd name="T118" fmla="*/ 1338 w 1533"/>
                <a:gd name="T119" fmla="*/ 1380 h 1533"/>
                <a:gd name="T120" fmla="*/ 1430 w 1533"/>
                <a:gd name="T121" fmla="*/ 1471 h 1533"/>
                <a:gd name="T122" fmla="*/ 1338 w 1533"/>
                <a:gd name="T123" fmla="*/ 1432 h 1533"/>
                <a:gd name="T124" fmla="*/ 1228 w 1533"/>
                <a:gd name="T125" fmla="*/ 1467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533">
                  <a:moveTo>
                    <a:pt x="1533" y="128"/>
                  </a:moveTo>
                  <a:lnTo>
                    <a:pt x="1533" y="587"/>
                  </a:lnTo>
                  <a:lnTo>
                    <a:pt x="1533" y="1048"/>
                  </a:lnTo>
                  <a:lnTo>
                    <a:pt x="1532" y="1060"/>
                  </a:lnTo>
                  <a:lnTo>
                    <a:pt x="1530" y="1072"/>
                  </a:lnTo>
                  <a:lnTo>
                    <a:pt x="1527" y="1084"/>
                  </a:lnTo>
                  <a:lnTo>
                    <a:pt x="1525" y="1090"/>
                  </a:lnTo>
                  <a:lnTo>
                    <a:pt x="1522" y="1095"/>
                  </a:lnTo>
                  <a:lnTo>
                    <a:pt x="1520" y="1101"/>
                  </a:lnTo>
                  <a:lnTo>
                    <a:pt x="1517" y="1106"/>
                  </a:lnTo>
                  <a:lnTo>
                    <a:pt x="1510" y="1117"/>
                  </a:lnTo>
                  <a:lnTo>
                    <a:pt x="1502" y="1127"/>
                  </a:lnTo>
                  <a:lnTo>
                    <a:pt x="1494" y="1136"/>
                  </a:lnTo>
                  <a:lnTo>
                    <a:pt x="1485" y="1145"/>
                  </a:lnTo>
                  <a:lnTo>
                    <a:pt x="1475" y="1152"/>
                  </a:lnTo>
                  <a:lnTo>
                    <a:pt x="1464" y="1159"/>
                  </a:lnTo>
                  <a:lnTo>
                    <a:pt x="1453" y="1165"/>
                  </a:lnTo>
                  <a:lnTo>
                    <a:pt x="1447" y="1167"/>
                  </a:lnTo>
                  <a:lnTo>
                    <a:pt x="1442" y="1169"/>
                  </a:lnTo>
                  <a:lnTo>
                    <a:pt x="1436" y="1171"/>
                  </a:lnTo>
                  <a:lnTo>
                    <a:pt x="1430" y="1173"/>
                  </a:lnTo>
                  <a:lnTo>
                    <a:pt x="1423" y="1174"/>
                  </a:lnTo>
                  <a:lnTo>
                    <a:pt x="1417" y="1175"/>
                  </a:lnTo>
                  <a:lnTo>
                    <a:pt x="1404" y="1175"/>
                  </a:lnTo>
                  <a:lnTo>
                    <a:pt x="766" y="1175"/>
                  </a:lnTo>
                  <a:lnTo>
                    <a:pt x="128" y="1175"/>
                  </a:lnTo>
                  <a:lnTo>
                    <a:pt x="116" y="1175"/>
                  </a:lnTo>
                  <a:lnTo>
                    <a:pt x="103" y="1173"/>
                  </a:lnTo>
                  <a:lnTo>
                    <a:pt x="92" y="1169"/>
                  </a:lnTo>
                  <a:lnTo>
                    <a:pt x="86" y="1167"/>
                  </a:lnTo>
                  <a:lnTo>
                    <a:pt x="80" y="1165"/>
                  </a:lnTo>
                  <a:lnTo>
                    <a:pt x="75" y="1162"/>
                  </a:lnTo>
                  <a:lnTo>
                    <a:pt x="69" y="1159"/>
                  </a:lnTo>
                  <a:lnTo>
                    <a:pt x="59" y="1152"/>
                  </a:lnTo>
                  <a:lnTo>
                    <a:pt x="49" y="1145"/>
                  </a:lnTo>
                  <a:lnTo>
                    <a:pt x="39" y="1136"/>
                  </a:lnTo>
                  <a:lnTo>
                    <a:pt x="31" y="1127"/>
                  </a:lnTo>
                  <a:lnTo>
                    <a:pt x="23" y="1117"/>
                  </a:lnTo>
                  <a:lnTo>
                    <a:pt x="16" y="1106"/>
                  </a:lnTo>
                  <a:lnTo>
                    <a:pt x="11" y="1095"/>
                  </a:lnTo>
                  <a:lnTo>
                    <a:pt x="8" y="1090"/>
                  </a:lnTo>
                  <a:lnTo>
                    <a:pt x="6" y="1084"/>
                  </a:lnTo>
                  <a:lnTo>
                    <a:pt x="4" y="1078"/>
                  </a:lnTo>
                  <a:lnTo>
                    <a:pt x="3" y="1072"/>
                  </a:lnTo>
                  <a:lnTo>
                    <a:pt x="2" y="1066"/>
                  </a:lnTo>
                  <a:lnTo>
                    <a:pt x="1" y="1060"/>
                  </a:lnTo>
                  <a:lnTo>
                    <a:pt x="0" y="1048"/>
                  </a:lnTo>
                  <a:lnTo>
                    <a:pt x="0" y="895"/>
                  </a:lnTo>
                  <a:lnTo>
                    <a:pt x="1" y="889"/>
                  </a:lnTo>
                  <a:lnTo>
                    <a:pt x="1" y="887"/>
                  </a:lnTo>
                  <a:lnTo>
                    <a:pt x="2" y="885"/>
                  </a:lnTo>
                  <a:lnTo>
                    <a:pt x="4" y="880"/>
                  </a:lnTo>
                  <a:lnTo>
                    <a:pt x="8" y="877"/>
                  </a:lnTo>
                  <a:lnTo>
                    <a:pt x="11" y="873"/>
                  </a:lnTo>
                  <a:lnTo>
                    <a:pt x="13" y="872"/>
                  </a:lnTo>
                  <a:lnTo>
                    <a:pt x="16" y="871"/>
                  </a:lnTo>
                  <a:lnTo>
                    <a:pt x="20" y="870"/>
                  </a:lnTo>
                  <a:lnTo>
                    <a:pt x="26" y="869"/>
                  </a:lnTo>
                  <a:lnTo>
                    <a:pt x="715" y="869"/>
                  </a:lnTo>
                  <a:lnTo>
                    <a:pt x="1404" y="869"/>
                  </a:lnTo>
                  <a:lnTo>
                    <a:pt x="1410" y="870"/>
                  </a:lnTo>
                  <a:lnTo>
                    <a:pt x="1412" y="870"/>
                  </a:lnTo>
                  <a:lnTo>
                    <a:pt x="1414" y="871"/>
                  </a:lnTo>
                  <a:lnTo>
                    <a:pt x="1419" y="873"/>
                  </a:lnTo>
                  <a:lnTo>
                    <a:pt x="1422" y="877"/>
                  </a:lnTo>
                  <a:lnTo>
                    <a:pt x="1427" y="880"/>
                  </a:lnTo>
                  <a:lnTo>
                    <a:pt x="1428" y="882"/>
                  </a:lnTo>
                  <a:lnTo>
                    <a:pt x="1429" y="885"/>
                  </a:lnTo>
                  <a:lnTo>
                    <a:pt x="1430" y="889"/>
                  </a:lnTo>
                  <a:lnTo>
                    <a:pt x="1431" y="895"/>
                  </a:lnTo>
                  <a:lnTo>
                    <a:pt x="1430" y="900"/>
                  </a:lnTo>
                  <a:lnTo>
                    <a:pt x="1430" y="902"/>
                  </a:lnTo>
                  <a:lnTo>
                    <a:pt x="1429" y="905"/>
                  </a:lnTo>
                  <a:lnTo>
                    <a:pt x="1427" y="909"/>
                  </a:lnTo>
                  <a:lnTo>
                    <a:pt x="1422" y="913"/>
                  </a:lnTo>
                  <a:lnTo>
                    <a:pt x="1419" y="916"/>
                  </a:lnTo>
                  <a:lnTo>
                    <a:pt x="1417" y="917"/>
                  </a:lnTo>
                  <a:lnTo>
                    <a:pt x="1414" y="918"/>
                  </a:lnTo>
                  <a:lnTo>
                    <a:pt x="1410" y="920"/>
                  </a:lnTo>
                  <a:lnTo>
                    <a:pt x="1404" y="920"/>
                  </a:lnTo>
                  <a:lnTo>
                    <a:pt x="727" y="920"/>
                  </a:lnTo>
                  <a:lnTo>
                    <a:pt x="51" y="920"/>
                  </a:lnTo>
                  <a:lnTo>
                    <a:pt x="51" y="1048"/>
                  </a:lnTo>
                  <a:lnTo>
                    <a:pt x="52" y="1055"/>
                  </a:lnTo>
                  <a:lnTo>
                    <a:pt x="53" y="1062"/>
                  </a:lnTo>
                  <a:lnTo>
                    <a:pt x="55" y="1069"/>
                  </a:lnTo>
                  <a:lnTo>
                    <a:pt x="58" y="1076"/>
                  </a:lnTo>
                  <a:lnTo>
                    <a:pt x="61" y="1082"/>
                  </a:lnTo>
                  <a:lnTo>
                    <a:pt x="66" y="1088"/>
                  </a:lnTo>
                  <a:lnTo>
                    <a:pt x="70" y="1094"/>
                  </a:lnTo>
                  <a:lnTo>
                    <a:pt x="75" y="1100"/>
                  </a:lnTo>
                  <a:lnTo>
                    <a:pt x="81" y="1105"/>
                  </a:lnTo>
                  <a:lnTo>
                    <a:pt x="87" y="1110"/>
                  </a:lnTo>
                  <a:lnTo>
                    <a:pt x="93" y="1114"/>
                  </a:lnTo>
                  <a:lnTo>
                    <a:pt x="100" y="1118"/>
                  </a:lnTo>
                  <a:lnTo>
                    <a:pt x="107" y="1121"/>
                  </a:lnTo>
                  <a:lnTo>
                    <a:pt x="114" y="1123"/>
                  </a:lnTo>
                  <a:lnTo>
                    <a:pt x="121" y="1124"/>
                  </a:lnTo>
                  <a:lnTo>
                    <a:pt x="128" y="1124"/>
                  </a:lnTo>
                  <a:lnTo>
                    <a:pt x="766" y="1124"/>
                  </a:lnTo>
                  <a:lnTo>
                    <a:pt x="1404" y="1124"/>
                  </a:lnTo>
                  <a:lnTo>
                    <a:pt x="1411" y="1124"/>
                  </a:lnTo>
                  <a:lnTo>
                    <a:pt x="1418" y="1123"/>
                  </a:lnTo>
                  <a:lnTo>
                    <a:pt x="1426" y="1121"/>
                  </a:lnTo>
                  <a:lnTo>
                    <a:pt x="1433" y="1118"/>
                  </a:lnTo>
                  <a:lnTo>
                    <a:pt x="1440" y="1114"/>
                  </a:lnTo>
                  <a:lnTo>
                    <a:pt x="1446" y="1110"/>
                  </a:lnTo>
                  <a:lnTo>
                    <a:pt x="1452" y="1105"/>
                  </a:lnTo>
                  <a:lnTo>
                    <a:pt x="1458" y="1100"/>
                  </a:lnTo>
                  <a:lnTo>
                    <a:pt x="1463" y="1094"/>
                  </a:lnTo>
                  <a:lnTo>
                    <a:pt x="1468" y="1088"/>
                  </a:lnTo>
                  <a:lnTo>
                    <a:pt x="1472" y="1082"/>
                  </a:lnTo>
                  <a:lnTo>
                    <a:pt x="1475" y="1076"/>
                  </a:lnTo>
                  <a:lnTo>
                    <a:pt x="1478" y="1069"/>
                  </a:lnTo>
                  <a:lnTo>
                    <a:pt x="1480" y="1062"/>
                  </a:lnTo>
                  <a:lnTo>
                    <a:pt x="1482" y="1055"/>
                  </a:lnTo>
                  <a:lnTo>
                    <a:pt x="1482" y="1048"/>
                  </a:lnTo>
                  <a:lnTo>
                    <a:pt x="1482" y="587"/>
                  </a:lnTo>
                  <a:lnTo>
                    <a:pt x="1482" y="128"/>
                  </a:lnTo>
                  <a:lnTo>
                    <a:pt x="1482" y="121"/>
                  </a:lnTo>
                  <a:lnTo>
                    <a:pt x="1480" y="114"/>
                  </a:lnTo>
                  <a:lnTo>
                    <a:pt x="1478" y="107"/>
                  </a:lnTo>
                  <a:lnTo>
                    <a:pt x="1475" y="100"/>
                  </a:lnTo>
                  <a:lnTo>
                    <a:pt x="1472" y="93"/>
                  </a:lnTo>
                  <a:lnTo>
                    <a:pt x="1468" y="87"/>
                  </a:lnTo>
                  <a:lnTo>
                    <a:pt x="1463" y="81"/>
                  </a:lnTo>
                  <a:lnTo>
                    <a:pt x="1458" y="75"/>
                  </a:lnTo>
                  <a:lnTo>
                    <a:pt x="1452" y="70"/>
                  </a:lnTo>
                  <a:lnTo>
                    <a:pt x="1446" y="65"/>
                  </a:lnTo>
                  <a:lnTo>
                    <a:pt x="1440" y="61"/>
                  </a:lnTo>
                  <a:lnTo>
                    <a:pt x="1433" y="58"/>
                  </a:lnTo>
                  <a:lnTo>
                    <a:pt x="1426" y="55"/>
                  </a:lnTo>
                  <a:lnTo>
                    <a:pt x="1418" y="53"/>
                  </a:lnTo>
                  <a:lnTo>
                    <a:pt x="1411" y="51"/>
                  </a:lnTo>
                  <a:lnTo>
                    <a:pt x="1404" y="51"/>
                  </a:lnTo>
                  <a:lnTo>
                    <a:pt x="766" y="51"/>
                  </a:lnTo>
                  <a:lnTo>
                    <a:pt x="128" y="51"/>
                  </a:lnTo>
                  <a:lnTo>
                    <a:pt x="121" y="51"/>
                  </a:lnTo>
                  <a:lnTo>
                    <a:pt x="114" y="53"/>
                  </a:lnTo>
                  <a:lnTo>
                    <a:pt x="107" y="55"/>
                  </a:lnTo>
                  <a:lnTo>
                    <a:pt x="100" y="58"/>
                  </a:lnTo>
                  <a:lnTo>
                    <a:pt x="93" y="61"/>
                  </a:lnTo>
                  <a:lnTo>
                    <a:pt x="87" y="65"/>
                  </a:lnTo>
                  <a:lnTo>
                    <a:pt x="81" y="70"/>
                  </a:lnTo>
                  <a:lnTo>
                    <a:pt x="75" y="75"/>
                  </a:lnTo>
                  <a:lnTo>
                    <a:pt x="70" y="81"/>
                  </a:lnTo>
                  <a:lnTo>
                    <a:pt x="66" y="87"/>
                  </a:lnTo>
                  <a:lnTo>
                    <a:pt x="61" y="93"/>
                  </a:lnTo>
                  <a:lnTo>
                    <a:pt x="58" y="100"/>
                  </a:lnTo>
                  <a:lnTo>
                    <a:pt x="55" y="107"/>
                  </a:lnTo>
                  <a:lnTo>
                    <a:pt x="53" y="114"/>
                  </a:lnTo>
                  <a:lnTo>
                    <a:pt x="52" y="121"/>
                  </a:lnTo>
                  <a:lnTo>
                    <a:pt x="51" y="128"/>
                  </a:lnTo>
                  <a:lnTo>
                    <a:pt x="51" y="792"/>
                  </a:lnTo>
                  <a:lnTo>
                    <a:pt x="51" y="798"/>
                  </a:lnTo>
                  <a:lnTo>
                    <a:pt x="50" y="800"/>
                  </a:lnTo>
                  <a:lnTo>
                    <a:pt x="49" y="802"/>
                  </a:lnTo>
                  <a:lnTo>
                    <a:pt x="47" y="807"/>
                  </a:lnTo>
                  <a:lnTo>
                    <a:pt x="44" y="811"/>
                  </a:lnTo>
                  <a:lnTo>
                    <a:pt x="40" y="814"/>
                  </a:lnTo>
                  <a:lnTo>
                    <a:pt x="38" y="815"/>
                  </a:lnTo>
                  <a:lnTo>
                    <a:pt x="36" y="816"/>
                  </a:lnTo>
                  <a:lnTo>
                    <a:pt x="31" y="817"/>
                  </a:lnTo>
                  <a:lnTo>
                    <a:pt x="26" y="818"/>
                  </a:lnTo>
                  <a:lnTo>
                    <a:pt x="20" y="817"/>
                  </a:lnTo>
                  <a:lnTo>
                    <a:pt x="18" y="817"/>
                  </a:lnTo>
                  <a:lnTo>
                    <a:pt x="16" y="816"/>
                  </a:lnTo>
                  <a:lnTo>
                    <a:pt x="11" y="814"/>
                  </a:lnTo>
                  <a:lnTo>
                    <a:pt x="8" y="811"/>
                  </a:lnTo>
                  <a:lnTo>
                    <a:pt x="4" y="807"/>
                  </a:lnTo>
                  <a:lnTo>
                    <a:pt x="3" y="805"/>
                  </a:lnTo>
                  <a:lnTo>
                    <a:pt x="2" y="802"/>
                  </a:lnTo>
                  <a:lnTo>
                    <a:pt x="1" y="798"/>
                  </a:lnTo>
                  <a:lnTo>
                    <a:pt x="0" y="792"/>
                  </a:lnTo>
                  <a:lnTo>
                    <a:pt x="0" y="128"/>
                  </a:lnTo>
                  <a:lnTo>
                    <a:pt x="1" y="115"/>
                  </a:lnTo>
                  <a:lnTo>
                    <a:pt x="3" y="103"/>
                  </a:lnTo>
                  <a:lnTo>
                    <a:pt x="6" y="91"/>
                  </a:lnTo>
                  <a:lnTo>
                    <a:pt x="8" y="86"/>
                  </a:lnTo>
                  <a:lnTo>
                    <a:pt x="11" y="80"/>
                  </a:lnTo>
                  <a:lnTo>
                    <a:pt x="14" y="74"/>
                  </a:lnTo>
                  <a:lnTo>
                    <a:pt x="16" y="69"/>
                  </a:lnTo>
                  <a:lnTo>
                    <a:pt x="23" y="58"/>
                  </a:lnTo>
                  <a:lnTo>
                    <a:pt x="31" y="48"/>
                  </a:lnTo>
                  <a:lnTo>
                    <a:pt x="39" y="39"/>
                  </a:lnTo>
                  <a:lnTo>
                    <a:pt x="49" y="31"/>
                  </a:lnTo>
                  <a:lnTo>
                    <a:pt x="59" y="23"/>
                  </a:lnTo>
                  <a:lnTo>
                    <a:pt x="69" y="16"/>
                  </a:lnTo>
                  <a:lnTo>
                    <a:pt x="80" y="11"/>
                  </a:lnTo>
                  <a:lnTo>
                    <a:pt x="86" y="8"/>
                  </a:lnTo>
                  <a:lnTo>
                    <a:pt x="92" y="6"/>
                  </a:lnTo>
                  <a:lnTo>
                    <a:pt x="97" y="4"/>
                  </a:lnTo>
                  <a:lnTo>
                    <a:pt x="103" y="3"/>
                  </a:lnTo>
                  <a:lnTo>
                    <a:pt x="109" y="2"/>
                  </a:lnTo>
                  <a:lnTo>
                    <a:pt x="116" y="1"/>
                  </a:lnTo>
                  <a:lnTo>
                    <a:pt x="128" y="0"/>
                  </a:lnTo>
                  <a:lnTo>
                    <a:pt x="766" y="0"/>
                  </a:lnTo>
                  <a:lnTo>
                    <a:pt x="1404" y="0"/>
                  </a:lnTo>
                  <a:lnTo>
                    <a:pt x="1417" y="1"/>
                  </a:lnTo>
                  <a:lnTo>
                    <a:pt x="1430" y="3"/>
                  </a:lnTo>
                  <a:lnTo>
                    <a:pt x="1442" y="6"/>
                  </a:lnTo>
                  <a:lnTo>
                    <a:pt x="1447" y="8"/>
                  </a:lnTo>
                  <a:lnTo>
                    <a:pt x="1453" y="11"/>
                  </a:lnTo>
                  <a:lnTo>
                    <a:pt x="1459" y="13"/>
                  </a:lnTo>
                  <a:lnTo>
                    <a:pt x="1464" y="16"/>
                  </a:lnTo>
                  <a:lnTo>
                    <a:pt x="1475" y="23"/>
                  </a:lnTo>
                  <a:lnTo>
                    <a:pt x="1485" y="31"/>
                  </a:lnTo>
                  <a:lnTo>
                    <a:pt x="1494" y="39"/>
                  </a:lnTo>
                  <a:lnTo>
                    <a:pt x="1502" y="48"/>
                  </a:lnTo>
                  <a:lnTo>
                    <a:pt x="1510" y="58"/>
                  </a:lnTo>
                  <a:lnTo>
                    <a:pt x="1517" y="69"/>
                  </a:lnTo>
                  <a:lnTo>
                    <a:pt x="1522" y="80"/>
                  </a:lnTo>
                  <a:lnTo>
                    <a:pt x="1525" y="86"/>
                  </a:lnTo>
                  <a:lnTo>
                    <a:pt x="1527" y="91"/>
                  </a:lnTo>
                  <a:lnTo>
                    <a:pt x="1529" y="97"/>
                  </a:lnTo>
                  <a:lnTo>
                    <a:pt x="1530" y="103"/>
                  </a:lnTo>
                  <a:lnTo>
                    <a:pt x="1532" y="109"/>
                  </a:lnTo>
                  <a:lnTo>
                    <a:pt x="1532" y="115"/>
                  </a:lnTo>
                  <a:lnTo>
                    <a:pt x="1533" y="128"/>
                  </a:lnTo>
                  <a:close/>
                  <a:moveTo>
                    <a:pt x="715" y="1022"/>
                  </a:moveTo>
                  <a:lnTo>
                    <a:pt x="715" y="1028"/>
                  </a:lnTo>
                  <a:lnTo>
                    <a:pt x="716" y="1033"/>
                  </a:lnTo>
                  <a:lnTo>
                    <a:pt x="717" y="1037"/>
                  </a:lnTo>
                  <a:lnTo>
                    <a:pt x="719" y="1042"/>
                  </a:lnTo>
                  <a:lnTo>
                    <a:pt x="721" y="1047"/>
                  </a:lnTo>
                  <a:lnTo>
                    <a:pt x="724" y="1051"/>
                  </a:lnTo>
                  <a:lnTo>
                    <a:pt x="727" y="1055"/>
                  </a:lnTo>
                  <a:lnTo>
                    <a:pt x="730" y="1058"/>
                  </a:lnTo>
                  <a:lnTo>
                    <a:pt x="734" y="1062"/>
                  </a:lnTo>
                  <a:lnTo>
                    <a:pt x="738" y="1065"/>
                  </a:lnTo>
                  <a:lnTo>
                    <a:pt x="742" y="1067"/>
                  </a:lnTo>
                  <a:lnTo>
                    <a:pt x="746" y="1069"/>
                  </a:lnTo>
                  <a:lnTo>
                    <a:pt x="751" y="1071"/>
                  </a:lnTo>
                  <a:lnTo>
                    <a:pt x="756" y="1072"/>
                  </a:lnTo>
                  <a:lnTo>
                    <a:pt x="761" y="1073"/>
                  </a:lnTo>
                  <a:lnTo>
                    <a:pt x="766" y="1073"/>
                  </a:lnTo>
                  <a:lnTo>
                    <a:pt x="771" y="1073"/>
                  </a:lnTo>
                  <a:lnTo>
                    <a:pt x="776" y="1072"/>
                  </a:lnTo>
                  <a:lnTo>
                    <a:pt x="781" y="1071"/>
                  </a:lnTo>
                  <a:lnTo>
                    <a:pt x="786" y="1069"/>
                  </a:lnTo>
                  <a:lnTo>
                    <a:pt x="790" y="1067"/>
                  </a:lnTo>
                  <a:lnTo>
                    <a:pt x="795" y="1065"/>
                  </a:lnTo>
                  <a:lnTo>
                    <a:pt x="799" y="1062"/>
                  </a:lnTo>
                  <a:lnTo>
                    <a:pt x="802" y="1058"/>
                  </a:lnTo>
                  <a:lnTo>
                    <a:pt x="805" y="1055"/>
                  </a:lnTo>
                  <a:lnTo>
                    <a:pt x="808" y="1051"/>
                  </a:lnTo>
                  <a:lnTo>
                    <a:pt x="811" y="1047"/>
                  </a:lnTo>
                  <a:lnTo>
                    <a:pt x="813" y="1042"/>
                  </a:lnTo>
                  <a:lnTo>
                    <a:pt x="815" y="1037"/>
                  </a:lnTo>
                  <a:lnTo>
                    <a:pt x="816" y="1033"/>
                  </a:lnTo>
                  <a:lnTo>
                    <a:pt x="817" y="1028"/>
                  </a:lnTo>
                  <a:lnTo>
                    <a:pt x="817" y="1022"/>
                  </a:lnTo>
                  <a:lnTo>
                    <a:pt x="817" y="1017"/>
                  </a:lnTo>
                  <a:lnTo>
                    <a:pt x="816" y="1012"/>
                  </a:lnTo>
                  <a:lnTo>
                    <a:pt x="815" y="1007"/>
                  </a:lnTo>
                  <a:lnTo>
                    <a:pt x="813" y="1002"/>
                  </a:lnTo>
                  <a:lnTo>
                    <a:pt x="811" y="998"/>
                  </a:lnTo>
                  <a:lnTo>
                    <a:pt x="808" y="994"/>
                  </a:lnTo>
                  <a:lnTo>
                    <a:pt x="805" y="990"/>
                  </a:lnTo>
                  <a:lnTo>
                    <a:pt x="802" y="986"/>
                  </a:lnTo>
                  <a:lnTo>
                    <a:pt x="799" y="983"/>
                  </a:lnTo>
                  <a:lnTo>
                    <a:pt x="795" y="980"/>
                  </a:lnTo>
                  <a:lnTo>
                    <a:pt x="790" y="977"/>
                  </a:lnTo>
                  <a:lnTo>
                    <a:pt x="786" y="975"/>
                  </a:lnTo>
                  <a:lnTo>
                    <a:pt x="781" y="974"/>
                  </a:lnTo>
                  <a:lnTo>
                    <a:pt x="776" y="972"/>
                  </a:lnTo>
                  <a:lnTo>
                    <a:pt x="771" y="971"/>
                  </a:lnTo>
                  <a:lnTo>
                    <a:pt x="766" y="971"/>
                  </a:lnTo>
                  <a:lnTo>
                    <a:pt x="761" y="971"/>
                  </a:lnTo>
                  <a:lnTo>
                    <a:pt x="756" y="972"/>
                  </a:lnTo>
                  <a:lnTo>
                    <a:pt x="751" y="974"/>
                  </a:lnTo>
                  <a:lnTo>
                    <a:pt x="746" y="975"/>
                  </a:lnTo>
                  <a:lnTo>
                    <a:pt x="742" y="977"/>
                  </a:lnTo>
                  <a:lnTo>
                    <a:pt x="738" y="980"/>
                  </a:lnTo>
                  <a:lnTo>
                    <a:pt x="734" y="983"/>
                  </a:lnTo>
                  <a:lnTo>
                    <a:pt x="730" y="986"/>
                  </a:lnTo>
                  <a:lnTo>
                    <a:pt x="727" y="990"/>
                  </a:lnTo>
                  <a:lnTo>
                    <a:pt x="724" y="994"/>
                  </a:lnTo>
                  <a:lnTo>
                    <a:pt x="721" y="998"/>
                  </a:lnTo>
                  <a:lnTo>
                    <a:pt x="719" y="1002"/>
                  </a:lnTo>
                  <a:lnTo>
                    <a:pt x="717" y="1007"/>
                  </a:lnTo>
                  <a:lnTo>
                    <a:pt x="716" y="1012"/>
                  </a:lnTo>
                  <a:lnTo>
                    <a:pt x="715" y="1017"/>
                  </a:lnTo>
                  <a:lnTo>
                    <a:pt x="715" y="1022"/>
                  </a:lnTo>
                  <a:close/>
                  <a:moveTo>
                    <a:pt x="665" y="792"/>
                  </a:moveTo>
                  <a:lnTo>
                    <a:pt x="664" y="787"/>
                  </a:lnTo>
                  <a:lnTo>
                    <a:pt x="664" y="785"/>
                  </a:lnTo>
                  <a:lnTo>
                    <a:pt x="663" y="783"/>
                  </a:lnTo>
                  <a:lnTo>
                    <a:pt x="660" y="778"/>
                  </a:lnTo>
                  <a:lnTo>
                    <a:pt x="657" y="774"/>
                  </a:lnTo>
                  <a:lnTo>
                    <a:pt x="653" y="771"/>
                  </a:lnTo>
                  <a:lnTo>
                    <a:pt x="651" y="770"/>
                  </a:lnTo>
                  <a:lnTo>
                    <a:pt x="649" y="769"/>
                  </a:lnTo>
                  <a:lnTo>
                    <a:pt x="644" y="767"/>
                  </a:lnTo>
                  <a:lnTo>
                    <a:pt x="639" y="767"/>
                  </a:lnTo>
                  <a:lnTo>
                    <a:pt x="634" y="767"/>
                  </a:lnTo>
                  <a:lnTo>
                    <a:pt x="631" y="768"/>
                  </a:lnTo>
                  <a:lnTo>
                    <a:pt x="629" y="769"/>
                  </a:lnTo>
                  <a:lnTo>
                    <a:pt x="625" y="771"/>
                  </a:lnTo>
                  <a:lnTo>
                    <a:pt x="621" y="774"/>
                  </a:lnTo>
                  <a:lnTo>
                    <a:pt x="618" y="778"/>
                  </a:lnTo>
                  <a:lnTo>
                    <a:pt x="617" y="780"/>
                  </a:lnTo>
                  <a:lnTo>
                    <a:pt x="616" y="783"/>
                  </a:lnTo>
                  <a:lnTo>
                    <a:pt x="614" y="787"/>
                  </a:lnTo>
                  <a:lnTo>
                    <a:pt x="614" y="792"/>
                  </a:lnTo>
                  <a:lnTo>
                    <a:pt x="614" y="798"/>
                  </a:lnTo>
                  <a:lnTo>
                    <a:pt x="615" y="800"/>
                  </a:lnTo>
                  <a:lnTo>
                    <a:pt x="616" y="802"/>
                  </a:lnTo>
                  <a:lnTo>
                    <a:pt x="618" y="807"/>
                  </a:lnTo>
                  <a:lnTo>
                    <a:pt x="619" y="809"/>
                  </a:lnTo>
                  <a:lnTo>
                    <a:pt x="621" y="811"/>
                  </a:lnTo>
                  <a:lnTo>
                    <a:pt x="625" y="814"/>
                  </a:lnTo>
                  <a:lnTo>
                    <a:pt x="627" y="815"/>
                  </a:lnTo>
                  <a:lnTo>
                    <a:pt x="629" y="816"/>
                  </a:lnTo>
                  <a:lnTo>
                    <a:pt x="634" y="817"/>
                  </a:lnTo>
                  <a:lnTo>
                    <a:pt x="639" y="818"/>
                  </a:lnTo>
                  <a:lnTo>
                    <a:pt x="644" y="817"/>
                  </a:lnTo>
                  <a:lnTo>
                    <a:pt x="647" y="817"/>
                  </a:lnTo>
                  <a:lnTo>
                    <a:pt x="649" y="816"/>
                  </a:lnTo>
                  <a:lnTo>
                    <a:pt x="653" y="814"/>
                  </a:lnTo>
                  <a:lnTo>
                    <a:pt x="657" y="811"/>
                  </a:lnTo>
                  <a:lnTo>
                    <a:pt x="660" y="807"/>
                  </a:lnTo>
                  <a:lnTo>
                    <a:pt x="662" y="805"/>
                  </a:lnTo>
                  <a:lnTo>
                    <a:pt x="663" y="802"/>
                  </a:lnTo>
                  <a:lnTo>
                    <a:pt x="664" y="798"/>
                  </a:lnTo>
                  <a:lnTo>
                    <a:pt x="665" y="792"/>
                  </a:lnTo>
                  <a:close/>
                  <a:moveTo>
                    <a:pt x="767" y="792"/>
                  </a:moveTo>
                  <a:lnTo>
                    <a:pt x="766" y="787"/>
                  </a:lnTo>
                  <a:lnTo>
                    <a:pt x="766" y="785"/>
                  </a:lnTo>
                  <a:lnTo>
                    <a:pt x="765" y="783"/>
                  </a:lnTo>
                  <a:lnTo>
                    <a:pt x="762" y="778"/>
                  </a:lnTo>
                  <a:lnTo>
                    <a:pt x="759" y="774"/>
                  </a:lnTo>
                  <a:lnTo>
                    <a:pt x="756" y="771"/>
                  </a:lnTo>
                  <a:lnTo>
                    <a:pt x="754" y="770"/>
                  </a:lnTo>
                  <a:lnTo>
                    <a:pt x="751" y="769"/>
                  </a:lnTo>
                  <a:lnTo>
                    <a:pt x="746" y="767"/>
                  </a:lnTo>
                  <a:lnTo>
                    <a:pt x="741" y="767"/>
                  </a:lnTo>
                  <a:lnTo>
                    <a:pt x="736" y="767"/>
                  </a:lnTo>
                  <a:lnTo>
                    <a:pt x="733" y="768"/>
                  </a:lnTo>
                  <a:lnTo>
                    <a:pt x="731" y="769"/>
                  </a:lnTo>
                  <a:lnTo>
                    <a:pt x="727" y="771"/>
                  </a:lnTo>
                  <a:lnTo>
                    <a:pt x="723" y="774"/>
                  </a:lnTo>
                  <a:lnTo>
                    <a:pt x="720" y="778"/>
                  </a:lnTo>
                  <a:lnTo>
                    <a:pt x="719" y="780"/>
                  </a:lnTo>
                  <a:lnTo>
                    <a:pt x="718" y="783"/>
                  </a:lnTo>
                  <a:lnTo>
                    <a:pt x="716" y="787"/>
                  </a:lnTo>
                  <a:lnTo>
                    <a:pt x="716" y="792"/>
                  </a:lnTo>
                  <a:lnTo>
                    <a:pt x="716" y="798"/>
                  </a:lnTo>
                  <a:lnTo>
                    <a:pt x="717" y="800"/>
                  </a:lnTo>
                  <a:lnTo>
                    <a:pt x="718" y="802"/>
                  </a:lnTo>
                  <a:lnTo>
                    <a:pt x="720" y="807"/>
                  </a:lnTo>
                  <a:lnTo>
                    <a:pt x="722" y="809"/>
                  </a:lnTo>
                  <a:lnTo>
                    <a:pt x="723" y="811"/>
                  </a:lnTo>
                  <a:lnTo>
                    <a:pt x="727" y="814"/>
                  </a:lnTo>
                  <a:lnTo>
                    <a:pt x="729" y="815"/>
                  </a:lnTo>
                  <a:lnTo>
                    <a:pt x="731" y="816"/>
                  </a:lnTo>
                  <a:lnTo>
                    <a:pt x="736" y="817"/>
                  </a:lnTo>
                  <a:lnTo>
                    <a:pt x="741" y="818"/>
                  </a:lnTo>
                  <a:lnTo>
                    <a:pt x="746" y="817"/>
                  </a:lnTo>
                  <a:lnTo>
                    <a:pt x="749" y="817"/>
                  </a:lnTo>
                  <a:lnTo>
                    <a:pt x="751" y="816"/>
                  </a:lnTo>
                  <a:lnTo>
                    <a:pt x="756" y="814"/>
                  </a:lnTo>
                  <a:lnTo>
                    <a:pt x="759" y="811"/>
                  </a:lnTo>
                  <a:lnTo>
                    <a:pt x="762" y="807"/>
                  </a:lnTo>
                  <a:lnTo>
                    <a:pt x="764" y="805"/>
                  </a:lnTo>
                  <a:lnTo>
                    <a:pt x="765" y="802"/>
                  </a:lnTo>
                  <a:lnTo>
                    <a:pt x="766" y="798"/>
                  </a:lnTo>
                  <a:lnTo>
                    <a:pt x="767" y="792"/>
                  </a:lnTo>
                  <a:close/>
                  <a:moveTo>
                    <a:pt x="869" y="792"/>
                  </a:moveTo>
                  <a:lnTo>
                    <a:pt x="868" y="787"/>
                  </a:lnTo>
                  <a:lnTo>
                    <a:pt x="868" y="785"/>
                  </a:lnTo>
                  <a:lnTo>
                    <a:pt x="867" y="783"/>
                  </a:lnTo>
                  <a:lnTo>
                    <a:pt x="865" y="778"/>
                  </a:lnTo>
                  <a:lnTo>
                    <a:pt x="862" y="774"/>
                  </a:lnTo>
                  <a:lnTo>
                    <a:pt x="858" y="771"/>
                  </a:lnTo>
                  <a:lnTo>
                    <a:pt x="856" y="770"/>
                  </a:lnTo>
                  <a:lnTo>
                    <a:pt x="853" y="769"/>
                  </a:lnTo>
                  <a:lnTo>
                    <a:pt x="849" y="767"/>
                  </a:lnTo>
                  <a:lnTo>
                    <a:pt x="843" y="767"/>
                  </a:lnTo>
                  <a:lnTo>
                    <a:pt x="838" y="767"/>
                  </a:lnTo>
                  <a:lnTo>
                    <a:pt x="836" y="768"/>
                  </a:lnTo>
                  <a:lnTo>
                    <a:pt x="833" y="769"/>
                  </a:lnTo>
                  <a:lnTo>
                    <a:pt x="829" y="771"/>
                  </a:lnTo>
                  <a:lnTo>
                    <a:pt x="825" y="774"/>
                  </a:lnTo>
                  <a:lnTo>
                    <a:pt x="822" y="778"/>
                  </a:lnTo>
                  <a:lnTo>
                    <a:pt x="821" y="780"/>
                  </a:lnTo>
                  <a:lnTo>
                    <a:pt x="820" y="783"/>
                  </a:lnTo>
                  <a:lnTo>
                    <a:pt x="818" y="787"/>
                  </a:lnTo>
                  <a:lnTo>
                    <a:pt x="818" y="792"/>
                  </a:lnTo>
                  <a:lnTo>
                    <a:pt x="818" y="798"/>
                  </a:lnTo>
                  <a:lnTo>
                    <a:pt x="819" y="800"/>
                  </a:lnTo>
                  <a:lnTo>
                    <a:pt x="820" y="802"/>
                  </a:lnTo>
                  <a:lnTo>
                    <a:pt x="822" y="807"/>
                  </a:lnTo>
                  <a:lnTo>
                    <a:pt x="824" y="809"/>
                  </a:lnTo>
                  <a:lnTo>
                    <a:pt x="825" y="811"/>
                  </a:lnTo>
                  <a:lnTo>
                    <a:pt x="829" y="814"/>
                  </a:lnTo>
                  <a:lnTo>
                    <a:pt x="831" y="815"/>
                  </a:lnTo>
                  <a:lnTo>
                    <a:pt x="834" y="816"/>
                  </a:lnTo>
                  <a:lnTo>
                    <a:pt x="838" y="817"/>
                  </a:lnTo>
                  <a:lnTo>
                    <a:pt x="843" y="818"/>
                  </a:lnTo>
                  <a:lnTo>
                    <a:pt x="849" y="817"/>
                  </a:lnTo>
                  <a:lnTo>
                    <a:pt x="851" y="817"/>
                  </a:lnTo>
                  <a:lnTo>
                    <a:pt x="853" y="816"/>
                  </a:lnTo>
                  <a:lnTo>
                    <a:pt x="858" y="814"/>
                  </a:lnTo>
                  <a:lnTo>
                    <a:pt x="862" y="811"/>
                  </a:lnTo>
                  <a:lnTo>
                    <a:pt x="865" y="807"/>
                  </a:lnTo>
                  <a:lnTo>
                    <a:pt x="866" y="805"/>
                  </a:lnTo>
                  <a:lnTo>
                    <a:pt x="867" y="802"/>
                  </a:lnTo>
                  <a:lnTo>
                    <a:pt x="868" y="798"/>
                  </a:lnTo>
                  <a:lnTo>
                    <a:pt x="869" y="792"/>
                  </a:lnTo>
                  <a:close/>
                  <a:moveTo>
                    <a:pt x="563" y="792"/>
                  </a:moveTo>
                  <a:lnTo>
                    <a:pt x="562" y="787"/>
                  </a:lnTo>
                  <a:lnTo>
                    <a:pt x="561" y="785"/>
                  </a:lnTo>
                  <a:lnTo>
                    <a:pt x="561" y="783"/>
                  </a:lnTo>
                  <a:lnTo>
                    <a:pt x="558" y="778"/>
                  </a:lnTo>
                  <a:lnTo>
                    <a:pt x="555" y="774"/>
                  </a:lnTo>
                  <a:lnTo>
                    <a:pt x="551" y="771"/>
                  </a:lnTo>
                  <a:lnTo>
                    <a:pt x="549" y="770"/>
                  </a:lnTo>
                  <a:lnTo>
                    <a:pt x="547" y="769"/>
                  </a:lnTo>
                  <a:lnTo>
                    <a:pt x="542" y="767"/>
                  </a:lnTo>
                  <a:lnTo>
                    <a:pt x="537" y="767"/>
                  </a:lnTo>
                  <a:lnTo>
                    <a:pt x="532" y="767"/>
                  </a:lnTo>
                  <a:lnTo>
                    <a:pt x="529" y="768"/>
                  </a:lnTo>
                  <a:lnTo>
                    <a:pt x="527" y="769"/>
                  </a:lnTo>
                  <a:lnTo>
                    <a:pt x="523" y="771"/>
                  </a:lnTo>
                  <a:lnTo>
                    <a:pt x="519" y="774"/>
                  </a:lnTo>
                  <a:lnTo>
                    <a:pt x="516" y="778"/>
                  </a:lnTo>
                  <a:lnTo>
                    <a:pt x="514" y="780"/>
                  </a:lnTo>
                  <a:lnTo>
                    <a:pt x="513" y="783"/>
                  </a:lnTo>
                  <a:lnTo>
                    <a:pt x="512" y="787"/>
                  </a:lnTo>
                  <a:lnTo>
                    <a:pt x="511" y="792"/>
                  </a:lnTo>
                  <a:lnTo>
                    <a:pt x="512" y="798"/>
                  </a:lnTo>
                  <a:lnTo>
                    <a:pt x="513" y="800"/>
                  </a:lnTo>
                  <a:lnTo>
                    <a:pt x="513" y="802"/>
                  </a:lnTo>
                  <a:lnTo>
                    <a:pt x="516" y="807"/>
                  </a:lnTo>
                  <a:lnTo>
                    <a:pt x="517" y="809"/>
                  </a:lnTo>
                  <a:lnTo>
                    <a:pt x="519" y="811"/>
                  </a:lnTo>
                  <a:lnTo>
                    <a:pt x="523" y="814"/>
                  </a:lnTo>
                  <a:lnTo>
                    <a:pt x="525" y="815"/>
                  </a:lnTo>
                  <a:lnTo>
                    <a:pt x="527" y="816"/>
                  </a:lnTo>
                  <a:lnTo>
                    <a:pt x="532" y="817"/>
                  </a:lnTo>
                  <a:lnTo>
                    <a:pt x="537" y="818"/>
                  </a:lnTo>
                  <a:lnTo>
                    <a:pt x="542" y="817"/>
                  </a:lnTo>
                  <a:lnTo>
                    <a:pt x="545" y="817"/>
                  </a:lnTo>
                  <a:lnTo>
                    <a:pt x="547" y="816"/>
                  </a:lnTo>
                  <a:lnTo>
                    <a:pt x="551" y="814"/>
                  </a:lnTo>
                  <a:lnTo>
                    <a:pt x="555" y="811"/>
                  </a:lnTo>
                  <a:lnTo>
                    <a:pt x="558" y="807"/>
                  </a:lnTo>
                  <a:lnTo>
                    <a:pt x="560" y="805"/>
                  </a:lnTo>
                  <a:lnTo>
                    <a:pt x="561" y="802"/>
                  </a:lnTo>
                  <a:lnTo>
                    <a:pt x="562" y="798"/>
                  </a:lnTo>
                  <a:lnTo>
                    <a:pt x="563" y="792"/>
                  </a:lnTo>
                  <a:close/>
                  <a:moveTo>
                    <a:pt x="460" y="792"/>
                  </a:moveTo>
                  <a:lnTo>
                    <a:pt x="460" y="787"/>
                  </a:lnTo>
                  <a:lnTo>
                    <a:pt x="459" y="785"/>
                  </a:lnTo>
                  <a:lnTo>
                    <a:pt x="458" y="783"/>
                  </a:lnTo>
                  <a:lnTo>
                    <a:pt x="456" y="778"/>
                  </a:lnTo>
                  <a:lnTo>
                    <a:pt x="453" y="774"/>
                  </a:lnTo>
                  <a:lnTo>
                    <a:pt x="449" y="771"/>
                  </a:lnTo>
                  <a:lnTo>
                    <a:pt x="447" y="770"/>
                  </a:lnTo>
                  <a:lnTo>
                    <a:pt x="445" y="769"/>
                  </a:lnTo>
                  <a:lnTo>
                    <a:pt x="440" y="767"/>
                  </a:lnTo>
                  <a:lnTo>
                    <a:pt x="435" y="767"/>
                  </a:lnTo>
                  <a:lnTo>
                    <a:pt x="430" y="767"/>
                  </a:lnTo>
                  <a:lnTo>
                    <a:pt x="427" y="768"/>
                  </a:lnTo>
                  <a:lnTo>
                    <a:pt x="425" y="769"/>
                  </a:lnTo>
                  <a:lnTo>
                    <a:pt x="420" y="771"/>
                  </a:lnTo>
                  <a:lnTo>
                    <a:pt x="417" y="774"/>
                  </a:lnTo>
                  <a:lnTo>
                    <a:pt x="414" y="778"/>
                  </a:lnTo>
                  <a:lnTo>
                    <a:pt x="412" y="780"/>
                  </a:lnTo>
                  <a:lnTo>
                    <a:pt x="411" y="783"/>
                  </a:lnTo>
                  <a:lnTo>
                    <a:pt x="410" y="787"/>
                  </a:lnTo>
                  <a:lnTo>
                    <a:pt x="409" y="792"/>
                  </a:lnTo>
                  <a:lnTo>
                    <a:pt x="410" y="798"/>
                  </a:lnTo>
                  <a:lnTo>
                    <a:pt x="410" y="800"/>
                  </a:lnTo>
                  <a:lnTo>
                    <a:pt x="411" y="802"/>
                  </a:lnTo>
                  <a:lnTo>
                    <a:pt x="414" y="807"/>
                  </a:lnTo>
                  <a:lnTo>
                    <a:pt x="415" y="809"/>
                  </a:lnTo>
                  <a:lnTo>
                    <a:pt x="417" y="811"/>
                  </a:lnTo>
                  <a:lnTo>
                    <a:pt x="421" y="814"/>
                  </a:lnTo>
                  <a:lnTo>
                    <a:pt x="423" y="815"/>
                  </a:lnTo>
                  <a:lnTo>
                    <a:pt x="425" y="816"/>
                  </a:lnTo>
                  <a:lnTo>
                    <a:pt x="430" y="817"/>
                  </a:lnTo>
                  <a:lnTo>
                    <a:pt x="435" y="818"/>
                  </a:lnTo>
                  <a:lnTo>
                    <a:pt x="440" y="817"/>
                  </a:lnTo>
                  <a:lnTo>
                    <a:pt x="443" y="817"/>
                  </a:lnTo>
                  <a:lnTo>
                    <a:pt x="445" y="816"/>
                  </a:lnTo>
                  <a:lnTo>
                    <a:pt x="449" y="814"/>
                  </a:lnTo>
                  <a:lnTo>
                    <a:pt x="453" y="811"/>
                  </a:lnTo>
                  <a:lnTo>
                    <a:pt x="456" y="807"/>
                  </a:lnTo>
                  <a:lnTo>
                    <a:pt x="457" y="805"/>
                  </a:lnTo>
                  <a:lnTo>
                    <a:pt x="458" y="802"/>
                  </a:lnTo>
                  <a:lnTo>
                    <a:pt x="460" y="798"/>
                  </a:lnTo>
                  <a:lnTo>
                    <a:pt x="460" y="792"/>
                  </a:lnTo>
                  <a:close/>
                  <a:moveTo>
                    <a:pt x="1124" y="792"/>
                  </a:moveTo>
                  <a:lnTo>
                    <a:pt x="1124" y="787"/>
                  </a:lnTo>
                  <a:lnTo>
                    <a:pt x="1123" y="785"/>
                  </a:lnTo>
                  <a:lnTo>
                    <a:pt x="1122" y="783"/>
                  </a:lnTo>
                  <a:lnTo>
                    <a:pt x="1120" y="778"/>
                  </a:lnTo>
                  <a:lnTo>
                    <a:pt x="1117" y="774"/>
                  </a:lnTo>
                  <a:lnTo>
                    <a:pt x="1113" y="771"/>
                  </a:lnTo>
                  <a:lnTo>
                    <a:pt x="1111" y="770"/>
                  </a:lnTo>
                  <a:lnTo>
                    <a:pt x="1109" y="769"/>
                  </a:lnTo>
                  <a:lnTo>
                    <a:pt x="1104" y="767"/>
                  </a:lnTo>
                  <a:lnTo>
                    <a:pt x="1099" y="767"/>
                  </a:lnTo>
                  <a:lnTo>
                    <a:pt x="1093" y="767"/>
                  </a:lnTo>
                  <a:lnTo>
                    <a:pt x="1091" y="768"/>
                  </a:lnTo>
                  <a:lnTo>
                    <a:pt x="1089" y="769"/>
                  </a:lnTo>
                  <a:lnTo>
                    <a:pt x="1084" y="771"/>
                  </a:lnTo>
                  <a:lnTo>
                    <a:pt x="1081" y="774"/>
                  </a:lnTo>
                  <a:lnTo>
                    <a:pt x="1077" y="778"/>
                  </a:lnTo>
                  <a:lnTo>
                    <a:pt x="1076" y="780"/>
                  </a:lnTo>
                  <a:lnTo>
                    <a:pt x="1075" y="783"/>
                  </a:lnTo>
                  <a:lnTo>
                    <a:pt x="1074" y="787"/>
                  </a:lnTo>
                  <a:lnTo>
                    <a:pt x="1073" y="792"/>
                  </a:lnTo>
                  <a:lnTo>
                    <a:pt x="1074" y="798"/>
                  </a:lnTo>
                  <a:lnTo>
                    <a:pt x="1074" y="800"/>
                  </a:lnTo>
                  <a:lnTo>
                    <a:pt x="1075" y="802"/>
                  </a:lnTo>
                  <a:lnTo>
                    <a:pt x="1078" y="807"/>
                  </a:lnTo>
                  <a:lnTo>
                    <a:pt x="1079" y="809"/>
                  </a:lnTo>
                  <a:lnTo>
                    <a:pt x="1081" y="811"/>
                  </a:lnTo>
                  <a:lnTo>
                    <a:pt x="1084" y="814"/>
                  </a:lnTo>
                  <a:lnTo>
                    <a:pt x="1087" y="815"/>
                  </a:lnTo>
                  <a:lnTo>
                    <a:pt x="1089" y="816"/>
                  </a:lnTo>
                  <a:lnTo>
                    <a:pt x="1094" y="817"/>
                  </a:lnTo>
                  <a:lnTo>
                    <a:pt x="1099" y="818"/>
                  </a:lnTo>
                  <a:lnTo>
                    <a:pt x="1104" y="817"/>
                  </a:lnTo>
                  <a:lnTo>
                    <a:pt x="1106" y="817"/>
                  </a:lnTo>
                  <a:lnTo>
                    <a:pt x="1109" y="816"/>
                  </a:lnTo>
                  <a:lnTo>
                    <a:pt x="1113" y="814"/>
                  </a:lnTo>
                  <a:lnTo>
                    <a:pt x="1117" y="811"/>
                  </a:lnTo>
                  <a:lnTo>
                    <a:pt x="1120" y="807"/>
                  </a:lnTo>
                  <a:lnTo>
                    <a:pt x="1121" y="805"/>
                  </a:lnTo>
                  <a:lnTo>
                    <a:pt x="1122" y="802"/>
                  </a:lnTo>
                  <a:lnTo>
                    <a:pt x="1124" y="798"/>
                  </a:lnTo>
                  <a:lnTo>
                    <a:pt x="1124" y="792"/>
                  </a:lnTo>
                  <a:close/>
                  <a:moveTo>
                    <a:pt x="1022" y="792"/>
                  </a:moveTo>
                  <a:lnTo>
                    <a:pt x="1022" y="787"/>
                  </a:lnTo>
                  <a:lnTo>
                    <a:pt x="1021" y="785"/>
                  </a:lnTo>
                  <a:lnTo>
                    <a:pt x="1020" y="783"/>
                  </a:lnTo>
                  <a:lnTo>
                    <a:pt x="1018" y="778"/>
                  </a:lnTo>
                  <a:lnTo>
                    <a:pt x="1015" y="774"/>
                  </a:lnTo>
                  <a:lnTo>
                    <a:pt x="1011" y="771"/>
                  </a:lnTo>
                  <a:lnTo>
                    <a:pt x="1009" y="770"/>
                  </a:lnTo>
                  <a:lnTo>
                    <a:pt x="1007" y="769"/>
                  </a:lnTo>
                  <a:lnTo>
                    <a:pt x="1002" y="767"/>
                  </a:lnTo>
                  <a:lnTo>
                    <a:pt x="997" y="767"/>
                  </a:lnTo>
                  <a:lnTo>
                    <a:pt x="996" y="767"/>
                  </a:lnTo>
                  <a:lnTo>
                    <a:pt x="991" y="767"/>
                  </a:lnTo>
                  <a:lnTo>
                    <a:pt x="989" y="768"/>
                  </a:lnTo>
                  <a:lnTo>
                    <a:pt x="986" y="769"/>
                  </a:lnTo>
                  <a:lnTo>
                    <a:pt x="982" y="771"/>
                  </a:lnTo>
                  <a:lnTo>
                    <a:pt x="978" y="774"/>
                  </a:lnTo>
                  <a:lnTo>
                    <a:pt x="975" y="778"/>
                  </a:lnTo>
                  <a:lnTo>
                    <a:pt x="974" y="780"/>
                  </a:lnTo>
                  <a:lnTo>
                    <a:pt x="973" y="783"/>
                  </a:lnTo>
                  <a:lnTo>
                    <a:pt x="971" y="787"/>
                  </a:lnTo>
                  <a:lnTo>
                    <a:pt x="971" y="792"/>
                  </a:lnTo>
                  <a:lnTo>
                    <a:pt x="971" y="798"/>
                  </a:lnTo>
                  <a:lnTo>
                    <a:pt x="972" y="800"/>
                  </a:lnTo>
                  <a:lnTo>
                    <a:pt x="973" y="802"/>
                  </a:lnTo>
                  <a:lnTo>
                    <a:pt x="975" y="807"/>
                  </a:lnTo>
                  <a:lnTo>
                    <a:pt x="977" y="809"/>
                  </a:lnTo>
                  <a:lnTo>
                    <a:pt x="979" y="811"/>
                  </a:lnTo>
                  <a:lnTo>
                    <a:pt x="982" y="814"/>
                  </a:lnTo>
                  <a:lnTo>
                    <a:pt x="984" y="815"/>
                  </a:lnTo>
                  <a:lnTo>
                    <a:pt x="987" y="816"/>
                  </a:lnTo>
                  <a:lnTo>
                    <a:pt x="991" y="817"/>
                  </a:lnTo>
                  <a:lnTo>
                    <a:pt x="997" y="818"/>
                  </a:lnTo>
                  <a:lnTo>
                    <a:pt x="1002" y="817"/>
                  </a:lnTo>
                  <a:lnTo>
                    <a:pt x="1004" y="817"/>
                  </a:lnTo>
                  <a:lnTo>
                    <a:pt x="1007" y="816"/>
                  </a:lnTo>
                  <a:lnTo>
                    <a:pt x="1011" y="814"/>
                  </a:lnTo>
                  <a:lnTo>
                    <a:pt x="1015" y="811"/>
                  </a:lnTo>
                  <a:lnTo>
                    <a:pt x="1018" y="807"/>
                  </a:lnTo>
                  <a:lnTo>
                    <a:pt x="1019" y="805"/>
                  </a:lnTo>
                  <a:lnTo>
                    <a:pt x="1020" y="802"/>
                  </a:lnTo>
                  <a:lnTo>
                    <a:pt x="1022" y="798"/>
                  </a:lnTo>
                  <a:lnTo>
                    <a:pt x="1022" y="792"/>
                  </a:lnTo>
                  <a:close/>
                  <a:moveTo>
                    <a:pt x="1047" y="1482"/>
                  </a:moveTo>
                  <a:lnTo>
                    <a:pt x="1021" y="1482"/>
                  </a:lnTo>
                  <a:lnTo>
                    <a:pt x="1021" y="1456"/>
                  </a:lnTo>
                  <a:lnTo>
                    <a:pt x="1021" y="1451"/>
                  </a:lnTo>
                  <a:lnTo>
                    <a:pt x="1020" y="1449"/>
                  </a:lnTo>
                  <a:lnTo>
                    <a:pt x="1019" y="1446"/>
                  </a:lnTo>
                  <a:lnTo>
                    <a:pt x="1017" y="1442"/>
                  </a:lnTo>
                  <a:lnTo>
                    <a:pt x="1014" y="1438"/>
                  </a:lnTo>
                  <a:lnTo>
                    <a:pt x="1010" y="1435"/>
                  </a:lnTo>
                  <a:lnTo>
                    <a:pt x="1008" y="1434"/>
                  </a:lnTo>
                  <a:lnTo>
                    <a:pt x="1006" y="1433"/>
                  </a:lnTo>
                  <a:lnTo>
                    <a:pt x="1001" y="1431"/>
                  </a:lnTo>
                  <a:lnTo>
                    <a:pt x="996" y="1431"/>
                  </a:lnTo>
                  <a:lnTo>
                    <a:pt x="991" y="1431"/>
                  </a:lnTo>
                  <a:lnTo>
                    <a:pt x="988" y="1432"/>
                  </a:lnTo>
                  <a:lnTo>
                    <a:pt x="986" y="1433"/>
                  </a:lnTo>
                  <a:lnTo>
                    <a:pt x="982" y="1435"/>
                  </a:lnTo>
                  <a:lnTo>
                    <a:pt x="978" y="1438"/>
                  </a:lnTo>
                  <a:lnTo>
                    <a:pt x="975" y="1442"/>
                  </a:lnTo>
                  <a:lnTo>
                    <a:pt x="973" y="1444"/>
                  </a:lnTo>
                  <a:lnTo>
                    <a:pt x="972" y="1446"/>
                  </a:lnTo>
                  <a:lnTo>
                    <a:pt x="971" y="1451"/>
                  </a:lnTo>
                  <a:lnTo>
                    <a:pt x="970" y="1456"/>
                  </a:lnTo>
                  <a:lnTo>
                    <a:pt x="970" y="1482"/>
                  </a:lnTo>
                  <a:lnTo>
                    <a:pt x="919" y="1482"/>
                  </a:lnTo>
                  <a:lnTo>
                    <a:pt x="919" y="1456"/>
                  </a:lnTo>
                  <a:lnTo>
                    <a:pt x="919" y="1451"/>
                  </a:lnTo>
                  <a:lnTo>
                    <a:pt x="918" y="1449"/>
                  </a:lnTo>
                  <a:lnTo>
                    <a:pt x="917" y="1446"/>
                  </a:lnTo>
                  <a:lnTo>
                    <a:pt x="915" y="1442"/>
                  </a:lnTo>
                  <a:lnTo>
                    <a:pt x="912" y="1438"/>
                  </a:lnTo>
                  <a:lnTo>
                    <a:pt x="908" y="1435"/>
                  </a:lnTo>
                  <a:lnTo>
                    <a:pt x="906" y="1434"/>
                  </a:lnTo>
                  <a:lnTo>
                    <a:pt x="904" y="1433"/>
                  </a:lnTo>
                  <a:lnTo>
                    <a:pt x="899" y="1431"/>
                  </a:lnTo>
                  <a:lnTo>
                    <a:pt x="894" y="1431"/>
                  </a:lnTo>
                  <a:lnTo>
                    <a:pt x="889" y="1431"/>
                  </a:lnTo>
                  <a:lnTo>
                    <a:pt x="886" y="1432"/>
                  </a:lnTo>
                  <a:lnTo>
                    <a:pt x="884" y="1433"/>
                  </a:lnTo>
                  <a:lnTo>
                    <a:pt x="879" y="1435"/>
                  </a:lnTo>
                  <a:lnTo>
                    <a:pt x="876" y="1438"/>
                  </a:lnTo>
                  <a:lnTo>
                    <a:pt x="873" y="1442"/>
                  </a:lnTo>
                  <a:lnTo>
                    <a:pt x="871" y="1444"/>
                  </a:lnTo>
                  <a:lnTo>
                    <a:pt x="870" y="1446"/>
                  </a:lnTo>
                  <a:lnTo>
                    <a:pt x="869" y="1451"/>
                  </a:lnTo>
                  <a:lnTo>
                    <a:pt x="868" y="1456"/>
                  </a:lnTo>
                  <a:lnTo>
                    <a:pt x="868" y="1482"/>
                  </a:lnTo>
                  <a:lnTo>
                    <a:pt x="817" y="1482"/>
                  </a:lnTo>
                  <a:lnTo>
                    <a:pt x="817" y="1456"/>
                  </a:lnTo>
                  <a:lnTo>
                    <a:pt x="817" y="1451"/>
                  </a:lnTo>
                  <a:lnTo>
                    <a:pt x="816" y="1449"/>
                  </a:lnTo>
                  <a:lnTo>
                    <a:pt x="815" y="1446"/>
                  </a:lnTo>
                  <a:lnTo>
                    <a:pt x="813" y="1442"/>
                  </a:lnTo>
                  <a:lnTo>
                    <a:pt x="810" y="1438"/>
                  </a:lnTo>
                  <a:lnTo>
                    <a:pt x="806" y="1435"/>
                  </a:lnTo>
                  <a:lnTo>
                    <a:pt x="804" y="1434"/>
                  </a:lnTo>
                  <a:lnTo>
                    <a:pt x="802" y="1433"/>
                  </a:lnTo>
                  <a:lnTo>
                    <a:pt x="797" y="1431"/>
                  </a:lnTo>
                  <a:lnTo>
                    <a:pt x="792" y="1431"/>
                  </a:lnTo>
                  <a:lnTo>
                    <a:pt x="786" y="1431"/>
                  </a:lnTo>
                  <a:lnTo>
                    <a:pt x="784" y="1432"/>
                  </a:lnTo>
                  <a:lnTo>
                    <a:pt x="782" y="1433"/>
                  </a:lnTo>
                  <a:lnTo>
                    <a:pt x="777" y="1435"/>
                  </a:lnTo>
                  <a:lnTo>
                    <a:pt x="774" y="1438"/>
                  </a:lnTo>
                  <a:lnTo>
                    <a:pt x="770" y="1442"/>
                  </a:lnTo>
                  <a:lnTo>
                    <a:pt x="769" y="1444"/>
                  </a:lnTo>
                  <a:lnTo>
                    <a:pt x="768" y="1446"/>
                  </a:lnTo>
                  <a:lnTo>
                    <a:pt x="767" y="1451"/>
                  </a:lnTo>
                  <a:lnTo>
                    <a:pt x="766" y="1456"/>
                  </a:lnTo>
                  <a:lnTo>
                    <a:pt x="766" y="1482"/>
                  </a:lnTo>
                  <a:lnTo>
                    <a:pt x="715" y="1482"/>
                  </a:lnTo>
                  <a:lnTo>
                    <a:pt x="715" y="1456"/>
                  </a:lnTo>
                  <a:lnTo>
                    <a:pt x="715" y="1451"/>
                  </a:lnTo>
                  <a:lnTo>
                    <a:pt x="714" y="1449"/>
                  </a:lnTo>
                  <a:lnTo>
                    <a:pt x="713" y="1446"/>
                  </a:lnTo>
                  <a:lnTo>
                    <a:pt x="711" y="1442"/>
                  </a:lnTo>
                  <a:lnTo>
                    <a:pt x="708" y="1438"/>
                  </a:lnTo>
                  <a:lnTo>
                    <a:pt x="704" y="1435"/>
                  </a:lnTo>
                  <a:lnTo>
                    <a:pt x="702" y="1434"/>
                  </a:lnTo>
                  <a:lnTo>
                    <a:pt x="699" y="1433"/>
                  </a:lnTo>
                  <a:lnTo>
                    <a:pt x="695" y="1431"/>
                  </a:lnTo>
                  <a:lnTo>
                    <a:pt x="689" y="1431"/>
                  </a:lnTo>
                  <a:lnTo>
                    <a:pt x="684" y="1431"/>
                  </a:lnTo>
                  <a:lnTo>
                    <a:pt x="682" y="1432"/>
                  </a:lnTo>
                  <a:lnTo>
                    <a:pt x="680" y="1433"/>
                  </a:lnTo>
                  <a:lnTo>
                    <a:pt x="675" y="1435"/>
                  </a:lnTo>
                  <a:lnTo>
                    <a:pt x="671" y="1438"/>
                  </a:lnTo>
                  <a:lnTo>
                    <a:pt x="668" y="1442"/>
                  </a:lnTo>
                  <a:lnTo>
                    <a:pt x="667" y="1444"/>
                  </a:lnTo>
                  <a:lnTo>
                    <a:pt x="666" y="1446"/>
                  </a:lnTo>
                  <a:lnTo>
                    <a:pt x="664" y="1451"/>
                  </a:lnTo>
                  <a:lnTo>
                    <a:pt x="664" y="1456"/>
                  </a:lnTo>
                  <a:lnTo>
                    <a:pt x="664" y="1482"/>
                  </a:lnTo>
                  <a:lnTo>
                    <a:pt x="613" y="1482"/>
                  </a:lnTo>
                  <a:lnTo>
                    <a:pt x="613" y="1456"/>
                  </a:lnTo>
                  <a:lnTo>
                    <a:pt x="612" y="1451"/>
                  </a:lnTo>
                  <a:lnTo>
                    <a:pt x="612" y="1449"/>
                  </a:lnTo>
                  <a:lnTo>
                    <a:pt x="611" y="1446"/>
                  </a:lnTo>
                  <a:lnTo>
                    <a:pt x="609" y="1442"/>
                  </a:lnTo>
                  <a:lnTo>
                    <a:pt x="605" y="1438"/>
                  </a:lnTo>
                  <a:lnTo>
                    <a:pt x="602" y="1435"/>
                  </a:lnTo>
                  <a:lnTo>
                    <a:pt x="600" y="1434"/>
                  </a:lnTo>
                  <a:lnTo>
                    <a:pt x="597" y="1433"/>
                  </a:lnTo>
                  <a:lnTo>
                    <a:pt x="593" y="1431"/>
                  </a:lnTo>
                  <a:lnTo>
                    <a:pt x="587" y="1431"/>
                  </a:lnTo>
                  <a:lnTo>
                    <a:pt x="582" y="1431"/>
                  </a:lnTo>
                  <a:lnTo>
                    <a:pt x="580" y="1432"/>
                  </a:lnTo>
                  <a:lnTo>
                    <a:pt x="577" y="1433"/>
                  </a:lnTo>
                  <a:lnTo>
                    <a:pt x="573" y="1435"/>
                  </a:lnTo>
                  <a:lnTo>
                    <a:pt x="569" y="1438"/>
                  </a:lnTo>
                  <a:lnTo>
                    <a:pt x="566" y="1442"/>
                  </a:lnTo>
                  <a:lnTo>
                    <a:pt x="565" y="1444"/>
                  </a:lnTo>
                  <a:lnTo>
                    <a:pt x="564" y="1446"/>
                  </a:lnTo>
                  <a:lnTo>
                    <a:pt x="562" y="1451"/>
                  </a:lnTo>
                  <a:lnTo>
                    <a:pt x="562" y="1456"/>
                  </a:lnTo>
                  <a:lnTo>
                    <a:pt x="562" y="1482"/>
                  </a:lnTo>
                  <a:lnTo>
                    <a:pt x="511" y="1482"/>
                  </a:lnTo>
                  <a:lnTo>
                    <a:pt x="511" y="1456"/>
                  </a:lnTo>
                  <a:lnTo>
                    <a:pt x="510" y="1451"/>
                  </a:lnTo>
                  <a:lnTo>
                    <a:pt x="510" y="1449"/>
                  </a:lnTo>
                  <a:lnTo>
                    <a:pt x="509" y="1446"/>
                  </a:lnTo>
                  <a:lnTo>
                    <a:pt x="506" y="1442"/>
                  </a:lnTo>
                  <a:lnTo>
                    <a:pt x="503" y="1438"/>
                  </a:lnTo>
                  <a:lnTo>
                    <a:pt x="499" y="1435"/>
                  </a:lnTo>
                  <a:lnTo>
                    <a:pt x="497" y="1434"/>
                  </a:lnTo>
                  <a:lnTo>
                    <a:pt x="495" y="1433"/>
                  </a:lnTo>
                  <a:lnTo>
                    <a:pt x="490" y="1431"/>
                  </a:lnTo>
                  <a:lnTo>
                    <a:pt x="485" y="1431"/>
                  </a:lnTo>
                  <a:lnTo>
                    <a:pt x="480" y="1431"/>
                  </a:lnTo>
                  <a:lnTo>
                    <a:pt x="478" y="1432"/>
                  </a:lnTo>
                  <a:lnTo>
                    <a:pt x="475" y="1433"/>
                  </a:lnTo>
                  <a:lnTo>
                    <a:pt x="471" y="1435"/>
                  </a:lnTo>
                  <a:lnTo>
                    <a:pt x="467" y="1438"/>
                  </a:lnTo>
                  <a:lnTo>
                    <a:pt x="464" y="1442"/>
                  </a:lnTo>
                  <a:lnTo>
                    <a:pt x="463" y="1444"/>
                  </a:lnTo>
                  <a:lnTo>
                    <a:pt x="462" y="1446"/>
                  </a:lnTo>
                  <a:lnTo>
                    <a:pt x="460" y="1451"/>
                  </a:lnTo>
                  <a:lnTo>
                    <a:pt x="460" y="1456"/>
                  </a:lnTo>
                  <a:lnTo>
                    <a:pt x="460" y="1482"/>
                  </a:lnTo>
                  <a:lnTo>
                    <a:pt x="409" y="1482"/>
                  </a:lnTo>
                  <a:lnTo>
                    <a:pt x="409" y="1456"/>
                  </a:lnTo>
                  <a:lnTo>
                    <a:pt x="408" y="1451"/>
                  </a:lnTo>
                  <a:lnTo>
                    <a:pt x="407" y="1449"/>
                  </a:lnTo>
                  <a:lnTo>
                    <a:pt x="407" y="1446"/>
                  </a:lnTo>
                  <a:lnTo>
                    <a:pt x="404" y="1442"/>
                  </a:lnTo>
                  <a:lnTo>
                    <a:pt x="401" y="1438"/>
                  </a:lnTo>
                  <a:lnTo>
                    <a:pt x="397" y="1435"/>
                  </a:lnTo>
                  <a:lnTo>
                    <a:pt x="395" y="1434"/>
                  </a:lnTo>
                  <a:lnTo>
                    <a:pt x="393" y="1433"/>
                  </a:lnTo>
                  <a:lnTo>
                    <a:pt x="388" y="1431"/>
                  </a:lnTo>
                  <a:lnTo>
                    <a:pt x="383" y="1431"/>
                  </a:lnTo>
                  <a:lnTo>
                    <a:pt x="378" y="1431"/>
                  </a:lnTo>
                  <a:lnTo>
                    <a:pt x="375" y="1432"/>
                  </a:lnTo>
                  <a:lnTo>
                    <a:pt x="373" y="1433"/>
                  </a:lnTo>
                  <a:lnTo>
                    <a:pt x="369" y="1435"/>
                  </a:lnTo>
                  <a:lnTo>
                    <a:pt x="365" y="1438"/>
                  </a:lnTo>
                  <a:lnTo>
                    <a:pt x="362" y="1442"/>
                  </a:lnTo>
                  <a:lnTo>
                    <a:pt x="361" y="1444"/>
                  </a:lnTo>
                  <a:lnTo>
                    <a:pt x="360" y="1446"/>
                  </a:lnTo>
                  <a:lnTo>
                    <a:pt x="358" y="1451"/>
                  </a:lnTo>
                  <a:lnTo>
                    <a:pt x="358" y="1456"/>
                  </a:lnTo>
                  <a:lnTo>
                    <a:pt x="358" y="1482"/>
                  </a:lnTo>
                  <a:lnTo>
                    <a:pt x="306" y="1482"/>
                  </a:lnTo>
                  <a:lnTo>
                    <a:pt x="306" y="1456"/>
                  </a:lnTo>
                  <a:lnTo>
                    <a:pt x="306" y="1451"/>
                  </a:lnTo>
                  <a:lnTo>
                    <a:pt x="305" y="1449"/>
                  </a:lnTo>
                  <a:lnTo>
                    <a:pt x="304" y="1446"/>
                  </a:lnTo>
                  <a:lnTo>
                    <a:pt x="302" y="1442"/>
                  </a:lnTo>
                  <a:lnTo>
                    <a:pt x="299" y="1438"/>
                  </a:lnTo>
                  <a:lnTo>
                    <a:pt x="295" y="1435"/>
                  </a:lnTo>
                  <a:lnTo>
                    <a:pt x="293" y="1434"/>
                  </a:lnTo>
                  <a:lnTo>
                    <a:pt x="291" y="1433"/>
                  </a:lnTo>
                  <a:lnTo>
                    <a:pt x="286" y="1431"/>
                  </a:lnTo>
                  <a:lnTo>
                    <a:pt x="281" y="1431"/>
                  </a:lnTo>
                  <a:lnTo>
                    <a:pt x="276" y="1431"/>
                  </a:lnTo>
                  <a:lnTo>
                    <a:pt x="273" y="1432"/>
                  </a:lnTo>
                  <a:lnTo>
                    <a:pt x="271" y="1433"/>
                  </a:lnTo>
                  <a:lnTo>
                    <a:pt x="267" y="1435"/>
                  </a:lnTo>
                  <a:lnTo>
                    <a:pt x="263" y="1438"/>
                  </a:lnTo>
                  <a:lnTo>
                    <a:pt x="260" y="1442"/>
                  </a:lnTo>
                  <a:lnTo>
                    <a:pt x="259" y="1444"/>
                  </a:lnTo>
                  <a:lnTo>
                    <a:pt x="257" y="1446"/>
                  </a:lnTo>
                  <a:lnTo>
                    <a:pt x="256" y="1451"/>
                  </a:lnTo>
                  <a:lnTo>
                    <a:pt x="255" y="1456"/>
                  </a:lnTo>
                  <a:lnTo>
                    <a:pt x="255" y="1482"/>
                  </a:lnTo>
                  <a:lnTo>
                    <a:pt x="204" y="1482"/>
                  </a:lnTo>
                  <a:lnTo>
                    <a:pt x="204" y="1456"/>
                  </a:lnTo>
                  <a:lnTo>
                    <a:pt x="204" y="1451"/>
                  </a:lnTo>
                  <a:lnTo>
                    <a:pt x="203" y="1449"/>
                  </a:lnTo>
                  <a:lnTo>
                    <a:pt x="202" y="1446"/>
                  </a:lnTo>
                  <a:lnTo>
                    <a:pt x="200" y="1442"/>
                  </a:lnTo>
                  <a:lnTo>
                    <a:pt x="197" y="1438"/>
                  </a:lnTo>
                  <a:lnTo>
                    <a:pt x="193" y="1435"/>
                  </a:lnTo>
                  <a:lnTo>
                    <a:pt x="191" y="1434"/>
                  </a:lnTo>
                  <a:lnTo>
                    <a:pt x="189" y="1433"/>
                  </a:lnTo>
                  <a:lnTo>
                    <a:pt x="184" y="1431"/>
                  </a:lnTo>
                  <a:lnTo>
                    <a:pt x="179" y="1431"/>
                  </a:lnTo>
                  <a:lnTo>
                    <a:pt x="174" y="1431"/>
                  </a:lnTo>
                  <a:lnTo>
                    <a:pt x="171" y="1432"/>
                  </a:lnTo>
                  <a:lnTo>
                    <a:pt x="169" y="1433"/>
                  </a:lnTo>
                  <a:lnTo>
                    <a:pt x="165" y="1435"/>
                  </a:lnTo>
                  <a:lnTo>
                    <a:pt x="161" y="1438"/>
                  </a:lnTo>
                  <a:lnTo>
                    <a:pt x="158" y="1442"/>
                  </a:lnTo>
                  <a:lnTo>
                    <a:pt x="156" y="1444"/>
                  </a:lnTo>
                  <a:lnTo>
                    <a:pt x="155" y="1446"/>
                  </a:lnTo>
                  <a:lnTo>
                    <a:pt x="154" y="1451"/>
                  </a:lnTo>
                  <a:lnTo>
                    <a:pt x="153" y="1456"/>
                  </a:lnTo>
                  <a:lnTo>
                    <a:pt x="153" y="1482"/>
                  </a:lnTo>
                  <a:lnTo>
                    <a:pt x="128" y="1482"/>
                  </a:lnTo>
                  <a:lnTo>
                    <a:pt x="123" y="1482"/>
                  </a:lnTo>
                  <a:lnTo>
                    <a:pt x="120" y="1483"/>
                  </a:lnTo>
                  <a:lnTo>
                    <a:pt x="118" y="1484"/>
                  </a:lnTo>
                  <a:lnTo>
                    <a:pt x="113" y="1486"/>
                  </a:lnTo>
                  <a:lnTo>
                    <a:pt x="110" y="1489"/>
                  </a:lnTo>
                  <a:lnTo>
                    <a:pt x="107" y="1493"/>
                  </a:lnTo>
                  <a:lnTo>
                    <a:pt x="105" y="1495"/>
                  </a:lnTo>
                  <a:lnTo>
                    <a:pt x="104" y="1497"/>
                  </a:lnTo>
                  <a:lnTo>
                    <a:pt x="103" y="1502"/>
                  </a:lnTo>
                  <a:lnTo>
                    <a:pt x="102" y="1507"/>
                  </a:lnTo>
                  <a:lnTo>
                    <a:pt x="103" y="1513"/>
                  </a:lnTo>
                  <a:lnTo>
                    <a:pt x="103" y="1515"/>
                  </a:lnTo>
                  <a:lnTo>
                    <a:pt x="104" y="1517"/>
                  </a:lnTo>
                  <a:lnTo>
                    <a:pt x="107" y="1522"/>
                  </a:lnTo>
                  <a:lnTo>
                    <a:pt x="110" y="1525"/>
                  </a:lnTo>
                  <a:lnTo>
                    <a:pt x="113" y="1529"/>
                  </a:lnTo>
                  <a:lnTo>
                    <a:pt x="116" y="1530"/>
                  </a:lnTo>
                  <a:lnTo>
                    <a:pt x="118" y="1531"/>
                  </a:lnTo>
                  <a:lnTo>
                    <a:pt x="123" y="1532"/>
                  </a:lnTo>
                  <a:lnTo>
                    <a:pt x="128" y="1533"/>
                  </a:lnTo>
                  <a:lnTo>
                    <a:pt x="587" y="1533"/>
                  </a:lnTo>
                  <a:lnTo>
                    <a:pt x="1047" y="1533"/>
                  </a:lnTo>
                  <a:lnTo>
                    <a:pt x="1052" y="1532"/>
                  </a:lnTo>
                  <a:lnTo>
                    <a:pt x="1055" y="1532"/>
                  </a:lnTo>
                  <a:lnTo>
                    <a:pt x="1057" y="1531"/>
                  </a:lnTo>
                  <a:lnTo>
                    <a:pt x="1061" y="1529"/>
                  </a:lnTo>
                  <a:lnTo>
                    <a:pt x="1065" y="1525"/>
                  </a:lnTo>
                  <a:lnTo>
                    <a:pt x="1068" y="1522"/>
                  </a:lnTo>
                  <a:lnTo>
                    <a:pt x="1069" y="1520"/>
                  </a:lnTo>
                  <a:lnTo>
                    <a:pt x="1070" y="1517"/>
                  </a:lnTo>
                  <a:lnTo>
                    <a:pt x="1072" y="1513"/>
                  </a:lnTo>
                  <a:lnTo>
                    <a:pt x="1072" y="1507"/>
                  </a:lnTo>
                  <a:lnTo>
                    <a:pt x="1072" y="1502"/>
                  </a:lnTo>
                  <a:lnTo>
                    <a:pt x="1071" y="1500"/>
                  </a:lnTo>
                  <a:lnTo>
                    <a:pt x="1070" y="1497"/>
                  </a:lnTo>
                  <a:lnTo>
                    <a:pt x="1068" y="1493"/>
                  </a:lnTo>
                  <a:lnTo>
                    <a:pt x="1065" y="1489"/>
                  </a:lnTo>
                  <a:lnTo>
                    <a:pt x="1061" y="1486"/>
                  </a:lnTo>
                  <a:lnTo>
                    <a:pt x="1059" y="1485"/>
                  </a:lnTo>
                  <a:lnTo>
                    <a:pt x="1057" y="1484"/>
                  </a:lnTo>
                  <a:lnTo>
                    <a:pt x="1052" y="1482"/>
                  </a:lnTo>
                  <a:lnTo>
                    <a:pt x="1047" y="1482"/>
                  </a:lnTo>
                  <a:close/>
                  <a:moveTo>
                    <a:pt x="664" y="1354"/>
                  </a:moveTo>
                  <a:lnTo>
                    <a:pt x="664" y="1252"/>
                  </a:lnTo>
                  <a:lnTo>
                    <a:pt x="663" y="1247"/>
                  </a:lnTo>
                  <a:lnTo>
                    <a:pt x="663" y="1244"/>
                  </a:lnTo>
                  <a:lnTo>
                    <a:pt x="662" y="1242"/>
                  </a:lnTo>
                  <a:lnTo>
                    <a:pt x="660" y="1238"/>
                  </a:lnTo>
                  <a:lnTo>
                    <a:pt x="656" y="1234"/>
                  </a:lnTo>
                  <a:lnTo>
                    <a:pt x="653" y="1231"/>
                  </a:lnTo>
                  <a:lnTo>
                    <a:pt x="651" y="1230"/>
                  </a:lnTo>
                  <a:lnTo>
                    <a:pt x="648" y="1229"/>
                  </a:lnTo>
                  <a:lnTo>
                    <a:pt x="644" y="1227"/>
                  </a:lnTo>
                  <a:lnTo>
                    <a:pt x="638" y="1227"/>
                  </a:lnTo>
                  <a:lnTo>
                    <a:pt x="633" y="1227"/>
                  </a:lnTo>
                  <a:lnTo>
                    <a:pt x="631" y="1228"/>
                  </a:lnTo>
                  <a:lnTo>
                    <a:pt x="628" y="1229"/>
                  </a:lnTo>
                  <a:lnTo>
                    <a:pt x="624" y="1231"/>
                  </a:lnTo>
                  <a:lnTo>
                    <a:pt x="620" y="1234"/>
                  </a:lnTo>
                  <a:lnTo>
                    <a:pt x="617" y="1238"/>
                  </a:lnTo>
                  <a:lnTo>
                    <a:pt x="616" y="1240"/>
                  </a:lnTo>
                  <a:lnTo>
                    <a:pt x="615" y="1242"/>
                  </a:lnTo>
                  <a:lnTo>
                    <a:pt x="613" y="1247"/>
                  </a:lnTo>
                  <a:lnTo>
                    <a:pt x="613" y="1252"/>
                  </a:lnTo>
                  <a:lnTo>
                    <a:pt x="613" y="1354"/>
                  </a:lnTo>
                  <a:lnTo>
                    <a:pt x="613" y="1359"/>
                  </a:lnTo>
                  <a:lnTo>
                    <a:pt x="614" y="1362"/>
                  </a:lnTo>
                  <a:lnTo>
                    <a:pt x="615" y="1364"/>
                  </a:lnTo>
                  <a:lnTo>
                    <a:pt x="617" y="1368"/>
                  </a:lnTo>
                  <a:lnTo>
                    <a:pt x="620" y="1372"/>
                  </a:lnTo>
                  <a:lnTo>
                    <a:pt x="624" y="1375"/>
                  </a:lnTo>
                  <a:lnTo>
                    <a:pt x="626" y="1377"/>
                  </a:lnTo>
                  <a:lnTo>
                    <a:pt x="628" y="1378"/>
                  </a:lnTo>
                  <a:lnTo>
                    <a:pt x="633" y="1379"/>
                  </a:lnTo>
                  <a:lnTo>
                    <a:pt x="638" y="1380"/>
                  </a:lnTo>
                  <a:lnTo>
                    <a:pt x="644" y="1379"/>
                  </a:lnTo>
                  <a:lnTo>
                    <a:pt x="646" y="1379"/>
                  </a:lnTo>
                  <a:lnTo>
                    <a:pt x="648" y="1378"/>
                  </a:lnTo>
                  <a:lnTo>
                    <a:pt x="653" y="1375"/>
                  </a:lnTo>
                  <a:lnTo>
                    <a:pt x="656" y="1372"/>
                  </a:lnTo>
                  <a:lnTo>
                    <a:pt x="660" y="1368"/>
                  </a:lnTo>
                  <a:lnTo>
                    <a:pt x="661" y="1366"/>
                  </a:lnTo>
                  <a:lnTo>
                    <a:pt x="662" y="1364"/>
                  </a:lnTo>
                  <a:lnTo>
                    <a:pt x="663" y="1359"/>
                  </a:lnTo>
                  <a:lnTo>
                    <a:pt x="664" y="1354"/>
                  </a:lnTo>
                  <a:close/>
                  <a:moveTo>
                    <a:pt x="894" y="1380"/>
                  </a:moveTo>
                  <a:lnTo>
                    <a:pt x="899" y="1379"/>
                  </a:lnTo>
                  <a:lnTo>
                    <a:pt x="901" y="1379"/>
                  </a:lnTo>
                  <a:lnTo>
                    <a:pt x="904" y="1378"/>
                  </a:lnTo>
                  <a:lnTo>
                    <a:pt x="908" y="1375"/>
                  </a:lnTo>
                  <a:lnTo>
                    <a:pt x="912" y="1372"/>
                  </a:lnTo>
                  <a:lnTo>
                    <a:pt x="915" y="1368"/>
                  </a:lnTo>
                  <a:lnTo>
                    <a:pt x="916" y="1366"/>
                  </a:lnTo>
                  <a:lnTo>
                    <a:pt x="917" y="1364"/>
                  </a:lnTo>
                  <a:lnTo>
                    <a:pt x="919" y="1359"/>
                  </a:lnTo>
                  <a:lnTo>
                    <a:pt x="919" y="1354"/>
                  </a:lnTo>
                  <a:lnTo>
                    <a:pt x="919" y="1252"/>
                  </a:lnTo>
                  <a:lnTo>
                    <a:pt x="919" y="1247"/>
                  </a:lnTo>
                  <a:lnTo>
                    <a:pt x="918" y="1244"/>
                  </a:lnTo>
                  <a:lnTo>
                    <a:pt x="917" y="1242"/>
                  </a:lnTo>
                  <a:lnTo>
                    <a:pt x="915" y="1238"/>
                  </a:lnTo>
                  <a:lnTo>
                    <a:pt x="912" y="1234"/>
                  </a:lnTo>
                  <a:lnTo>
                    <a:pt x="908" y="1231"/>
                  </a:lnTo>
                  <a:lnTo>
                    <a:pt x="906" y="1230"/>
                  </a:lnTo>
                  <a:lnTo>
                    <a:pt x="904" y="1229"/>
                  </a:lnTo>
                  <a:lnTo>
                    <a:pt x="899" y="1227"/>
                  </a:lnTo>
                  <a:lnTo>
                    <a:pt x="894" y="1227"/>
                  </a:lnTo>
                  <a:lnTo>
                    <a:pt x="889" y="1227"/>
                  </a:lnTo>
                  <a:lnTo>
                    <a:pt x="886" y="1228"/>
                  </a:lnTo>
                  <a:lnTo>
                    <a:pt x="884" y="1229"/>
                  </a:lnTo>
                  <a:lnTo>
                    <a:pt x="879" y="1231"/>
                  </a:lnTo>
                  <a:lnTo>
                    <a:pt x="876" y="1234"/>
                  </a:lnTo>
                  <a:lnTo>
                    <a:pt x="873" y="1238"/>
                  </a:lnTo>
                  <a:lnTo>
                    <a:pt x="871" y="1240"/>
                  </a:lnTo>
                  <a:lnTo>
                    <a:pt x="870" y="1242"/>
                  </a:lnTo>
                  <a:lnTo>
                    <a:pt x="869" y="1247"/>
                  </a:lnTo>
                  <a:lnTo>
                    <a:pt x="868" y="1252"/>
                  </a:lnTo>
                  <a:lnTo>
                    <a:pt x="868" y="1354"/>
                  </a:lnTo>
                  <a:lnTo>
                    <a:pt x="869" y="1359"/>
                  </a:lnTo>
                  <a:lnTo>
                    <a:pt x="869" y="1362"/>
                  </a:lnTo>
                  <a:lnTo>
                    <a:pt x="870" y="1364"/>
                  </a:lnTo>
                  <a:lnTo>
                    <a:pt x="873" y="1368"/>
                  </a:lnTo>
                  <a:lnTo>
                    <a:pt x="876" y="1372"/>
                  </a:lnTo>
                  <a:lnTo>
                    <a:pt x="879" y="1375"/>
                  </a:lnTo>
                  <a:lnTo>
                    <a:pt x="882" y="1377"/>
                  </a:lnTo>
                  <a:lnTo>
                    <a:pt x="884" y="1378"/>
                  </a:lnTo>
                  <a:lnTo>
                    <a:pt x="889" y="1379"/>
                  </a:lnTo>
                  <a:lnTo>
                    <a:pt x="894" y="1380"/>
                  </a:lnTo>
                  <a:close/>
                  <a:moveTo>
                    <a:pt x="1431" y="1482"/>
                  </a:moveTo>
                  <a:lnTo>
                    <a:pt x="1431" y="1507"/>
                  </a:lnTo>
                  <a:lnTo>
                    <a:pt x="1430" y="1513"/>
                  </a:lnTo>
                  <a:lnTo>
                    <a:pt x="1430" y="1515"/>
                  </a:lnTo>
                  <a:lnTo>
                    <a:pt x="1429" y="1517"/>
                  </a:lnTo>
                  <a:lnTo>
                    <a:pt x="1427" y="1522"/>
                  </a:lnTo>
                  <a:lnTo>
                    <a:pt x="1422" y="1525"/>
                  </a:lnTo>
                  <a:lnTo>
                    <a:pt x="1419" y="1529"/>
                  </a:lnTo>
                  <a:lnTo>
                    <a:pt x="1417" y="1530"/>
                  </a:lnTo>
                  <a:lnTo>
                    <a:pt x="1414" y="1531"/>
                  </a:lnTo>
                  <a:lnTo>
                    <a:pt x="1410" y="1532"/>
                  </a:lnTo>
                  <a:lnTo>
                    <a:pt x="1404" y="1533"/>
                  </a:lnTo>
                  <a:lnTo>
                    <a:pt x="1200" y="1533"/>
                  </a:lnTo>
                  <a:lnTo>
                    <a:pt x="1195" y="1532"/>
                  </a:lnTo>
                  <a:lnTo>
                    <a:pt x="1193" y="1532"/>
                  </a:lnTo>
                  <a:lnTo>
                    <a:pt x="1190" y="1531"/>
                  </a:lnTo>
                  <a:lnTo>
                    <a:pt x="1186" y="1529"/>
                  </a:lnTo>
                  <a:lnTo>
                    <a:pt x="1182" y="1525"/>
                  </a:lnTo>
                  <a:lnTo>
                    <a:pt x="1179" y="1522"/>
                  </a:lnTo>
                  <a:lnTo>
                    <a:pt x="1178" y="1520"/>
                  </a:lnTo>
                  <a:lnTo>
                    <a:pt x="1177" y="1517"/>
                  </a:lnTo>
                  <a:lnTo>
                    <a:pt x="1175" y="1513"/>
                  </a:lnTo>
                  <a:lnTo>
                    <a:pt x="1175" y="1507"/>
                  </a:lnTo>
                  <a:lnTo>
                    <a:pt x="1175" y="1482"/>
                  </a:lnTo>
                  <a:lnTo>
                    <a:pt x="1175" y="1471"/>
                  </a:lnTo>
                  <a:lnTo>
                    <a:pt x="1177" y="1461"/>
                  </a:lnTo>
                  <a:lnTo>
                    <a:pt x="1179" y="1452"/>
                  </a:lnTo>
                  <a:lnTo>
                    <a:pt x="1183" y="1442"/>
                  </a:lnTo>
                  <a:lnTo>
                    <a:pt x="1187" y="1433"/>
                  </a:lnTo>
                  <a:lnTo>
                    <a:pt x="1192" y="1425"/>
                  </a:lnTo>
                  <a:lnTo>
                    <a:pt x="1195" y="1421"/>
                  </a:lnTo>
                  <a:lnTo>
                    <a:pt x="1198" y="1417"/>
                  </a:lnTo>
                  <a:lnTo>
                    <a:pt x="1205" y="1410"/>
                  </a:lnTo>
                  <a:lnTo>
                    <a:pt x="1212" y="1403"/>
                  </a:lnTo>
                  <a:lnTo>
                    <a:pt x="1220" y="1397"/>
                  </a:lnTo>
                  <a:lnTo>
                    <a:pt x="1228" y="1392"/>
                  </a:lnTo>
                  <a:lnTo>
                    <a:pt x="1237" y="1388"/>
                  </a:lnTo>
                  <a:lnTo>
                    <a:pt x="1246" y="1384"/>
                  </a:lnTo>
                  <a:lnTo>
                    <a:pt x="1256" y="1382"/>
                  </a:lnTo>
                  <a:lnTo>
                    <a:pt x="1261" y="1381"/>
                  </a:lnTo>
                  <a:lnTo>
                    <a:pt x="1266" y="1380"/>
                  </a:lnTo>
                  <a:lnTo>
                    <a:pt x="1277" y="1380"/>
                  </a:lnTo>
                  <a:lnTo>
                    <a:pt x="1328" y="1380"/>
                  </a:lnTo>
                  <a:lnTo>
                    <a:pt x="1338" y="1380"/>
                  </a:lnTo>
                  <a:lnTo>
                    <a:pt x="1348" y="1382"/>
                  </a:lnTo>
                  <a:lnTo>
                    <a:pt x="1358" y="1384"/>
                  </a:lnTo>
                  <a:lnTo>
                    <a:pt x="1368" y="1388"/>
                  </a:lnTo>
                  <a:lnTo>
                    <a:pt x="1376" y="1392"/>
                  </a:lnTo>
                  <a:lnTo>
                    <a:pt x="1385" y="1397"/>
                  </a:lnTo>
                  <a:lnTo>
                    <a:pt x="1389" y="1400"/>
                  </a:lnTo>
                  <a:lnTo>
                    <a:pt x="1393" y="1403"/>
                  </a:lnTo>
                  <a:lnTo>
                    <a:pt x="1400" y="1410"/>
                  </a:lnTo>
                  <a:lnTo>
                    <a:pt x="1407" y="1417"/>
                  </a:lnTo>
                  <a:lnTo>
                    <a:pt x="1412" y="1425"/>
                  </a:lnTo>
                  <a:lnTo>
                    <a:pt x="1418" y="1433"/>
                  </a:lnTo>
                  <a:lnTo>
                    <a:pt x="1422" y="1442"/>
                  </a:lnTo>
                  <a:lnTo>
                    <a:pt x="1426" y="1452"/>
                  </a:lnTo>
                  <a:lnTo>
                    <a:pt x="1429" y="1461"/>
                  </a:lnTo>
                  <a:lnTo>
                    <a:pt x="1430" y="1466"/>
                  </a:lnTo>
                  <a:lnTo>
                    <a:pt x="1430" y="1471"/>
                  </a:lnTo>
                  <a:lnTo>
                    <a:pt x="1431" y="1482"/>
                  </a:lnTo>
                  <a:close/>
                  <a:moveTo>
                    <a:pt x="1379" y="1482"/>
                  </a:moveTo>
                  <a:lnTo>
                    <a:pt x="1379" y="1477"/>
                  </a:lnTo>
                  <a:lnTo>
                    <a:pt x="1378" y="1472"/>
                  </a:lnTo>
                  <a:lnTo>
                    <a:pt x="1377" y="1467"/>
                  </a:lnTo>
                  <a:lnTo>
                    <a:pt x="1375" y="1462"/>
                  </a:lnTo>
                  <a:lnTo>
                    <a:pt x="1373" y="1458"/>
                  </a:lnTo>
                  <a:lnTo>
                    <a:pt x="1370" y="1453"/>
                  </a:lnTo>
                  <a:lnTo>
                    <a:pt x="1367" y="1449"/>
                  </a:lnTo>
                  <a:lnTo>
                    <a:pt x="1364" y="1446"/>
                  </a:lnTo>
                  <a:lnTo>
                    <a:pt x="1360" y="1442"/>
                  </a:lnTo>
                  <a:lnTo>
                    <a:pt x="1356" y="1440"/>
                  </a:lnTo>
                  <a:lnTo>
                    <a:pt x="1352" y="1437"/>
                  </a:lnTo>
                  <a:lnTo>
                    <a:pt x="1348" y="1435"/>
                  </a:lnTo>
                  <a:lnTo>
                    <a:pt x="1343" y="1433"/>
                  </a:lnTo>
                  <a:lnTo>
                    <a:pt x="1338" y="1432"/>
                  </a:lnTo>
                  <a:lnTo>
                    <a:pt x="1333" y="1431"/>
                  </a:lnTo>
                  <a:lnTo>
                    <a:pt x="1328" y="1431"/>
                  </a:lnTo>
                  <a:lnTo>
                    <a:pt x="1277" y="1431"/>
                  </a:lnTo>
                  <a:lnTo>
                    <a:pt x="1272" y="1431"/>
                  </a:lnTo>
                  <a:lnTo>
                    <a:pt x="1266" y="1432"/>
                  </a:lnTo>
                  <a:lnTo>
                    <a:pt x="1262" y="1433"/>
                  </a:lnTo>
                  <a:lnTo>
                    <a:pt x="1257" y="1435"/>
                  </a:lnTo>
                  <a:lnTo>
                    <a:pt x="1252" y="1437"/>
                  </a:lnTo>
                  <a:lnTo>
                    <a:pt x="1248" y="1440"/>
                  </a:lnTo>
                  <a:lnTo>
                    <a:pt x="1244" y="1442"/>
                  </a:lnTo>
                  <a:lnTo>
                    <a:pt x="1241" y="1446"/>
                  </a:lnTo>
                  <a:lnTo>
                    <a:pt x="1237" y="1449"/>
                  </a:lnTo>
                  <a:lnTo>
                    <a:pt x="1234" y="1453"/>
                  </a:lnTo>
                  <a:lnTo>
                    <a:pt x="1232" y="1458"/>
                  </a:lnTo>
                  <a:lnTo>
                    <a:pt x="1230" y="1462"/>
                  </a:lnTo>
                  <a:lnTo>
                    <a:pt x="1228" y="1467"/>
                  </a:lnTo>
                  <a:lnTo>
                    <a:pt x="1227" y="1472"/>
                  </a:lnTo>
                  <a:lnTo>
                    <a:pt x="1226" y="1477"/>
                  </a:lnTo>
                  <a:lnTo>
                    <a:pt x="1226" y="1482"/>
                  </a:lnTo>
                  <a:lnTo>
                    <a:pt x="1379" y="148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sz="900"/>
            </a:p>
          </p:txBody>
        </p:sp>
        <p:sp>
          <p:nvSpPr>
            <p:cNvPr id="31" name="Freeform 46">
              <a:extLst>
                <a:ext uri="{FF2B5EF4-FFF2-40B4-BE49-F238E27FC236}">
                  <a16:creationId xmlns:a16="http://schemas.microsoft.com/office/drawing/2014/main" id="{B376DC8B-E097-44C7-B4DB-EC60084AF46D}"/>
                </a:ext>
              </a:extLst>
            </p:cNvPr>
            <p:cNvSpPr>
              <a:spLocks noChangeAspect="1" noEditPoints="1"/>
            </p:cNvSpPr>
            <p:nvPr/>
          </p:nvSpPr>
          <p:spPr bwMode="auto">
            <a:xfrm>
              <a:off x="9549578" y="4373761"/>
              <a:ext cx="561802" cy="561802"/>
            </a:xfrm>
            <a:custGeom>
              <a:avLst/>
              <a:gdLst>
                <a:gd name="T0" fmla="*/ 1520 w 1546"/>
                <a:gd name="T1" fmla="*/ 825 h 1546"/>
                <a:gd name="T2" fmla="*/ 1528 w 1546"/>
                <a:gd name="T3" fmla="*/ 980 h 1546"/>
                <a:gd name="T4" fmla="*/ 1537 w 1546"/>
                <a:gd name="T5" fmla="*/ 1140 h 1546"/>
                <a:gd name="T6" fmla="*/ 1426 w 1546"/>
                <a:gd name="T7" fmla="*/ 1373 h 1546"/>
                <a:gd name="T8" fmla="*/ 1160 w 1546"/>
                <a:gd name="T9" fmla="*/ 1546 h 1546"/>
                <a:gd name="T10" fmla="*/ 997 w 1546"/>
                <a:gd name="T11" fmla="*/ 1545 h 1546"/>
                <a:gd name="T12" fmla="*/ 836 w 1546"/>
                <a:gd name="T13" fmla="*/ 1542 h 1546"/>
                <a:gd name="T14" fmla="*/ 678 w 1546"/>
                <a:gd name="T15" fmla="*/ 1538 h 1546"/>
                <a:gd name="T16" fmla="*/ 519 w 1546"/>
                <a:gd name="T17" fmla="*/ 1532 h 1546"/>
                <a:gd name="T18" fmla="*/ 362 w 1546"/>
                <a:gd name="T19" fmla="*/ 1525 h 1546"/>
                <a:gd name="T20" fmla="*/ 105 w 1546"/>
                <a:gd name="T21" fmla="*/ 1304 h 1546"/>
                <a:gd name="T22" fmla="*/ 184 w 1546"/>
                <a:gd name="T23" fmla="*/ 1372 h 1546"/>
                <a:gd name="T24" fmla="*/ 1391 w 1546"/>
                <a:gd name="T25" fmla="*/ 231 h 1546"/>
                <a:gd name="T26" fmla="*/ 173 w 1546"/>
                <a:gd name="T27" fmla="*/ 184 h 1546"/>
                <a:gd name="T28" fmla="*/ 106 w 1546"/>
                <a:gd name="T29" fmla="*/ 1223 h 1546"/>
                <a:gd name="T30" fmla="*/ 25 w 1546"/>
                <a:gd name="T31" fmla="*/ 1134 h 1546"/>
                <a:gd name="T32" fmla="*/ 25 w 1546"/>
                <a:gd name="T33" fmla="*/ 876 h 1546"/>
                <a:gd name="T34" fmla="*/ 15 w 1546"/>
                <a:gd name="T35" fmla="*/ 720 h 1546"/>
                <a:gd name="T36" fmla="*/ 7 w 1546"/>
                <a:gd name="T37" fmla="*/ 559 h 1546"/>
                <a:gd name="T38" fmla="*/ 3 w 1546"/>
                <a:gd name="T39" fmla="*/ 398 h 1546"/>
                <a:gd name="T40" fmla="*/ 142 w 1546"/>
                <a:gd name="T41" fmla="*/ 142 h 1546"/>
                <a:gd name="T42" fmla="*/ 403 w 1546"/>
                <a:gd name="T43" fmla="*/ 5 h 1546"/>
                <a:gd name="T44" fmla="*/ 564 w 1546"/>
                <a:gd name="T45" fmla="*/ 13 h 1546"/>
                <a:gd name="T46" fmla="*/ 722 w 1546"/>
                <a:gd name="T47" fmla="*/ 25 h 1546"/>
                <a:gd name="T48" fmla="*/ 979 w 1546"/>
                <a:gd name="T49" fmla="*/ 25 h 1546"/>
                <a:gd name="T50" fmla="*/ 1136 w 1546"/>
                <a:gd name="T51" fmla="*/ 15 h 1546"/>
                <a:gd name="T52" fmla="*/ 1373 w 1546"/>
                <a:gd name="T53" fmla="*/ 119 h 1546"/>
                <a:gd name="T54" fmla="*/ 1546 w 1546"/>
                <a:gd name="T55" fmla="*/ 386 h 1546"/>
                <a:gd name="T56" fmla="*/ 1544 w 1546"/>
                <a:gd name="T57" fmla="*/ 550 h 1546"/>
                <a:gd name="T58" fmla="*/ 375 w 1546"/>
                <a:gd name="T59" fmla="*/ 685 h 1546"/>
                <a:gd name="T60" fmla="*/ 1130 w 1546"/>
                <a:gd name="T61" fmla="*/ 364 h 1546"/>
                <a:gd name="T62" fmla="*/ 1130 w 1546"/>
                <a:gd name="T63" fmla="*/ 924 h 1546"/>
                <a:gd name="T64" fmla="*/ 916 w 1546"/>
                <a:gd name="T65" fmla="*/ 970 h 1546"/>
                <a:gd name="T66" fmla="*/ 619 w 1546"/>
                <a:gd name="T67" fmla="*/ 768 h 1546"/>
                <a:gd name="T68" fmla="*/ 614 w 1546"/>
                <a:gd name="T69" fmla="*/ 624 h 1546"/>
                <a:gd name="T70" fmla="*/ 712 w 1546"/>
                <a:gd name="T71" fmla="*/ 733 h 1546"/>
                <a:gd name="T72" fmla="*/ 928 w 1546"/>
                <a:gd name="T73" fmla="*/ 830 h 1546"/>
                <a:gd name="T74" fmla="*/ 917 w 1546"/>
                <a:gd name="T75" fmla="*/ 524 h 1546"/>
                <a:gd name="T76" fmla="*/ 1022 w 1546"/>
                <a:gd name="T77" fmla="*/ 627 h 1546"/>
                <a:gd name="T78" fmla="*/ 1133 w 1546"/>
                <a:gd name="T79" fmla="*/ 855 h 1546"/>
                <a:gd name="T80" fmla="*/ 434 w 1546"/>
                <a:gd name="T81" fmla="*/ 669 h 1546"/>
                <a:gd name="T82" fmla="*/ 480 w 1546"/>
                <a:gd name="T83" fmla="*/ 811 h 1546"/>
                <a:gd name="T84" fmla="*/ 503 w 1546"/>
                <a:gd name="T85" fmla="*/ 1129 h 1546"/>
                <a:gd name="T86" fmla="*/ 732 w 1546"/>
                <a:gd name="T87" fmla="*/ 1041 h 1546"/>
                <a:gd name="T88" fmla="*/ 1059 w 1546"/>
                <a:gd name="T89" fmla="*/ 1100 h 1546"/>
                <a:gd name="T90" fmla="*/ 1182 w 1546"/>
                <a:gd name="T91" fmla="*/ 1183 h 1546"/>
                <a:gd name="T92" fmla="*/ 1040 w 1546"/>
                <a:gd name="T93" fmla="*/ 1196 h 1546"/>
                <a:gd name="T94" fmla="*/ 696 w 1546"/>
                <a:gd name="T95" fmla="*/ 1082 h 1546"/>
                <a:gd name="T96" fmla="*/ 431 w 1546"/>
                <a:gd name="T97" fmla="*/ 1185 h 1546"/>
                <a:gd name="T98" fmla="*/ 403 w 1546"/>
                <a:gd name="T99" fmla="*/ 783 h 1546"/>
                <a:gd name="T100" fmla="*/ 1116 w 1546"/>
                <a:gd name="T101" fmla="*/ 1184 h 1546"/>
                <a:gd name="T102" fmla="*/ 1084 w 1546"/>
                <a:gd name="T103" fmla="*/ 1150 h 1546"/>
                <a:gd name="T104" fmla="*/ 666 w 1546"/>
                <a:gd name="T105" fmla="*/ 681 h 1546"/>
                <a:gd name="T106" fmla="*/ 954 w 1546"/>
                <a:gd name="T107" fmla="*/ 618 h 1546"/>
                <a:gd name="T108" fmla="*/ 935 w 1546"/>
                <a:gd name="T109" fmla="*/ 574 h 1546"/>
                <a:gd name="T110" fmla="*/ 929 w 1546"/>
                <a:gd name="T111" fmla="*/ 910 h 1546"/>
                <a:gd name="T112" fmla="*/ 1285 w 1546"/>
                <a:gd name="T113" fmla="*/ 1277 h 1546"/>
                <a:gd name="T114" fmla="*/ 1238 w 1546"/>
                <a:gd name="T115" fmla="*/ 1268 h 1546"/>
                <a:gd name="T116" fmla="*/ 302 w 1546"/>
                <a:gd name="T117" fmla="*/ 1244 h 1546"/>
                <a:gd name="T118" fmla="*/ 278 w 1546"/>
                <a:gd name="T119" fmla="*/ 1288 h 1546"/>
                <a:gd name="T120" fmla="*/ 1249 w 1546"/>
                <a:gd name="T121" fmla="*/ 262 h 1546"/>
                <a:gd name="T122" fmla="*/ 307 w 1546"/>
                <a:gd name="T123" fmla="*/ 293 h 1546"/>
                <a:gd name="T124" fmla="*/ 260 w 1546"/>
                <a:gd name="T125" fmla="*/ 29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 h="1546">
                  <a:moveTo>
                    <a:pt x="1443" y="566"/>
                  </a:moveTo>
                  <a:lnTo>
                    <a:pt x="1443" y="669"/>
                  </a:lnTo>
                  <a:lnTo>
                    <a:pt x="1520" y="669"/>
                  </a:lnTo>
                  <a:lnTo>
                    <a:pt x="1525" y="670"/>
                  </a:lnTo>
                  <a:lnTo>
                    <a:pt x="1528" y="670"/>
                  </a:lnTo>
                  <a:lnTo>
                    <a:pt x="1530" y="671"/>
                  </a:lnTo>
                  <a:lnTo>
                    <a:pt x="1535" y="674"/>
                  </a:lnTo>
                  <a:lnTo>
                    <a:pt x="1537" y="675"/>
                  </a:lnTo>
                  <a:lnTo>
                    <a:pt x="1538" y="677"/>
                  </a:lnTo>
                  <a:lnTo>
                    <a:pt x="1542" y="681"/>
                  </a:lnTo>
                  <a:lnTo>
                    <a:pt x="1543" y="683"/>
                  </a:lnTo>
                  <a:lnTo>
                    <a:pt x="1544" y="685"/>
                  </a:lnTo>
                  <a:lnTo>
                    <a:pt x="1545" y="690"/>
                  </a:lnTo>
                  <a:lnTo>
                    <a:pt x="1546" y="695"/>
                  </a:lnTo>
                  <a:lnTo>
                    <a:pt x="1545" y="700"/>
                  </a:lnTo>
                  <a:lnTo>
                    <a:pt x="1545" y="704"/>
                  </a:lnTo>
                  <a:lnTo>
                    <a:pt x="1544" y="706"/>
                  </a:lnTo>
                  <a:lnTo>
                    <a:pt x="1542" y="710"/>
                  </a:lnTo>
                  <a:lnTo>
                    <a:pt x="1540" y="712"/>
                  </a:lnTo>
                  <a:lnTo>
                    <a:pt x="1538" y="714"/>
                  </a:lnTo>
                  <a:lnTo>
                    <a:pt x="1535" y="717"/>
                  </a:lnTo>
                  <a:lnTo>
                    <a:pt x="1530" y="720"/>
                  </a:lnTo>
                  <a:lnTo>
                    <a:pt x="1525" y="721"/>
                  </a:lnTo>
                  <a:lnTo>
                    <a:pt x="1520" y="722"/>
                  </a:lnTo>
                  <a:lnTo>
                    <a:pt x="1443" y="722"/>
                  </a:lnTo>
                  <a:lnTo>
                    <a:pt x="1443" y="825"/>
                  </a:lnTo>
                  <a:lnTo>
                    <a:pt x="1520" y="825"/>
                  </a:lnTo>
                  <a:lnTo>
                    <a:pt x="1525" y="825"/>
                  </a:lnTo>
                  <a:lnTo>
                    <a:pt x="1528" y="826"/>
                  </a:lnTo>
                  <a:lnTo>
                    <a:pt x="1530" y="827"/>
                  </a:lnTo>
                  <a:lnTo>
                    <a:pt x="1535" y="829"/>
                  </a:lnTo>
                  <a:lnTo>
                    <a:pt x="1537" y="831"/>
                  </a:lnTo>
                  <a:lnTo>
                    <a:pt x="1538" y="832"/>
                  </a:lnTo>
                  <a:lnTo>
                    <a:pt x="1542" y="836"/>
                  </a:lnTo>
                  <a:lnTo>
                    <a:pt x="1543" y="838"/>
                  </a:lnTo>
                  <a:lnTo>
                    <a:pt x="1544" y="841"/>
                  </a:lnTo>
                  <a:lnTo>
                    <a:pt x="1545" y="845"/>
                  </a:lnTo>
                  <a:lnTo>
                    <a:pt x="1546" y="851"/>
                  </a:lnTo>
                  <a:lnTo>
                    <a:pt x="1545" y="856"/>
                  </a:lnTo>
                  <a:lnTo>
                    <a:pt x="1545" y="858"/>
                  </a:lnTo>
                  <a:lnTo>
                    <a:pt x="1544" y="861"/>
                  </a:lnTo>
                  <a:lnTo>
                    <a:pt x="1542" y="865"/>
                  </a:lnTo>
                  <a:lnTo>
                    <a:pt x="1540" y="867"/>
                  </a:lnTo>
                  <a:lnTo>
                    <a:pt x="1538" y="869"/>
                  </a:lnTo>
                  <a:lnTo>
                    <a:pt x="1535" y="872"/>
                  </a:lnTo>
                  <a:lnTo>
                    <a:pt x="1532" y="873"/>
                  </a:lnTo>
                  <a:lnTo>
                    <a:pt x="1530" y="874"/>
                  </a:lnTo>
                  <a:lnTo>
                    <a:pt x="1525" y="876"/>
                  </a:lnTo>
                  <a:lnTo>
                    <a:pt x="1520" y="876"/>
                  </a:lnTo>
                  <a:lnTo>
                    <a:pt x="1443" y="876"/>
                  </a:lnTo>
                  <a:lnTo>
                    <a:pt x="1443" y="979"/>
                  </a:lnTo>
                  <a:lnTo>
                    <a:pt x="1520" y="979"/>
                  </a:lnTo>
                  <a:lnTo>
                    <a:pt x="1525" y="980"/>
                  </a:lnTo>
                  <a:lnTo>
                    <a:pt x="1528" y="980"/>
                  </a:lnTo>
                  <a:lnTo>
                    <a:pt x="1530" y="981"/>
                  </a:lnTo>
                  <a:lnTo>
                    <a:pt x="1535" y="984"/>
                  </a:lnTo>
                  <a:lnTo>
                    <a:pt x="1537" y="985"/>
                  </a:lnTo>
                  <a:lnTo>
                    <a:pt x="1538" y="987"/>
                  </a:lnTo>
                  <a:lnTo>
                    <a:pt x="1542" y="991"/>
                  </a:lnTo>
                  <a:lnTo>
                    <a:pt x="1543" y="993"/>
                  </a:lnTo>
                  <a:lnTo>
                    <a:pt x="1544" y="995"/>
                  </a:lnTo>
                  <a:lnTo>
                    <a:pt x="1545" y="1000"/>
                  </a:lnTo>
                  <a:lnTo>
                    <a:pt x="1546" y="1005"/>
                  </a:lnTo>
                  <a:lnTo>
                    <a:pt x="1545" y="1010"/>
                  </a:lnTo>
                  <a:lnTo>
                    <a:pt x="1545" y="1013"/>
                  </a:lnTo>
                  <a:lnTo>
                    <a:pt x="1544" y="1015"/>
                  </a:lnTo>
                  <a:lnTo>
                    <a:pt x="1542" y="1019"/>
                  </a:lnTo>
                  <a:lnTo>
                    <a:pt x="1540" y="1021"/>
                  </a:lnTo>
                  <a:lnTo>
                    <a:pt x="1538" y="1023"/>
                  </a:lnTo>
                  <a:lnTo>
                    <a:pt x="1535" y="1026"/>
                  </a:lnTo>
                  <a:lnTo>
                    <a:pt x="1530" y="1029"/>
                  </a:lnTo>
                  <a:lnTo>
                    <a:pt x="1525" y="1030"/>
                  </a:lnTo>
                  <a:lnTo>
                    <a:pt x="1520" y="1031"/>
                  </a:lnTo>
                  <a:lnTo>
                    <a:pt x="1443" y="1031"/>
                  </a:lnTo>
                  <a:lnTo>
                    <a:pt x="1443" y="1134"/>
                  </a:lnTo>
                  <a:lnTo>
                    <a:pt x="1520" y="1134"/>
                  </a:lnTo>
                  <a:lnTo>
                    <a:pt x="1525" y="1134"/>
                  </a:lnTo>
                  <a:lnTo>
                    <a:pt x="1528" y="1135"/>
                  </a:lnTo>
                  <a:lnTo>
                    <a:pt x="1530" y="1136"/>
                  </a:lnTo>
                  <a:lnTo>
                    <a:pt x="1535" y="1138"/>
                  </a:lnTo>
                  <a:lnTo>
                    <a:pt x="1537" y="1140"/>
                  </a:lnTo>
                  <a:lnTo>
                    <a:pt x="1538" y="1141"/>
                  </a:lnTo>
                  <a:lnTo>
                    <a:pt x="1542" y="1145"/>
                  </a:lnTo>
                  <a:lnTo>
                    <a:pt x="1543" y="1147"/>
                  </a:lnTo>
                  <a:lnTo>
                    <a:pt x="1544" y="1150"/>
                  </a:lnTo>
                  <a:lnTo>
                    <a:pt x="1545" y="1154"/>
                  </a:lnTo>
                  <a:lnTo>
                    <a:pt x="1546" y="1160"/>
                  </a:lnTo>
                  <a:lnTo>
                    <a:pt x="1545" y="1165"/>
                  </a:lnTo>
                  <a:lnTo>
                    <a:pt x="1545" y="1167"/>
                  </a:lnTo>
                  <a:lnTo>
                    <a:pt x="1544" y="1170"/>
                  </a:lnTo>
                  <a:lnTo>
                    <a:pt x="1542" y="1174"/>
                  </a:lnTo>
                  <a:lnTo>
                    <a:pt x="1540" y="1176"/>
                  </a:lnTo>
                  <a:lnTo>
                    <a:pt x="1538" y="1178"/>
                  </a:lnTo>
                  <a:lnTo>
                    <a:pt x="1535" y="1181"/>
                  </a:lnTo>
                  <a:lnTo>
                    <a:pt x="1532" y="1182"/>
                  </a:lnTo>
                  <a:lnTo>
                    <a:pt x="1530" y="1183"/>
                  </a:lnTo>
                  <a:lnTo>
                    <a:pt x="1525" y="1185"/>
                  </a:lnTo>
                  <a:lnTo>
                    <a:pt x="1520" y="1185"/>
                  </a:lnTo>
                  <a:lnTo>
                    <a:pt x="1443" y="1185"/>
                  </a:lnTo>
                  <a:lnTo>
                    <a:pt x="1443" y="1314"/>
                  </a:lnTo>
                  <a:lnTo>
                    <a:pt x="1443" y="1320"/>
                  </a:lnTo>
                  <a:lnTo>
                    <a:pt x="1442" y="1326"/>
                  </a:lnTo>
                  <a:lnTo>
                    <a:pt x="1440" y="1339"/>
                  </a:lnTo>
                  <a:lnTo>
                    <a:pt x="1439" y="1345"/>
                  </a:lnTo>
                  <a:lnTo>
                    <a:pt x="1437" y="1351"/>
                  </a:lnTo>
                  <a:lnTo>
                    <a:pt x="1435" y="1356"/>
                  </a:lnTo>
                  <a:lnTo>
                    <a:pt x="1432" y="1362"/>
                  </a:lnTo>
                  <a:lnTo>
                    <a:pt x="1426" y="1373"/>
                  </a:lnTo>
                  <a:lnTo>
                    <a:pt x="1423" y="1379"/>
                  </a:lnTo>
                  <a:lnTo>
                    <a:pt x="1420" y="1384"/>
                  </a:lnTo>
                  <a:lnTo>
                    <a:pt x="1412" y="1394"/>
                  </a:lnTo>
                  <a:lnTo>
                    <a:pt x="1403" y="1403"/>
                  </a:lnTo>
                  <a:lnTo>
                    <a:pt x="1394" y="1412"/>
                  </a:lnTo>
                  <a:lnTo>
                    <a:pt x="1384" y="1420"/>
                  </a:lnTo>
                  <a:lnTo>
                    <a:pt x="1379" y="1423"/>
                  </a:lnTo>
                  <a:lnTo>
                    <a:pt x="1373" y="1426"/>
                  </a:lnTo>
                  <a:lnTo>
                    <a:pt x="1362" y="1432"/>
                  </a:lnTo>
                  <a:lnTo>
                    <a:pt x="1351" y="1437"/>
                  </a:lnTo>
                  <a:lnTo>
                    <a:pt x="1339" y="1440"/>
                  </a:lnTo>
                  <a:lnTo>
                    <a:pt x="1333" y="1441"/>
                  </a:lnTo>
                  <a:lnTo>
                    <a:pt x="1326" y="1442"/>
                  </a:lnTo>
                  <a:lnTo>
                    <a:pt x="1314" y="1443"/>
                  </a:lnTo>
                  <a:lnTo>
                    <a:pt x="1185" y="1443"/>
                  </a:lnTo>
                  <a:lnTo>
                    <a:pt x="1185" y="1520"/>
                  </a:lnTo>
                  <a:lnTo>
                    <a:pt x="1185" y="1525"/>
                  </a:lnTo>
                  <a:lnTo>
                    <a:pt x="1184" y="1528"/>
                  </a:lnTo>
                  <a:lnTo>
                    <a:pt x="1183" y="1530"/>
                  </a:lnTo>
                  <a:lnTo>
                    <a:pt x="1181" y="1535"/>
                  </a:lnTo>
                  <a:lnTo>
                    <a:pt x="1179" y="1537"/>
                  </a:lnTo>
                  <a:lnTo>
                    <a:pt x="1178" y="1538"/>
                  </a:lnTo>
                  <a:lnTo>
                    <a:pt x="1174" y="1542"/>
                  </a:lnTo>
                  <a:lnTo>
                    <a:pt x="1172" y="1543"/>
                  </a:lnTo>
                  <a:lnTo>
                    <a:pt x="1170" y="1544"/>
                  </a:lnTo>
                  <a:lnTo>
                    <a:pt x="1165" y="1545"/>
                  </a:lnTo>
                  <a:lnTo>
                    <a:pt x="1160" y="1546"/>
                  </a:lnTo>
                  <a:lnTo>
                    <a:pt x="1154" y="1545"/>
                  </a:lnTo>
                  <a:lnTo>
                    <a:pt x="1152" y="1545"/>
                  </a:lnTo>
                  <a:lnTo>
                    <a:pt x="1150" y="1544"/>
                  </a:lnTo>
                  <a:lnTo>
                    <a:pt x="1145" y="1542"/>
                  </a:lnTo>
                  <a:lnTo>
                    <a:pt x="1143" y="1540"/>
                  </a:lnTo>
                  <a:lnTo>
                    <a:pt x="1141" y="1538"/>
                  </a:lnTo>
                  <a:lnTo>
                    <a:pt x="1138" y="1535"/>
                  </a:lnTo>
                  <a:lnTo>
                    <a:pt x="1137" y="1532"/>
                  </a:lnTo>
                  <a:lnTo>
                    <a:pt x="1136" y="1530"/>
                  </a:lnTo>
                  <a:lnTo>
                    <a:pt x="1134" y="1525"/>
                  </a:lnTo>
                  <a:lnTo>
                    <a:pt x="1134" y="1520"/>
                  </a:lnTo>
                  <a:lnTo>
                    <a:pt x="1134" y="1443"/>
                  </a:lnTo>
                  <a:lnTo>
                    <a:pt x="1031" y="1443"/>
                  </a:lnTo>
                  <a:lnTo>
                    <a:pt x="1031" y="1520"/>
                  </a:lnTo>
                  <a:lnTo>
                    <a:pt x="1030" y="1525"/>
                  </a:lnTo>
                  <a:lnTo>
                    <a:pt x="1030" y="1528"/>
                  </a:lnTo>
                  <a:lnTo>
                    <a:pt x="1029" y="1530"/>
                  </a:lnTo>
                  <a:lnTo>
                    <a:pt x="1026" y="1535"/>
                  </a:lnTo>
                  <a:lnTo>
                    <a:pt x="1025" y="1537"/>
                  </a:lnTo>
                  <a:lnTo>
                    <a:pt x="1023" y="1538"/>
                  </a:lnTo>
                  <a:lnTo>
                    <a:pt x="1020" y="1542"/>
                  </a:lnTo>
                  <a:lnTo>
                    <a:pt x="1017" y="1543"/>
                  </a:lnTo>
                  <a:lnTo>
                    <a:pt x="1015" y="1544"/>
                  </a:lnTo>
                  <a:lnTo>
                    <a:pt x="1010" y="1545"/>
                  </a:lnTo>
                  <a:lnTo>
                    <a:pt x="1005" y="1546"/>
                  </a:lnTo>
                  <a:lnTo>
                    <a:pt x="1000" y="1545"/>
                  </a:lnTo>
                  <a:lnTo>
                    <a:pt x="997" y="1545"/>
                  </a:lnTo>
                  <a:lnTo>
                    <a:pt x="995" y="1544"/>
                  </a:lnTo>
                  <a:lnTo>
                    <a:pt x="991" y="1542"/>
                  </a:lnTo>
                  <a:lnTo>
                    <a:pt x="989" y="1540"/>
                  </a:lnTo>
                  <a:lnTo>
                    <a:pt x="987" y="1538"/>
                  </a:lnTo>
                  <a:lnTo>
                    <a:pt x="984" y="1535"/>
                  </a:lnTo>
                  <a:lnTo>
                    <a:pt x="982" y="1532"/>
                  </a:lnTo>
                  <a:lnTo>
                    <a:pt x="981" y="1530"/>
                  </a:lnTo>
                  <a:lnTo>
                    <a:pt x="980" y="1525"/>
                  </a:lnTo>
                  <a:lnTo>
                    <a:pt x="979" y="1520"/>
                  </a:lnTo>
                  <a:lnTo>
                    <a:pt x="979" y="1443"/>
                  </a:lnTo>
                  <a:lnTo>
                    <a:pt x="876" y="1443"/>
                  </a:lnTo>
                  <a:lnTo>
                    <a:pt x="876" y="1520"/>
                  </a:lnTo>
                  <a:lnTo>
                    <a:pt x="876" y="1525"/>
                  </a:lnTo>
                  <a:lnTo>
                    <a:pt x="875" y="1528"/>
                  </a:lnTo>
                  <a:lnTo>
                    <a:pt x="874" y="1530"/>
                  </a:lnTo>
                  <a:lnTo>
                    <a:pt x="872" y="1535"/>
                  </a:lnTo>
                  <a:lnTo>
                    <a:pt x="870" y="1537"/>
                  </a:lnTo>
                  <a:lnTo>
                    <a:pt x="869" y="1538"/>
                  </a:lnTo>
                  <a:lnTo>
                    <a:pt x="865" y="1542"/>
                  </a:lnTo>
                  <a:lnTo>
                    <a:pt x="863" y="1543"/>
                  </a:lnTo>
                  <a:lnTo>
                    <a:pt x="861" y="1544"/>
                  </a:lnTo>
                  <a:lnTo>
                    <a:pt x="856" y="1545"/>
                  </a:lnTo>
                  <a:lnTo>
                    <a:pt x="851" y="1546"/>
                  </a:lnTo>
                  <a:lnTo>
                    <a:pt x="845" y="1545"/>
                  </a:lnTo>
                  <a:lnTo>
                    <a:pt x="843" y="1545"/>
                  </a:lnTo>
                  <a:lnTo>
                    <a:pt x="841" y="1544"/>
                  </a:lnTo>
                  <a:lnTo>
                    <a:pt x="836" y="1542"/>
                  </a:lnTo>
                  <a:lnTo>
                    <a:pt x="834" y="1540"/>
                  </a:lnTo>
                  <a:lnTo>
                    <a:pt x="832" y="1538"/>
                  </a:lnTo>
                  <a:lnTo>
                    <a:pt x="829" y="1535"/>
                  </a:lnTo>
                  <a:lnTo>
                    <a:pt x="828" y="1532"/>
                  </a:lnTo>
                  <a:lnTo>
                    <a:pt x="827" y="1530"/>
                  </a:lnTo>
                  <a:lnTo>
                    <a:pt x="825" y="1525"/>
                  </a:lnTo>
                  <a:lnTo>
                    <a:pt x="825" y="1520"/>
                  </a:lnTo>
                  <a:lnTo>
                    <a:pt x="825" y="1443"/>
                  </a:lnTo>
                  <a:lnTo>
                    <a:pt x="722" y="1443"/>
                  </a:lnTo>
                  <a:lnTo>
                    <a:pt x="722" y="1520"/>
                  </a:lnTo>
                  <a:lnTo>
                    <a:pt x="721" y="1525"/>
                  </a:lnTo>
                  <a:lnTo>
                    <a:pt x="721" y="1528"/>
                  </a:lnTo>
                  <a:lnTo>
                    <a:pt x="720" y="1530"/>
                  </a:lnTo>
                  <a:lnTo>
                    <a:pt x="717" y="1535"/>
                  </a:lnTo>
                  <a:lnTo>
                    <a:pt x="716" y="1537"/>
                  </a:lnTo>
                  <a:lnTo>
                    <a:pt x="714" y="1538"/>
                  </a:lnTo>
                  <a:lnTo>
                    <a:pt x="710" y="1542"/>
                  </a:lnTo>
                  <a:lnTo>
                    <a:pt x="708" y="1543"/>
                  </a:lnTo>
                  <a:lnTo>
                    <a:pt x="706" y="1544"/>
                  </a:lnTo>
                  <a:lnTo>
                    <a:pt x="701" y="1545"/>
                  </a:lnTo>
                  <a:lnTo>
                    <a:pt x="696" y="1546"/>
                  </a:lnTo>
                  <a:lnTo>
                    <a:pt x="691" y="1545"/>
                  </a:lnTo>
                  <a:lnTo>
                    <a:pt x="688" y="1545"/>
                  </a:lnTo>
                  <a:lnTo>
                    <a:pt x="686" y="1544"/>
                  </a:lnTo>
                  <a:lnTo>
                    <a:pt x="682" y="1542"/>
                  </a:lnTo>
                  <a:lnTo>
                    <a:pt x="680" y="1540"/>
                  </a:lnTo>
                  <a:lnTo>
                    <a:pt x="678" y="1538"/>
                  </a:lnTo>
                  <a:lnTo>
                    <a:pt x="675" y="1535"/>
                  </a:lnTo>
                  <a:lnTo>
                    <a:pt x="673" y="1532"/>
                  </a:lnTo>
                  <a:lnTo>
                    <a:pt x="672" y="1530"/>
                  </a:lnTo>
                  <a:lnTo>
                    <a:pt x="671" y="1525"/>
                  </a:lnTo>
                  <a:lnTo>
                    <a:pt x="670" y="1520"/>
                  </a:lnTo>
                  <a:lnTo>
                    <a:pt x="670" y="1443"/>
                  </a:lnTo>
                  <a:lnTo>
                    <a:pt x="567" y="1443"/>
                  </a:lnTo>
                  <a:lnTo>
                    <a:pt x="567" y="1520"/>
                  </a:lnTo>
                  <a:lnTo>
                    <a:pt x="567" y="1525"/>
                  </a:lnTo>
                  <a:lnTo>
                    <a:pt x="566" y="1528"/>
                  </a:lnTo>
                  <a:lnTo>
                    <a:pt x="565" y="1530"/>
                  </a:lnTo>
                  <a:lnTo>
                    <a:pt x="563" y="1535"/>
                  </a:lnTo>
                  <a:lnTo>
                    <a:pt x="561" y="1537"/>
                  </a:lnTo>
                  <a:lnTo>
                    <a:pt x="560" y="1538"/>
                  </a:lnTo>
                  <a:lnTo>
                    <a:pt x="556" y="1542"/>
                  </a:lnTo>
                  <a:lnTo>
                    <a:pt x="554" y="1543"/>
                  </a:lnTo>
                  <a:lnTo>
                    <a:pt x="551" y="1544"/>
                  </a:lnTo>
                  <a:lnTo>
                    <a:pt x="547" y="1545"/>
                  </a:lnTo>
                  <a:lnTo>
                    <a:pt x="541" y="1546"/>
                  </a:lnTo>
                  <a:lnTo>
                    <a:pt x="536" y="1545"/>
                  </a:lnTo>
                  <a:lnTo>
                    <a:pt x="534" y="1545"/>
                  </a:lnTo>
                  <a:lnTo>
                    <a:pt x="531" y="1544"/>
                  </a:lnTo>
                  <a:lnTo>
                    <a:pt x="527" y="1542"/>
                  </a:lnTo>
                  <a:lnTo>
                    <a:pt x="525" y="1540"/>
                  </a:lnTo>
                  <a:lnTo>
                    <a:pt x="523" y="1538"/>
                  </a:lnTo>
                  <a:lnTo>
                    <a:pt x="520" y="1535"/>
                  </a:lnTo>
                  <a:lnTo>
                    <a:pt x="519" y="1532"/>
                  </a:lnTo>
                  <a:lnTo>
                    <a:pt x="518" y="1530"/>
                  </a:lnTo>
                  <a:lnTo>
                    <a:pt x="516" y="1525"/>
                  </a:lnTo>
                  <a:lnTo>
                    <a:pt x="516" y="1520"/>
                  </a:lnTo>
                  <a:lnTo>
                    <a:pt x="516" y="1443"/>
                  </a:lnTo>
                  <a:lnTo>
                    <a:pt x="413" y="1443"/>
                  </a:lnTo>
                  <a:lnTo>
                    <a:pt x="413" y="1520"/>
                  </a:lnTo>
                  <a:lnTo>
                    <a:pt x="412" y="1525"/>
                  </a:lnTo>
                  <a:lnTo>
                    <a:pt x="412" y="1528"/>
                  </a:lnTo>
                  <a:lnTo>
                    <a:pt x="411" y="1530"/>
                  </a:lnTo>
                  <a:lnTo>
                    <a:pt x="408" y="1535"/>
                  </a:lnTo>
                  <a:lnTo>
                    <a:pt x="407" y="1537"/>
                  </a:lnTo>
                  <a:lnTo>
                    <a:pt x="405" y="1538"/>
                  </a:lnTo>
                  <a:lnTo>
                    <a:pt x="401" y="1542"/>
                  </a:lnTo>
                  <a:lnTo>
                    <a:pt x="399" y="1543"/>
                  </a:lnTo>
                  <a:lnTo>
                    <a:pt x="397" y="1544"/>
                  </a:lnTo>
                  <a:lnTo>
                    <a:pt x="392" y="1545"/>
                  </a:lnTo>
                  <a:lnTo>
                    <a:pt x="387" y="1546"/>
                  </a:lnTo>
                  <a:lnTo>
                    <a:pt x="382" y="1545"/>
                  </a:lnTo>
                  <a:lnTo>
                    <a:pt x="379" y="1545"/>
                  </a:lnTo>
                  <a:lnTo>
                    <a:pt x="377" y="1544"/>
                  </a:lnTo>
                  <a:lnTo>
                    <a:pt x="373" y="1542"/>
                  </a:lnTo>
                  <a:lnTo>
                    <a:pt x="371" y="1540"/>
                  </a:lnTo>
                  <a:lnTo>
                    <a:pt x="369" y="1538"/>
                  </a:lnTo>
                  <a:lnTo>
                    <a:pt x="366" y="1535"/>
                  </a:lnTo>
                  <a:lnTo>
                    <a:pt x="364" y="1532"/>
                  </a:lnTo>
                  <a:lnTo>
                    <a:pt x="363" y="1530"/>
                  </a:lnTo>
                  <a:lnTo>
                    <a:pt x="362" y="1525"/>
                  </a:lnTo>
                  <a:lnTo>
                    <a:pt x="361" y="1520"/>
                  </a:lnTo>
                  <a:lnTo>
                    <a:pt x="361" y="1443"/>
                  </a:lnTo>
                  <a:lnTo>
                    <a:pt x="231" y="1443"/>
                  </a:lnTo>
                  <a:lnTo>
                    <a:pt x="219" y="1442"/>
                  </a:lnTo>
                  <a:lnTo>
                    <a:pt x="207" y="1440"/>
                  </a:lnTo>
                  <a:lnTo>
                    <a:pt x="201" y="1439"/>
                  </a:lnTo>
                  <a:lnTo>
                    <a:pt x="195" y="1437"/>
                  </a:lnTo>
                  <a:lnTo>
                    <a:pt x="189" y="1435"/>
                  </a:lnTo>
                  <a:lnTo>
                    <a:pt x="183" y="1432"/>
                  </a:lnTo>
                  <a:lnTo>
                    <a:pt x="172" y="1426"/>
                  </a:lnTo>
                  <a:lnTo>
                    <a:pt x="167" y="1423"/>
                  </a:lnTo>
                  <a:lnTo>
                    <a:pt x="162" y="1420"/>
                  </a:lnTo>
                  <a:lnTo>
                    <a:pt x="152" y="1412"/>
                  </a:lnTo>
                  <a:lnTo>
                    <a:pt x="142" y="1403"/>
                  </a:lnTo>
                  <a:lnTo>
                    <a:pt x="134" y="1394"/>
                  </a:lnTo>
                  <a:lnTo>
                    <a:pt x="126" y="1384"/>
                  </a:lnTo>
                  <a:lnTo>
                    <a:pt x="122" y="1379"/>
                  </a:lnTo>
                  <a:lnTo>
                    <a:pt x="119" y="1373"/>
                  </a:lnTo>
                  <a:lnTo>
                    <a:pt x="113" y="1362"/>
                  </a:lnTo>
                  <a:lnTo>
                    <a:pt x="109" y="1351"/>
                  </a:lnTo>
                  <a:lnTo>
                    <a:pt x="105" y="1339"/>
                  </a:lnTo>
                  <a:lnTo>
                    <a:pt x="104" y="1333"/>
                  </a:lnTo>
                  <a:lnTo>
                    <a:pt x="103" y="1326"/>
                  </a:lnTo>
                  <a:lnTo>
                    <a:pt x="103" y="1314"/>
                  </a:lnTo>
                  <a:lnTo>
                    <a:pt x="103" y="1309"/>
                  </a:lnTo>
                  <a:lnTo>
                    <a:pt x="104" y="1306"/>
                  </a:lnTo>
                  <a:lnTo>
                    <a:pt x="105" y="1304"/>
                  </a:lnTo>
                  <a:lnTo>
                    <a:pt x="107" y="1300"/>
                  </a:lnTo>
                  <a:lnTo>
                    <a:pt x="108" y="1298"/>
                  </a:lnTo>
                  <a:lnTo>
                    <a:pt x="110" y="1296"/>
                  </a:lnTo>
                  <a:lnTo>
                    <a:pt x="114" y="1293"/>
                  </a:lnTo>
                  <a:lnTo>
                    <a:pt x="118" y="1290"/>
                  </a:lnTo>
                  <a:lnTo>
                    <a:pt x="123" y="1289"/>
                  </a:lnTo>
                  <a:lnTo>
                    <a:pt x="128" y="1288"/>
                  </a:lnTo>
                  <a:lnTo>
                    <a:pt x="134" y="1289"/>
                  </a:lnTo>
                  <a:lnTo>
                    <a:pt x="136" y="1290"/>
                  </a:lnTo>
                  <a:lnTo>
                    <a:pt x="138" y="1290"/>
                  </a:lnTo>
                  <a:lnTo>
                    <a:pt x="143" y="1293"/>
                  </a:lnTo>
                  <a:lnTo>
                    <a:pt x="145" y="1294"/>
                  </a:lnTo>
                  <a:lnTo>
                    <a:pt x="147" y="1296"/>
                  </a:lnTo>
                  <a:lnTo>
                    <a:pt x="150" y="1300"/>
                  </a:lnTo>
                  <a:lnTo>
                    <a:pt x="151" y="1302"/>
                  </a:lnTo>
                  <a:lnTo>
                    <a:pt x="152" y="1304"/>
                  </a:lnTo>
                  <a:lnTo>
                    <a:pt x="154" y="1309"/>
                  </a:lnTo>
                  <a:lnTo>
                    <a:pt x="154" y="1314"/>
                  </a:lnTo>
                  <a:lnTo>
                    <a:pt x="155" y="1321"/>
                  </a:lnTo>
                  <a:lnTo>
                    <a:pt x="156" y="1328"/>
                  </a:lnTo>
                  <a:lnTo>
                    <a:pt x="158" y="1335"/>
                  </a:lnTo>
                  <a:lnTo>
                    <a:pt x="161" y="1342"/>
                  </a:lnTo>
                  <a:lnTo>
                    <a:pt x="164" y="1349"/>
                  </a:lnTo>
                  <a:lnTo>
                    <a:pt x="169" y="1355"/>
                  </a:lnTo>
                  <a:lnTo>
                    <a:pt x="173" y="1361"/>
                  </a:lnTo>
                  <a:lnTo>
                    <a:pt x="179" y="1367"/>
                  </a:lnTo>
                  <a:lnTo>
                    <a:pt x="184" y="1372"/>
                  </a:lnTo>
                  <a:lnTo>
                    <a:pt x="190" y="1377"/>
                  </a:lnTo>
                  <a:lnTo>
                    <a:pt x="197" y="1381"/>
                  </a:lnTo>
                  <a:lnTo>
                    <a:pt x="203" y="1385"/>
                  </a:lnTo>
                  <a:lnTo>
                    <a:pt x="210" y="1388"/>
                  </a:lnTo>
                  <a:lnTo>
                    <a:pt x="217" y="1390"/>
                  </a:lnTo>
                  <a:lnTo>
                    <a:pt x="224" y="1391"/>
                  </a:lnTo>
                  <a:lnTo>
                    <a:pt x="231" y="1391"/>
                  </a:lnTo>
                  <a:lnTo>
                    <a:pt x="773" y="1391"/>
                  </a:lnTo>
                  <a:lnTo>
                    <a:pt x="1314" y="1391"/>
                  </a:lnTo>
                  <a:lnTo>
                    <a:pt x="1321" y="1391"/>
                  </a:lnTo>
                  <a:lnTo>
                    <a:pt x="1328" y="1390"/>
                  </a:lnTo>
                  <a:lnTo>
                    <a:pt x="1335" y="1388"/>
                  </a:lnTo>
                  <a:lnTo>
                    <a:pt x="1342" y="1385"/>
                  </a:lnTo>
                  <a:lnTo>
                    <a:pt x="1349" y="1381"/>
                  </a:lnTo>
                  <a:lnTo>
                    <a:pt x="1355" y="1377"/>
                  </a:lnTo>
                  <a:lnTo>
                    <a:pt x="1361" y="1372"/>
                  </a:lnTo>
                  <a:lnTo>
                    <a:pt x="1367" y="1367"/>
                  </a:lnTo>
                  <a:lnTo>
                    <a:pt x="1372" y="1361"/>
                  </a:lnTo>
                  <a:lnTo>
                    <a:pt x="1377" y="1355"/>
                  </a:lnTo>
                  <a:lnTo>
                    <a:pt x="1381" y="1349"/>
                  </a:lnTo>
                  <a:lnTo>
                    <a:pt x="1385" y="1342"/>
                  </a:lnTo>
                  <a:lnTo>
                    <a:pt x="1388" y="1335"/>
                  </a:lnTo>
                  <a:lnTo>
                    <a:pt x="1390" y="1328"/>
                  </a:lnTo>
                  <a:lnTo>
                    <a:pt x="1391" y="1321"/>
                  </a:lnTo>
                  <a:lnTo>
                    <a:pt x="1391" y="1314"/>
                  </a:lnTo>
                  <a:lnTo>
                    <a:pt x="1391" y="773"/>
                  </a:lnTo>
                  <a:lnTo>
                    <a:pt x="1391" y="231"/>
                  </a:lnTo>
                  <a:lnTo>
                    <a:pt x="1391" y="224"/>
                  </a:lnTo>
                  <a:lnTo>
                    <a:pt x="1390" y="217"/>
                  </a:lnTo>
                  <a:lnTo>
                    <a:pt x="1388" y="210"/>
                  </a:lnTo>
                  <a:lnTo>
                    <a:pt x="1385" y="203"/>
                  </a:lnTo>
                  <a:lnTo>
                    <a:pt x="1381" y="197"/>
                  </a:lnTo>
                  <a:lnTo>
                    <a:pt x="1377" y="190"/>
                  </a:lnTo>
                  <a:lnTo>
                    <a:pt x="1372" y="184"/>
                  </a:lnTo>
                  <a:lnTo>
                    <a:pt x="1367" y="179"/>
                  </a:lnTo>
                  <a:lnTo>
                    <a:pt x="1361" y="173"/>
                  </a:lnTo>
                  <a:lnTo>
                    <a:pt x="1355" y="169"/>
                  </a:lnTo>
                  <a:lnTo>
                    <a:pt x="1349" y="164"/>
                  </a:lnTo>
                  <a:lnTo>
                    <a:pt x="1342" y="161"/>
                  </a:lnTo>
                  <a:lnTo>
                    <a:pt x="1335" y="158"/>
                  </a:lnTo>
                  <a:lnTo>
                    <a:pt x="1328" y="156"/>
                  </a:lnTo>
                  <a:lnTo>
                    <a:pt x="1321" y="155"/>
                  </a:lnTo>
                  <a:lnTo>
                    <a:pt x="1314" y="154"/>
                  </a:lnTo>
                  <a:lnTo>
                    <a:pt x="773" y="154"/>
                  </a:lnTo>
                  <a:lnTo>
                    <a:pt x="231" y="154"/>
                  </a:lnTo>
                  <a:lnTo>
                    <a:pt x="224" y="155"/>
                  </a:lnTo>
                  <a:lnTo>
                    <a:pt x="217" y="156"/>
                  </a:lnTo>
                  <a:lnTo>
                    <a:pt x="210" y="158"/>
                  </a:lnTo>
                  <a:lnTo>
                    <a:pt x="203" y="161"/>
                  </a:lnTo>
                  <a:lnTo>
                    <a:pt x="197" y="164"/>
                  </a:lnTo>
                  <a:lnTo>
                    <a:pt x="190" y="169"/>
                  </a:lnTo>
                  <a:lnTo>
                    <a:pt x="184" y="173"/>
                  </a:lnTo>
                  <a:lnTo>
                    <a:pt x="179" y="179"/>
                  </a:lnTo>
                  <a:lnTo>
                    <a:pt x="173" y="184"/>
                  </a:lnTo>
                  <a:lnTo>
                    <a:pt x="169" y="190"/>
                  </a:lnTo>
                  <a:lnTo>
                    <a:pt x="164" y="197"/>
                  </a:lnTo>
                  <a:lnTo>
                    <a:pt x="161" y="203"/>
                  </a:lnTo>
                  <a:lnTo>
                    <a:pt x="158" y="210"/>
                  </a:lnTo>
                  <a:lnTo>
                    <a:pt x="156" y="217"/>
                  </a:lnTo>
                  <a:lnTo>
                    <a:pt x="155" y="224"/>
                  </a:lnTo>
                  <a:lnTo>
                    <a:pt x="154" y="231"/>
                  </a:lnTo>
                  <a:lnTo>
                    <a:pt x="154" y="721"/>
                  </a:lnTo>
                  <a:lnTo>
                    <a:pt x="154" y="1211"/>
                  </a:lnTo>
                  <a:lnTo>
                    <a:pt x="154" y="1216"/>
                  </a:lnTo>
                  <a:lnTo>
                    <a:pt x="153" y="1219"/>
                  </a:lnTo>
                  <a:lnTo>
                    <a:pt x="152" y="1221"/>
                  </a:lnTo>
                  <a:lnTo>
                    <a:pt x="150" y="1226"/>
                  </a:lnTo>
                  <a:lnTo>
                    <a:pt x="148" y="1228"/>
                  </a:lnTo>
                  <a:lnTo>
                    <a:pt x="147" y="1229"/>
                  </a:lnTo>
                  <a:lnTo>
                    <a:pt x="143" y="1232"/>
                  </a:lnTo>
                  <a:lnTo>
                    <a:pt x="138" y="1235"/>
                  </a:lnTo>
                  <a:lnTo>
                    <a:pt x="134" y="1236"/>
                  </a:lnTo>
                  <a:lnTo>
                    <a:pt x="128" y="1237"/>
                  </a:lnTo>
                  <a:lnTo>
                    <a:pt x="123" y="1236"/>
                  </a:lnTo>
                  <a:lnTo>
                    <a:pt x="121" y="1236"/>
                  </a:lnTo>
                  <a:lnTo>
                    <a:pt x="118" y="1235"/>
                  </a:lnTo>
                  <a:lnTo>
                    <a:pt x="114" y="1232"/>
                  </a:lnTo>
                  <a:lnTo>
                    <a:pt x="112" y="1231"/>
                  </a:lnTo>
                  <a:lnTo>
                    <a:pt x="110" y="1229"/>
                  </a:lnTo>
                  <a:lnTo>
                    <a:pt x="107" y="1226"/>
                  </a:lnTo>
                  <a:lnTo>
                    <a:pt x="106" y="1223"/>
                  </a:lnTo>
                  <a:lnTo>
                    <a:pt x="105" y="1221"/>
                  </a:lnTo>
                  <a:lnTo>
                    <a:pt x="103" y="1216"/>
                  </a:lnTo>
                  <a:lnTo>
                    <a:pt x="103" y="1211"/>
                  </a:lnTo>
                  <a:lnTo>
                    <a:pt x="103" y="1185"/>
                  </a:lnTo>
                  <a:lnTo>
                    <a:pt x="25" y="1185"/>
                  </a:lnTo>
                  <a:lnTo>
                    <a:pt x="20" y="1185"/>
                  </a:lnTo>
                  <a:lnTo>
                    <a:pt x="18" y="1184"/>
                  </a:lnTo>
                  <a:lnTo>
                    <a:pt x="15" y="1183"/>
                  </a:lnTo>
                  <a:lnTo>
                    <a:pt x="11" y="1181"/>
                  </a:lnTo>
                  <a:lnTo>
                    <a:pt x="9" y="1179"/>
                  </a:lnTo>
                  <a:lnTo>
                    <a:pt x="7" y="1178"/>
                  </a:lnTo>
                  <a:lnTo>
                    <a:pt x="4" y="1174"/>
                  </a:lnTo>
                  <a:lnTo>
                    <a:pt x="3" y="1172"/>
                  </a:lnTo>
                  <a:lnTo>
                    <a:pt x="2" y="1170"/>
                  </a:lnTo>
                  <a:lnTo>
                    <a:pt x="0" y="1165"/>
                  </a:lnTo>
                  <a:lnTo>
                    <a:pt x="0" y="1160"/>
                  </a:lnTo>
                  <a:lnTo>
                    <a:pt x="0" y="1154"/>
                  </a:lnTo>
                  <a:lnTo>
                    <a:pt x="1" y="1152"/>
                  </a:lnTo>
                  <a:lnTo>
                    <a:pt x="2" y="1150"/>
                  </a:lnTo>
                  <a:lnTo>
                    <a:pt x="4" y="1145"/>
                  </a:lnTo>
                  <a:lnTo>
                    <a:pt x="5" y="1143"/>
                  </a:lnTo>
                  <a:lnTo>
                    <a:pt x="7" y="1141"/>
                  </a:lnTo>
                  <a:lnTo>
                    <a:pt x="11" y="1138"/>
                  </a:lnTo>
                  <a:lnTo>
                    <a:pt x="13" y="1137"/>
                  </a:lnTo>
                  <a:lnTo>
                    <a:pt x="15" y="1136"/>
                  </a:lnTo>
                  <a:lnTo>
                    <a:pt x="20" y="1134"/>
                  </a:lnTo>
                  <a:lnTo>
                    <a:pt x="25" y="1134"/>
                  </a:lnTo>
                  <a:lnTo>
                    <a:pt x="103" y="1134"/>
                  </a:lnTo>
                  <a:lnTo>
                    <a:pt x="103" y="1031"/>
                  </a:lnTo>
                  <a:lnTo>
                    <a:pt x="25" y="1031"/>
                  </a:lnTo>
                  <a:lnTo>
                    <a:pt x="20" y="1030"/>
                  </a:lnTo>
                  <a:lnTo>
                    <a:pt x="18" y="1030"/>
                  </a:lnTo>
                  <a:lnTo>
                    <a:pt x="15" y="1029"/>
                  </a:lnTo>
                  <a:lnTo>
                    <a:pt x="11" y="1026"/>
                  </a:lnTo>
                  <a:lnTo>
                    <a:pt x="9" y="1025"/>
                  </a:lnTo>
                  <a:lnTo>
                    <a:pt x="7" y="1023"/>
                  </a:lnTo>
                  <a:lnTo>
                    <a:pt x="4" y="1019"/>
                  </a:lnTo>
                  <a:lnTo>
                    <a:pt x="3" y="1017"/>
                  </a:lnTo>
                  <a:lnTo>
                    <a:pt x="2" y="1015"/>
                  </a:lnTo>
                  <a:lnTo>
                    <a:pt x="0" y="1010"/>
                  </a:lnTo>
                  <a:lnTo>
                    <a:pt x="0" y="1005"/>
                  </a:lnTo>
                  <a:lnTo>
                    <a:pt x="0" y="1000"/>
                  </a:lnTo>
                  <a:lnTo>
                    <a:pt x="1" y="997"/>
                  </a:lnTo>
                  <a:lnTo>
                    <a:pt x="2" y="995"/>
                  </a:lnTo>
                  <a:lnTo>
                    <a:pt x="4" y="991"/>
                  </a:lnTo>
                  <a:lnTo>
                    <a:pt x="5" y="989"/>
                  </a:lnTo>
                  <a:lnTo>
                    <a:pt x="7" y="987"/>
                  </a:lnTo>
                  <a:lnTo>
                    <a:pt x="11" y="984"/>
                  </a:lnTo>
                  <a:lnTo>
                    <a:pt x="15" y="981"/>
                  </a:lnTo>
                  <a:lnTo>
                    <a:pt x="20" y="980"/>
                  </a:lnTo>
                  <a:lnTo>
                    <a:pt x="25" y="979"/>
                  </a:lnTo>
                  <a:lnTo>
                    <a:pt x="103" y="979"/>
                  </a:lnTo>
                  <a:lnTo>
                    <a:pt x="103" y="876"/>
                  </a:lnTo>
                  <a:lnTo>
                    <a:pt x="25" y="876"/>
                  </a:lnTo>
                  <a:lnTo>
                    <a:pt x="20" y="876"/>
                  </a:lnTo>
                  <a:lnTo>
                    <a:pt x="18" y="875"/>
                  </a:lnTo>
                  <a:lnTo>
                    <a:pt x="15" y="874"/>
                  </a:lnTo>
                  <a:lnTo>
                    <a:pt x="11" y="872"/>
                  </a:lnTo>
                  <a:lnTo>
                    <a:pt x="9" y="870"/>
                  </a:lnTo>
                  <a:lnTo>
                    <a:pt x="7" y="869"/>
                  </a:lnTo>
                  <a:lnTo>
                    <a:pt x="4" y="865"/>
                  </a:lnTo>
                  <a:lnTo>
                    <a:pt x="3" y="863"/>
                  </a:lnTo>
                  <a:lnTo>
                    <a:pt x="2" y="861"/>
                  </a:lnTo>
                  <a:lnTo>
                    <a:pt x="0" y="856"/>
                  </a:lnTo>
                  <a:lnTo>
                    <a:pt x="0" y="851"/>
                  </a:lnTo>
                  <a:lnTo>
                    <a:pt x="0" y="845"/>
                  </a:lnTo>
                  <a:lnTo>
                    <a:pt x="1" y="843"/>
                  </a:lnTo>
                  <a:lnTo>
                    <a:pt x="2" y="841"/>
                  </a:lnTo>
                  <a:lnTo>
                    <a:pt x="4" y="836"/>
                  </a:lnTo>
                  <a:lnTo>
                    <a:pt x="5" y="834"/>
                  </a:lnTo>
                  <a:lnTo>
                    <a:pt x="7" y="832"/>
                  </a:lnTo>
                  <a:lnTo>
                    <a:pt x="11" y="829"/>
                  </a:lnTo>
                  <a:lnTo>
                    <a:pt x="15" y="827"/>
                  </a:lnTo>
                  <a:lnTo>
                    <a:pt x="20" y="825"/>
                  </a:lnTo>
                  <a:lnTo>
                    <a:pt x="25" y="825"/>
                  </a:lnTo>
                  <a:lnTo>
                    <a:pt x="103" y="825"/>
                  </a:lnTo>
                  <a:lnTo>
                    <a:pt x="103" y="722"/>
                  </a:lnTo>
                  <a:lnTo>
                    <a:pt x="25" y="722"/>
                  </a:lnTo>
                  <a:lnTo>
                    <a:pt x="20" y="721"/>
                  </a:lnTo>
                  <a:lnTo>
                    <a:pt x="18" y="721"/>
                  </a:lnTo>
                  <a:lnTo>
                    <a:pt x="15" y="720"/>
                  </a:lnTo>
                  <a:lnTo>
                    <a:pt x="11" y="717"/>
                  </a:lnTo>
                  <a:lnTo>
                    <a:pt x="9" y="716"/>
                  </a:lnTo>
                  <a:lnTo>
                    <a:pt x="7" y="714"/>
                  </a:lnTo>
                  <a:lnTo>
                    <a:pt x="4" y="710"/>
                  </a:lnTo>
                  <a:lnTo>
                    <a:pt x="3" y="708"/>
                  </a:lnTo>
                  <a:lnTo>
                    <a:pt x="2" y="706"/>
                  </a:lnTo>
                  <a:lnTo>
                    <a:pt x="0" y="700"/>
                  </a:lnTo>
                  <a:lnTo>
                    <a:pt x="0" y="695"/>
                  </a:lnTo>
                  <a:lnTo>
                    <a:pt x="0" y="690"/>
                  </a:lnTo>
                  <a:lnTo>
                    <a:pt x="1" y="687"/>
                  </a:lnTo>
                  <a:lnTo>
                    <a:pt x="2" y="685"/>
                  </a:lnTo>
                  <a:lnTo>
                    <a:pt x="4" y="681"/>
                  </a:lnTo>
                  <a:lnTo>
                    <a:pt x="5" y="679"/>
                  </a:lnTo>
                  <a:lnTo>
                    <a:pt x="7" y="677"/>
                  </a:lnTo>
                  <a:lnTo>
                    <a:pt x="11" y="674"/>
                  </a:lnTo>
                  <a:lnTo>
                    <a:pt x="15" y="671"/>
                  </a:lnTo>
                  <a:lnTo>
                    <a:pt x="20" y="670"/>
                  </a:lnTo>
                  <a:lnTo>
                    <a:pt x="25" y="669"/>
                  </a:lnTo>
                  <a:lnTo>
                    <a:pt x="103" y="669"/>
                  </a:lnTo>
                  <a:lnTo>
                    <a:pt x="103" y="566"/>
                  </a:lnTo>
                  <a:lnTo>
                    <a:pt x="25" y="566"/>
                  </a:lnTo>
                  <a:lnTo>
                    <a:pt x="20" y="566"/>
                  </a:lnTo>
                  <a:lnTo>
                    <a:pt x="18" y="565"/>
                  </a:lnTo>
                  <a:lnTo>
                    <a:pt x="15" y="564"/>
                  </a:lnTo>
                  <a:lnTo>
                    <a:pt x="11" y="562"/>
                  </a:lnTo>
                  <a:lnTo>
                    <a:pt x="9" y="560"/>
                  </a:lnTo>
                  <a:lnTo>
                    <a:pt x="7" y="559"/>
                  </a:lnTo>
                  <a:lnTo>
                    <a:pt x="4" y="555"/>
                  </a:lnTo>
                  <a:lnTo>
                    <a:pt x="3" y="553"/>
                  </a:lnTo>
                  <a:lnTo>
                    <a:pt x="2" y="550"/>
                  </a:lnTo>
                  <a:lnTo>
                    <a:pt x="0" y="546"/>
                  </a:lnTo>
                  <a:lnTo>
                    <a:pt x="0" y="540"/>
                  </a:lnTo>
                  <a:lnTo>
                    <a:pt x="0" y="535"/>
                  </a:lnTo>
                  <a:lnTo>
                    <a:pt x="1" y="533"/>
                  </a:lnTo>
                  <a:lnTo>
                    <a:pt x="2" y="530"/>
                  </a:lnTo>
                  <a:lnTo>
                    <a:pt x="4" y="526"/>
                  </a:lnTo>
                  <a:lnTo>
                    <a:pt x="5" y="524"/>
                  </a:lnTo>
                  <a:lnTo>
                    <a:pt x="7" y="522"/>
                  </a:lnTo>
                  <a:lnTo>
                    <a:pt x="11" y="519"/>
                  </a:lnTo>
                  <a:lnTo>
                    <a:pt x="13" y="518"/>
                  </a:lnTo>
                  <a:lnTo>
                    <a:pt x="15" y="517"/>
                  </a:lnTo>
                  <a:lnTo>
                    <a:pt x="20" y="515"/>
                  </a:lnTo>
                  <a:lnTo>
                    <a:pt x="25" y="515"/>
                  </a:lnTo>
                  <a:lnTo>
                    <a:pt x="103" y="515"/>
                  </a:lnTo>
                  <a:lnTo>
                    <a:pt x="103" y="412"/>
                  </a:lnTo>
                  <a:lnTo>
                    <a:pt x="25" y="412"/>
                  </a:lnTo>
                  <a:lnTo>
                    <a:pt x="20" y="411"/>
                  </a:lnTo>
                  <a:lnTo>
                    <a:pt x="18" y="411"/>
                  </a:lnTo>
                  <a:lnTo>
                    <a:pt x="15" y="410"/>
                  </a:lnTo>
                  <a:lnTo>
                    <a:pt x="11" y="407"/>
                  </a:lnTo>
                  <a:lnTo>
                    <a:pt x="9" y="406"/>
                  </a:lnTo>
                  <a:lnTo>
                    <a:pt x="7" y="404"/>
                  </a:lnTo>
                  <a:lnTo>
                    <a:pt x="4" y="400"/>
                  </a:lnTo>
                  <a:lnTo>
                    <a:pt x="3" y="398"/>
                  </a:lnTo>
                  <a:lnTo>
                    <a:pt x="2" y="396"/>
                  </a:lnTo>
                  <a:lnTo>
                    <a:pt x="0" y="391"/>
                  </a:lnTo>
                  <a:lnTo>
                    <a:pt x="0" y="386"/>
                  </a:lnTo>
                  <a:lnTo>
                    <a:pt x="0" y="381"/>
                  </a:lnTo>
                  <a:lnTo>
                    <a:pt x="1" y="378"/>
                  </a:lnTo>
                  <a:lnTo>
                    <a:pt x="2" y="376"/>
                  </a:lnTo>
                  <a:lnTo>
                    <a:pt x="4" y="372"/>
                  </a:lnTo>
                  <a:lnTo>
                    <a:pt x="5" y="370"/>
                  </a:lnTo>
                  <a:lnTo>
                    <a:pt x="7" y="368"/>
                  </a:lnTo>
                  <a:lnTo>
                    <a:pt x="11" y="365"/>
                  </a:lnTo>
                  <a:lnTo>
                    <a:pt x="15" y="362"/>
                  </a:lnTo>
                  <a:lnTo>
                    <a:pt x="20" y="361"/>
                  </a:lnTo>
                  <a:lnTo>
                    <a:pt x="25" y="360"/>
                  </a:lnTo>
                  <a:lnTo>
                    <a:pt x="103" y="360"/>
                  </a:lnTo>
                  <a:lnTo>
                    <a:pt x="103" y="231"/>
                  </a:lnTo>
                  <a:lnTo>
                    <a:pt x="103" y="225"/>
                  </a:lnTo>
                  <a:lnTo>
                    <a:pt x="103" y="219"/>
                  </a:lnTo>
                  <a:lnTo>
                    <a:pt x="105" y="207"/>
                  </a:lnTo>
                  <a:lnTo>
                    <a:pt x="107" y="201"/>
                  </a:lnTo>
                  <a:lnTo>
                    <a:pt x="109" y="195"/>
                  </a:lnTo>
                  <a:lnTo>
                    <a:pt x="111" y="189"/>
                  </a:lnTo>
                  <a:lnTo>
                    <a:pt x="113" y="183"/>
                  </a:lnTo>
                  <a:lnTo>
                    <a:pt x="119" y="172"/>
                  </a:lnTo>
                  <a:lnTo>
                    <a:pt x="122" y="167"/>
                  </a:lnTo>
                  <a:lnTo>
                    <a:pt x="126" y="162"/>
                  </a:lnTo>
                  <a:lnTo>
                    <a:pt x="134" y="152"/>
                  </a:lnTo>
                  <a:lnTo>
                    <a:pt x="142" y="142"/>
                  </a:lnTo>
                  <a:lnTo>
                    <a:pt x="152" y="134"/>
                  </a:lnTo>
                  <a:lnTo>
                    <a:pt x="162" y="126"/>
                  </a:lnTo>
                  <a:lnTo>
                    <a:pt x="167" y="122"/>
                  </a:lnTo>
                  <a:lnTo>
                    <a:pt x="172" y="119"/>
                  </a:lnTo>
                  <a:lnTo>
                    <a:pt x="183" y="113"/>
                  </a:lnTo>
                  <a:lnTo>
                    <a:pt x="195" y="109"/>
                  </a:lnTo>
                  <a:lnTo>
                    <a:pt x="207" y="105"/>
                  </a:lnTo>
                  <a:lnTo>
                    <a:pt x="213" y="104"/>
                  </a:lnTo>
                  <a:lnTo>
                    <a:pt x="219" y="103"/>
                  </a:lnTo>
                  <a:lnTo>
                    <a:pt x="231" y="103"/>
                  </a:lnTo>
                  <a:lnTo>
                    <a:pt x="361" y="103"/>
                  </a:lnTo>
                  <a:lnTo>
                    <a:pt x="361" y="25"/>
                  </a:lnTo>
                  <a:lnTo>
                    <a:pt x="362" y="20"/>
                  </a:lnTo>
                  <a:lnTo>
                    <a:pt x="362" y="18"/>
                  </a:lnTo>
                  <a:lnTo>
                    <a:pt x="363" y="15"/>
                  </a:lnTo>
                  <a:lnTo>
                    <a:pt x="366" y="11"/>
                  </a:lnTo>
                  <a:lnTo>
                    <a:pt x="367" y="9"/>
                  </a:lnTo>
                  <a:lnTo>
                    <a:pt x="369" y="7"/>
                  </a:lnTo>
                  <a:lnTo>
                    <a:pt x="373" y="4"/>
                  </a:lnTo>
                  <a:lnTo>
                    <a:pt x="377" y="2"/>
                  </a:lnTo>
                  <a:lnTo>
                    <a:pt x="382" y="0"/>
                  </a:lnTo>
                  <a:lnTo>
                    <a:pt x="387" y="0"/>
                  </a:lnTo>
                  <a:lnTo>
                    <a:pt x="392" y="0"/>
                  </a:lnTo>
                  <a:lnTo>
                    <a:pt x="395" y="1"/>
                  </a:lnTo>
                  <a:lnTo>
                    <a:pt x="397" y="2"/>
                  </a:lnTo>
                  <a:lnTo>
                    <a:pt x="401" y="4"/>
                  </a:lnTo>
                  <a:lnTo>
                    <a:pt x="403" y="5"/>
                  </a:lnTo>
                  <a:lnTo>
                    <a:pt x="405" y="7"/>
                  </a:lnTo>
                  <a:lnTo>
                    <a:pt x="408" y="11"/>
                  </a:lnTo>
                  <a:lnTo>
                    <a:pt x="410" y="13"/>
                  </a:lnTo>
                  <a:lnTo>
                    <a:pt x="411" y="15"/>
                  </a:lnTo>
                  <a:lnTo>
                    <a:pt x="412" y="20"/>
                  </a:lnTo>
                  <a:lnTo>
                    <a:pt x="413" y="25"/>
                  </a:lnTo>
                  <a:lnTo>
                    <a:pt x="413" y="103"/>
                  </a:lnTo>
                  <a:lnTo>
                    <a:pt x="516" y="103"/>
                  </a:lnTo>
                  <a:lnTo>
                    <a:pt x="516" y="25"/>
                  </a:lnTo>
                  <a:lnTo>
                    <a:pt x="516" y="20"/>
                  </a:lnTo>
                  <a:lnTo>
                    <a:pt x="517" y="18"/>
                  </a:lnTo>
                  <a:lnTo>
                    <a:pt x="518" y="15"/>
                  </a:lnTo>
                  <a:lnTo>
                    <a:pt x="520" y="11"/>
                  </a:lnTo>
                  <a:lnTo>
                    <a:pt x="522" y="9"/>
                  </a:lnTo>
                  <a:lnTo>
                    <a:pt x="523" y="7"/>
                  </a:lnTo>
                  <a:lnTo>
                    <a:pt x="527" y="4"/>
                  </a:lnTo>
                  <a:lnTo>
                    <a:pt x="531" y="2"/>
                  </a:lnTo>
                  <a:lnTo>
                    <a:pt x="536" y="0"/>
                  </a:lnTo>
                  <a:lnTo>
                    <a:pt x="541" y="0"/>
                  </a:lnTo>
                  <a:lnTo>
                    <a:pt x="547" y="0"/>
                  </a:lnTo>
                  <a:lnTo>
                    <a:pt x="549" y="1"/>
                  </a:lnTo>
                  <a:lnTo>
                    <a:pt x="551" y="2"/>
                  </a:lnTo>
                  <a:lnTo>
                    <a:pt x="556" y="4"/>
                  </a:lnTo>
                  <a:lnTo>
                    <a:pt x="558" y="5"/>
                  </a:lnTo>
                  <a:lnTo>
                    <a:pt x="560" y="7"/>
                  </a:lnTo>
                  <a:lnTo>
                    <a:pt x="563" y="11"/>
                  </a:lnTo>
                  <a:lnTo>
                    <a:pt x="564" y="13"/>
                  </a:lnTo>
                  <a:lnTo>
                    <a:pt x="565" y="15"/>
                  </a:lnTo>
                  <a:lnTo>
                    <a:pt x="567" y="20"/>
                  </a:lnTo>
                  <a:lnTo>
                    <a:pt x="567" y="25"/>
                  </a:lnTo>
                  <a:lnTo>
                    <a:pt x="567" y="103"/>
                  </a:lnTo>
                  <a:lnTo>
                    <a:pt x="670" y="103"/>
                  </a:lnTo>
                  <a:lnTo>
                    <a:pt x="670" y="25"/>
                  </a:lnTo>
                  <a:lnTo>
                    <a:pt x="671" y="20"/>
                  </a:lnTo>
                  <a:lnTo>
                    <a:pt x="671" y="18"/>
                  </a:lnTo>
                  <a:lnTo>
                    <a:pt x="672" y="15"/>
                  </a:lnTo>
                  <a:lnTo>
                    <a:pt x="675" y="11"/>
                  </a:lnTo>
                  <a:lnTo>
                    <a:pt x="676" y="9"/>
                  </a:lnTo>
                  <a:lnTo>
                    <a:pt x="678" y="7"/>
                  </a:lnTo>
                  <a:lnTo>
                    <a:pt x="682" y="4"/>
                  </a:lnTo>
                  <a:lnTo>
                    <a:pt x="686" y="2"/>
                  </a:lnTo>
                  <a:lnTo>
                    <a:pt x="691" y="0"/>
                  </a:lnTo>
                  <a:lnTo>
                    <a:pt x="696" y="0"/>
                  </a:lnTo>
                  <a:lnTo>
                    <a:pt x="701" y="0"/>
                  </a:lnTo>
                  <a:lnTo>
                    <a:pt x="704" y="1"/>
                  </a:lnTo>
                  <a:lnTo>
                    <a:pt x="706" y="2"/>
                  </a:lnTo>
                  <a:lnTo>
                    <a:pt x="710" y="4"/>
                  </a:lnTo>
                  <a:lnTo>
                    <a:pt x="712" y="5"/>
                  </a:lnTo>
                  <a:lnTo>
                    <a:pt x="714" y="7"/>
                  </a:lnTo>
                  <a:lnTo>
                    <a:pt x="717" y="11"/>
                  </a:lnTo>
                  <a:lnTo>
                    <a:pt x="719" y="13"/>
                  </a:lnTo>
                  <a:lnTo>
                    <a:pt x="720" y="15"/>
                  </a:lnTo>
                  <a:lnTo>
                    <a:pt x="721" y="20"/>
                  </a:lnTo>
                  <a:lnTo>
                    <a:pt x="722" y="25"/>
                  </a:lnTo>
                  <a:lnTo>
                    <a:pt x="722" y="103"/>
                  </a:lnTo>
                  <a:lnTo>
                    <a:pt x="825" y="103"/>
                  </a:lnTo>
                  <a:lnTo>
                    <a:pt x="825" y="25"/>
                  </a:lnTo>
                  <a:lnTo>
                    <a:pt x="825" y="20"/>
                  </a:lnTo>
                  <a:lnTo>
                    <a:pt x="826" y="18"/>
                  </a:lnTo>
                  <a:lnTo>
                    <a:pt x="827" y="15"/>
                  </a:lnTo>
                  <a:lnTo>
                    <a:pt x="829" y="11"/>
                  </a:lnTo>
                  <a:lnTo>
                    <a:pt x="831" y="9"/>
                  </a:lnTo>
                  <a:lnTo>
                    <a:pt x="832" y="7"/>
                  </a:lnTo>
                  <a:lnTo>
                    <a:pt x="836" y="4"/>
                  </a:lnTo>
                  <a:lnTo>
                    <a:pt x="841" y="2"/>
                  </a:lnTo>
                  <a:lnTo>
                    <a:pt x="845" y="0"/>
                  </a:lnTo>
                  <a:lnTo>
                    <a:pt x="851" y="0"/>
                  </a:lnTo>
                  <a:lnTo>
                    <a:pt x="856" y="0"/>
                  </a:lnTo>
                  <a:lnTo>
                    <a:pt x="858" y="1"/>
                  </a:lnTo>
                  <a:lnTo>
                    <a:pt x="861" y="2"/>
                  </a:lnTo>
                  <a:lnTo>
                    <a:pt x="865" y="4"/>
                  </a:lnTo>
                  <a:lnTo>
                    <a:pt x="867" y="5"/>
                  </a:lnTo>
                  <a:lnTo>
                    <a:pt x="869" y="7"/>
                  </a:lnTo>
                  <a:lnTo>
                    <a:pt x="872" y="11"/>
                  </a:lnTo>
                  <a:lnTo>
                    <a:pt x="873" y="13"/>
                  </a:lnTo>
                  <a:lnTo>
                    <a:pt x="874" y="15"/>
                  </a:lnTo>
                  <a:lnTo>
                    <a:pt x="876" y="20"/>
                  </a:lnTo>
                  <a:lnTo>
                    <a:pt x="876" y="25"/>
                  </a:lnTo>
                  <a:lnTo>
                    <a:pt x="876" y="103"/>
                  </a:lnTo>
                  <a:lnTo>
                    <a:pt x="979" y="103"/>
                  </a:lnTo>
                  <a:lnTo>
                    <a:pt x="979" y="25"/>
                  </a:lnTo>
                  <a:lnTo>
                    <a:pt x="980" y="20"/>
                  </a:lnTo>
                  <a:lnTo>
                    <a:pt x="980" y="18"/>
                  </a:lnTo>
                  <a:lnTo>
                    <a:pt x="981" y="15"/>
                  </a:lnTo>
                  <a:lnTo>
                    <a:pt x="984" y="11"/>
                  </a:lnTo>
                  <a:lnTo>
                    <a:pt x="985" y="9"/>
                  </a:lnTo>
                  <a:lnTo>
                    <a:pt x="987" y="7"/>
                  </a:lnTo>
                  <a:lnTo>
                    <a:pt x="991" y="4"/>
                  </a:lnTo>
                  <a:lnTo>
                    <a:pt x="995" y="2"/>
                  </a:lnTo>
                  <a:lnTo>
                    <a:pt x="1000" y="0"/>
                  </a:lnTo>
                  <a:lnTo>
                    <a:pt x="1005" y="0"/>
                  </a:lnTo>
                  <a:lnTo>
                    <a:pt x="1010" y="0"/>
                  </a:lnTo>
                  <a:lnTo>
                    <a:pt x="1013" y="1"/>
                  </a:lnTo>
                  <a:lnTo>
                    <a:pt x="1015" y="2"/>
                  </a:lnTo>
                  <a:lnTo>
                    <a:pt x="1020" y="4"/>
                  </a:lnTo>
                  <a:lnTo>
                    <a:pt x="1021" y="5"/>
                  </a:lnTo>
                  <a:lnTo>
                    <a:pt x="1023" y="7"/>
                  </a:lnTo>
                  <a:lnTo>
                    <a:pt x="1026" y="11"/>
                  </a:lnTo>
                  <a:lnTo>
                    <a:pt x="1028" y="13"/>
                  </a:lnTo>
                  <a:lnTo>
                    <a:pt x="1029" y="15"/>
                  </a:lnTo>
                  <a:lnTo>
                    <a:pt x="1030" y="20"/>
                  </a:lnTo>
                  <a:lnTo>
                    <a:pt x="1031" y="25"/>
                  </a:lnTo>
                  <a:lnTo>
                    <a:pt x="1031" y="103"/>
                  </a:lnTo>
                  <a:lnTo>
                    <a:pt x="1134" y="103"/>
                  </a:lnTo>
                  <a:lnTo>
                    <a:pt x="1134" y="25"/>
                  </a:lnTo>
                  <a:lnTo>
                    <a:pt x="1134" y="20"/>
                  </a:lnTo>
                  <a:lnTo>
                    <a:pt x="1135" y="18"/>
                  </a:lnTo>
                  <a:lnTo>
                    <a:pt x="1136" y="15"/>
                  </a:lnTo>
                  <a:lnTo>
                    <a:pt x="1138" y="11"/>
                  </a:lnTo>
                  <a:lnTo>
                    <a:pt x="1140" y="9"/>
                  </a:lnTo>
                  <a:lnTo>
                    <a:pt x="1141" y="7"/>
                  </a:lnTo>
                  <a:lnTo>
                    <a:pt x="1145" y="4"/>
                  </a:lnTo>
                  <a:lnTo>
                    <a:pt x="1150" y="2"/>
                  </a:lnTo>
                  <a:lnTo>
                    <a:pt x="1154" y="0"/>
                  </a:lnTo>
                  <a:lnTo>
                    <a:pt x="1160" y="0"/>
                  </a:lnTo>
                  <a:lnTo>
                    <a:pt x="1165" y="0"/>
                  </a:lnTo>
                  <a:lnTo>
                    <a:pt x="1167" y="1"/>
                  </a:lnTo>
                  <a:lnTo>
                    <a:pt x="1170" y="2"/>
                  </a:lnTo>
                  <a:lnTo>
                    <a:pt x="1174" y="4"/>
                  </a:lnTo>
                  <a:lnTo>
                    <a:pt x="1176" y="5"/>
                  </a:lnTo>
                  <a:lnTo>
                    <a:pt x="1178" y="7"/>
                  </a:lnTo>
                  <a:lnTo>
                    <a:pt x="1181" y="11"/>
                  </a:lnTo>
                  <a:lnTo>
                    <a:pt x="1182" y="13"/>
                  </a:lnTo>
                  <a:lnTo>
                    <a:pt x="1183" y="15"/>
                  </a:lnTo>
                  <a:lnTo>
                    <a:pt x="1185" y="20"/>
                  </a:lnTo>
                  <a:lnTo>
                    <a:pt x="1185" y="25"/>
                  </a:lnTo>
                  <a:lnTo>
                    <a:pt x="1185" y="103"/>
                  </a:lnTo>
                  <a:lnTo>
                    <a:pt x="1314" y="103"/>
                  </a:lnTo>
                  <a:lnTo>
                    <a:pt x="1326" y="103"/>
                  </a:lnTo>
                  <a:lnTo>
                    <a:pt x="1339" y="105"/>
                  </a:lnTo>
                  <a:lnTo>
                    <a:pt x="1345" y="107"/>
                  </a:lnTo>
                  <a:lnTo>
                    <a:pt x="1351" y="109"/>
                  </a:lnTo>
                  <a:lnTo>
                    <a:pt x="1356" y="111"/>
                  </a:lnTo>
                  <a:lnTo>
                    <a:pt x="1362" y="113"/>
                  </a:lnTo>
                  <a:lnTo>
                    <a:pt x="1373" y="119"/>
                  </a:lnTo>
                  <a:lnTo>
                    <a:pt x="1379" y="122"/>
                  </a:lnTo>
                  <a:lnTo>
                    <a:pt x="1384" y="126"/>
                  </a:lnTo>
                  <a:lnTo>
                    <a:pt x="1394" y="134"/>
                  </a:lnTo>
                  <a:lnTo>
                    <a:pt x="1403" y="142"/>
                  </a:lnTo>
                  <a:lnTo>
                    <a:pt x="1412" y="152"/>
                  </a:lnTo>
                  <a:lnTo>
                    <a:pt x="1420" y="162"/>
                  </a:lnTo>
                  <a:lnTo>
                    <a:pt x="1423" y="167"/>
                  </a:lnTo>
                  <a:lnTo>
                    <a:pt x="1426" y="172"/>
                  </a:lnTo>
                  <a:lnTo>
                    <a:pt x="1432" y="183"/>
                  </a:lnTo>
                  <a:lnTo>
                    <a:pt x="1437" y="195"/>
                  </a:lnTo>
                  <a:lnTo>
                    <a:pt x="1440" y="207"/>
                  </a:lnTo>
                  <a:lnTo>
                    <a:pt x="1441" y="213"/>
                  </a:lnTo>
                  <a:lnTo>
                    <a:pt x="1442" y="219"/>
                  </a:lnTo>
                  <a:lnTo>
                    <a:pt x="1443" y="231"/>
                  </a:lnTo>
                  <a:lnTo>
                    <a:pt x="1443" y="360"/>
                  </a:lnTo>
                  <a:lnTo>
                    <a:pt x="1520" y="360"/>
                  </a:lnTo>
                  <a:lnTo>
                    <a:pt x="1525" y="361"/>
                  </a:lnTo>
                  <a:lnTo>
                    <a:pt x="1528" y="361"/>
                  </a:lnTo>
                  <a:lnTo>
                    <a:pt x="1530" y="362"/>
                  </a:lnTo>
                  <a:lnTo>
                    <a:pt x="1535" y="365"/>
                  </a:lnTo>
                  <a:lnTo>
                    <a:pt x="1537" y="366"/>
                  </a:lnTo>
                  <a:lnTo>
                    <a:pt x="1538" y="368"/>
                  </a:lnTo>
                  <a:lnTo>
                    <a:pt x="1542" y="372"/>
                  </a:lnTo>
                  <a:lnTo>
                    <a:pt x="1543" y="374"/>
                  </a:lnTo>
                  <a:lnTo>
                    <a:pt x="1544" y="376"/>
                  </a:lnTo>
                  <a:lnTo>
                    <a:pt x="1545" y="381"/>
                  </a:lnTo>
                  <a:lnTo>
                    <a:pt x="1546" y="386"/>
                  </a:lnTo>
                  <a:lnTo>
                    <a:pt x="1545" y="391"/>
                  </a:lnTo>
                  <a:lnTo>
                    <a:pt x="1545" y="394"/>
                  </a:lnTo>
                  <a:lnTo>
                    <a:pt x="1544" y="396"/>
                  </a:lnTo>
                  <a:lnTo>
                    <a:pt x="1542" y="400"/>
                  </a:lnTo>
                  <a:lnTo>
                    <a:pt x="1540" y="402"/>
                  </a:lnTo>
                  <a:lnTo>
                    <a:pt x="1538" y="404"/>
                  </a:lnTo>
                  <a:lnTo>
                    <a:pt x="1535" y="407"/>
                  </a:lnTo>
                  <a:lnTo>
                    <a:pt x="1530" y="410"/>
                  </a:lnTo>
                  <a:lnTo>
                    <a:pt x="1525" y="411"/>
                  </a:lnTo>
                  <a:lnTo>
                    <a:pt x="1520" y="412"/>
                  </a:lnTo>
                  <a:lnTo>
                    <a:pt x="1443" y="412"/>
                  </a:lnTo>
                  <a:lnTo>
                    <a:pt x="1443" y="515"/>
                  </a:lnTo>
                  <a:lnTo>
                    <a:pt x="1520" y="515"/>
                  </a:lnTo>
                  <a:lnTo>
                    <a:pt x="1525" y="515"/>
                  </a:lnTo>
                  <a:lnTo>
                    <a:pt x="1528" y="516"/>
                  </a:lnTo>
                  <a:lnTo>
                    <a:pt x="1530" y="517"/>
                  </a:lnTo>
                  <a:lnTo>
                    <a:pt x="1535" y="519"/>
                  </a:lnTo>
                  <a:lnTo>
                    <a:pt x="1537" y="521"/>
                  </a:lnTo>
                  <a:lnTo>
                    <a:pt x="1538" y="522"/>
                  </a:lnTo>
                  <a:lnTo>
                    <a:pt x="1542" y="526"/>
                  </a:lnTo>
                  <a:lnTo>
                    <a:pt x="1543" y="528"/>
                  </a:lnTo>
                  <a:lnTo>
                    <a:pt x="1544" y="530"/>
                  </a:lnTo>
                  <a:lnTo>
                    <a:pt x="1545" y="535"/>
                  </a:lnTo>
                  <a:lnTo>
                    <a:pt x="1546" y="540"/>
                  </a:lnTo>
                  <a:lnTo>
                    <a:pt x="1545" y="546"/>
                  </a:lnTo>
                  <a:lnTo>
                    <a:pt x="1545" y="548"/>
                  </a:lnTo>
                  <a:lnTo>
                    <a:pt x="1544" y="550"/>
                  </a:lnTo>
                  <a:lnTo>
                    <a:pt x="1542" y="555"/>
                  </a:lnTo>
                  <a:lnTo>
                    <a:pt x="1540" y="557"/>
                  </a:lnTo>
                  <a:lnTo>
                    <a:pt x="1538" y="559"/>
                  </a:lnTo>
                  <a:lnTo>
                    <a:pt x="1535" y="562"/>
                  </a:lnTo>
                  <a:lnTo>
                    <a:pt x="1530" y="564"/>
                  </a:lnTo>
                  <a:lnTo>
                    <a:pt x="1525" y="566"/>
                  </a:lnTo>
                  <a:lnTo>
                    <a:pt x="1520" y="566"/>
                  </a:lnTo>
                  <a:lnTo>
                    <a:pt x="1443" y="566"/>
                  </a:lnTo>
                  <a:close/>
                  <a:moveTo>
                    <a:pt x="464" y="748"/>
                  </a:moveTo>
                  <a:lnTo>
                    <a:pt x="464" y="743"/>
                  </a:lnTo>
                  <a:lnTo>
                    <a:pt x="462" y="739"/>
                  </a:lnTo>
                  <a:lnTo>
                    <a:pt x="459" y="734"/>
                  </a:lnTo>
                  <a:lnTo>
                    <a:pt x="456" y="730"/>
                  </a:lnTo>
                  <a:lnTo>
                    <a:pt x="452" y="727"/>
                  </a:lnTo>
                  <a:lnTo>
                    <a:pt x="447" y="724"/>
                  </a:lnTo>
                  <a:lnTo>
                    <a:pt x="443" y="722"/>
                  </a:lnTo>
                  <a:lnTo>
                    <a:pt x="438" y="722"/>
                  </a:lnTo>
                  <a:lnTo>
                    <a:pt x="431" y="721"/>
                  </a:lnTo>
                  <a:lnTo>
                    <a:pt x="424" y="720"/>
                  </a:lnTo>
                  <a:lnTo>
                    <a:pt x="417" y="718"/>
                  </a:lnTo>
                  <a:lnTo>
                    <a:pt x="410" y="715"/>
                  </a:lnTo>
                  <a:lnTo>
                    <a:pt x="403" y="712"/>
                  </a:lnTo>
                  <a:lnTo>
                    <a:pt x="397" y="708"/>
                  </a:lnTo>
                  <a:lnTo>
                    <a:pt x="391" y="702"/>
                  </a:lnTo>
                  <a:lnTo>
                    <a:pt x="385" y="697"/>
                  </a:lnTo>
                  <a:lnTo>
                    <a:pt x="380" y="691"/>
                  </a:lnTo>
                  <a:lnTo>
                    <a:pt x="375" y="685"/>
                  </a:lnTo>
                  <a:lnTo>
                    <a:pt x="371" y="679"/>
                  </a:lnTo>
                  <a:lnTo>
                    <a:pt x="368" y="672"/>
                  </a:lnTo>
                  <a:lnTo>
                    <a:pt x="365" y="665"/>
                  </a:lnTo>
                  <a:lnTo>
                    <a:pt x="363" y="658"/>
                  </a:lnTo>
                  <a:lnTo>
                    <a:pt x="362" y="651"/>
                  </a:lnTo>
                  <a:lnTo>
                    <a:pt x="361" y="643"/>
                  </a:lnTo>
                  <a:lnTo>
                    <a:pt x="361" y="437"/>
                  </a:lnTo>
                  <a:lnTo>
                    <a:pt x="362" y="430"/>
                  </a:lnTo>
                  <a:lnTo>
                    <a:pt x="363" y="423"/>
                  </a:lnTo>
                  <a:lnTo>
                    <a:pt x="365" y="416"/>
                  </a:lnTo>
                  <a:lnTo>
                    <a:pt x="368" y="409"/>
                  </a:lnTo>
                  <a:lnTo>
                    <a:pt x="371" y="402"/>
                  </a:lnTo>
                  <a:lnTo>
                    <a:pt x="375" y="396"/>
                  </a:lnTo>
                  <a:lnTo>
                    <a:pt x="380" y="390"/>
                  </a:lnTo>
                  <a:lnTo>
                    <a:pt x="385" y="384"/>
                  </a:lnTo>
                  <a:lnTo>
                    <a:pt x="391" y="379"/>
                  </a:lnTo>
                  <a:lnTo>
                    <a:pt x="397" y="374"/>
                  </a:lnTo>
                  <a:lnTo>
                    <a:pt x="403" y="370"/>
                  </a:lnTo>
                  <a:lnTo>
                    <a:pt x="410" y="367"/>
                  </a:lnTo>
                  <a:lnTo>
                    <a:pt x="417" y="364"/>
                  </a:lnTo>
                  <a:lnTo>
                    <a:pt x="424" y="362"/>
                  </a:lnTo>
                  <a:lnTo>
                    <a:pt x="431" y="361"/>
                  </a:lnTo>
                  <a:lnTo>
                    <a:pt x="438" y="360"/>
                  </a:lnTo>
                  <a:lnTo>
                    <a:pt x="1108" y="360"/>
                  </a:lnTo>
                  <a:lnTo>
                    <a:pt x="1116" y="361"/>
                  </a:lnTo>
                  <a:lnTo>
                    <a:pt x="1123" y="362"/>
                  </a:lnTo>
                  <a:lnTo>
                    <a:pt x="1130" y="364"/>
                  </a:lnTo>
                  <a:lnTo>
                    <a:pt x="1137" y="367"/>
                  </a:lnTo>
                  <a:lnTo>
                    <a:pt x="1144" y="370"/>
                  </a:lnTo>
                  <a:lnTo>
                    <a:pt x="1150" y="374"/>
                  </a:lnTo>
                  <a:lnTo>
                    <a:pt x="1156" y="379"/>
                  </a:lnTo>
                  <a:lnTo>
                    <a:pt x="1162" y="384"/>
                  </a:lnTo>
                  <a:lnTo>
                    <a:pt x="1167" y="390"/>
                  </a:lnTo>
                  <a:lnTo>
                    <a:pt x="1171" y="396"/>
                  </a:lnTo>
                  <a:lnTo>
                    <a:pt x="1175" y="402"/>
                  </a:lnTo>
                  <a:lnTo>
                    <a:pt x="1179" y="409"/>
                  </a:lnTo>
                  <a:lnTo>
                    <a:pt x="1182" y="416"/>
                  </a:lnTo>
                  <a:lnTo>
                    <a:pt x="1184" y="423"/>
                  </a:lnTo>
                  <a:lnTo>
                    <a:pt x="1185" y="430"/>
                  </a:lnTo>
                  <a:lnTo>
                    <a:pt x="1185" y="437"/>
                  </a:lnTo>
                  <a:lnTo>
                    <a:pt x="1185" y="851"/>
                  </a:lnTo>
                  <a:lnTo>
                    <a:pt x="1185" y="858"/>
                  </a:lnTo>
                  <a:lnTo>
                    <a:pt x="1184" y="865"/>
                  </a:lnTo>
                  <a:lnTo>
                    <a:pt x="1182" y="872"/>
                  </a:lnTo>
                  <a:lnTo>
                    <a:pt x="1179" y="879"/>
                  </a:lnTo>
                  <a:lnTo>
                    <a:pt x="1175" y="886"/>
                  </a:lnTo>
                  <a:lnTo>
                    <a:pt x="1171" y="892"/>
                  </a:lnTo>
                  <a:lnTo>
                    <a:pt x="1167" y="898"/>
                  </a:lnTo>
                  <a:lnTo>
                    <a:pt x="1162" y="904"/>
                  </a:lnTo>
                  <a:lnTo>
                    <a:pt x="1156" y="909"/>
                  </a:lnTo>
                  <a:lnTo>
                    <a:pt x="1150" y="914"/>
                  </a:lnTo>
                  <a:lnTo>
                    <a:pt x="1144" y="918"/>
                  </a:lnTo>
                  <a:lnTo>
                    <a:pt x="1137" y="921"/>
                  </a:lnTo>
                  <a:lnTo>
                    <a:pt x="1130" y="924"/>
                  </a:lnTo>
                  <a:lnTo>
                    <a:pt x="1123" y="926"/>
                  </a:lnTo>
                  <a:lnTo>
                    <a:pt x="1116" y="927"/>
                  </a:lnTo>
                  <a:lnTo>
                    <a:pt x="1108" y="928"/>
                  </a:lnTo>
                  <a:lnTo>
                    <a:pt x="1026" y="928"/>
                  </a:lnTo>
                  <a:lnTo>
                    <a:pt x="1024" y="933"/>
                  </a:lnTo>
                  <a:lnTo>
                    <a:pt x="1021" y="939"/>
                  </a:lnTo>
                  <a:lnTo>
                    <a:pt x="1018" y="944"/>
                  </a:lnTo>
                  <a:lnTo>
                    <a:pt x="1015" y="948"/>
                  </a:lnTo>
                  <a:lnTo>
                    <a:pt x="1011" y="953"/>
                  </a:lnTo>
                  <a:lnTo>
                    <a:pt x="1007" y="957"/>
                  </a:lnTo>
                  <a:lnTo>
                    <a:pt x="1003" y="961"/>
                  </a:lnTo>
                  <a:lnTo>
                    <a:pt x="998" y="965"/>
                  </a:lnTo>
                  <a:lnTo>
                    <a:pt x="994" y="968"/>
                  </a:lnTo>
                  <a:lnTo>
                    <a:pt x="988" y="971"/>
                  </a:lnTo>
                  <a:lnTo>
                    <a:pt x="983" y="973"/>
                  </a:lnTo>
                  <a:lnTo>
                    <a:pt x="978" y="975"/>
                  </a:lnTo>
                  <a:lnTo>
                    <a:pt x="972" y="977"/>
                  </a:lnTo>
                  <a:lnTo>
                    <a:pt x="966" y="978"/>
                  </a:lnTo>
                  <a:lnTo>
                    <a:pt x="960" y="979"/>
                  </a:lnTo>
                  <a:lnTo>
                    <a:pt x="954" y="979"/>
                  </a:lnTo>
                  <a:lnTo>
                    <a:pt x="947" y="979"/>
                  </a:lnTo>
                  <a:lnTo>
                    <a:pt x="941" y="978"/>
                  </a:lnTo>
                  <a:lnTo>
                    <a:pt x="935" y="977"/>
                  </a:lnTo>
                  <a:lnTo>
                    <a:pt x="930" y="975"/>
                  </a:lnTo>
                  <a:lnTo>
                    <a:pt x="924" y="973"/>
                  </a:lnTo>
                  <a:lnTo>
                    <a:pt x="919" y="971"/>
                  </a:lnTo>
                  <a:lnTo>
                    <a:pt x="916" y="970"/>
                  </a:lnTo>
                  <a:lnTo>
                    <a:pt x="914" y="968"/>
                  </a:lnTo>
                  <a:lnTo>
                    <a:pt x="909" y="965"/>
                  </a:lnTo>
                  <a:lnTo>
                    <a:pt x="904" y="961"/>
                  </a:lnTo>
                  <a:lnTo>
                    <a:pt x="900" y="957"/>
                  </a:lnTo>
                  <a:lnTo>
                    <a:pt x="892" y="948"/>
                  </a:lnTo>
                  <a:lnTo>
                    <a:pt x="889" y="944"/>
                  </a:lnTo>
                  <a:lnTo>
                    <a:pt x="886" y="939"/>
                  </a:lnTo>
                  <a:lnTo>
                    <a:pt x="883" y="933"/>
                  </a:lnTo>
                  <a:lnTo>
                    <a:pt x="881" y="928"/>
                  </a:lnTo>
                  <a:lnTo>
                    <a:pt x="696" y="928"/>
                  </a:lnTo>
                  <a:lnTo>
                    <a:pt x="689" y="927"/>
                  </a:lnTo>
                  <a:lnTo>
                    <a:pt x="681" y="926"/>
                  </a:lnTo>
                  <a:lnTo>
                    <a:pt x="674" y="924"/>
                  </a:lnTo>
                  <a:lnTo>
                    <a:pt x="667" y="921"/>
                  </a:lnTo>
                  <a:lnTo>
                    <a:pt x="660" y="918"/>
                  </a:lnTo>
                  <a:lnTo>
                    <a:pt x="654" y="914"/>
                  </a:lnTo>
                  <a:lnTo>
                    <a:pt x="648" y="909"/>
                  </a:lnTo>
                  <a:lnTo>
                    <a:pt x="642" y="904"/>
                  </a:lnTo>
                  <a:lnTo>
                    <a:pt x="637" y="898"/>
                  </a:lnTo>
                  <a:lnTo>
                    <a:pt x="633" y="892"/>
                  </a:lnTo>
                  <a:lnTo>
                    <a:pt x="629" y="886"/>
                  </a:lnTo>
                  <a:lnTo>
                    <a:pt x="625" y="879"/>
                  </a:lnTo>
                  <a:lnTo>
                    <a:pt x="622" y="872"/>
                  </a:lnTo>
                  <a:lnTo>
                    <a:pt x="620" y="865"/>
                  </a:lnTo>
                  <a:lnTo>
                    <a:pt x="619" y="858"/>
                  </a:lnTo>
                  <a:lnTo>
                    <a:pt x="619" y="851"/>
                  </a:lnTo>
                  <a:lnTo>
                    <a:pt x="619" y="768"/>
                  </a:lnTo>
                  <a:lnTo>
                    <a:pt x="613" y="766"/>
                  </a:lnTo>
                  <a:lnTo>
                    <a:pt x="608" y="764"/>
                  </a:lnTo>
                  <a:lnTo>
                    <a:pt x="603" y="761"/>
                  </a:lnTo>
                  <a:lnTo>
                    <a:pt x="598" y="757"/>
                  </a:lnTo>
                  <a:lnTo>
                    <a:pt x="594" y="754"/>
                  </a:lnTo>
                  <a:lnTo>
                    <a:pt x="589" y="750"/>
                  </a:lnTo>
                  <a:lnTo>
                    <a:pt x="585" y="745"/>
                  </a:lnTo>
                  <a:lnTo>
                    <a:pt x="582" y="741"/>
                  </a:lnTo>
                  <a:lnTo>
                    <a:pt x="576" y="731"/>
                  </a:lnTo>
                  <a:lnTo>
                    <a:pt x="573" y="726"/>
                  </a:lnTo>
                  <a:lnTo>
                    <a:pt x="571" y="720"/>
                  </a:lnTo>
                  <a:lnTo>
                    <a:pt x="569" y="714"/>
                  </a:lnTo>
                  <a:lnTo>
                    <a:pt x="568" y="708"/>
                  </a:lnTo>
                  <a:lnTo>
                    <a:pt x="567" y="701"/>
                  </a:lnTo>
                  <a:lnTo>
                    <a:pt x="567" y="695"/>
                  </a:lnTo>
                  <a:lnTo>
                    <a:pt x="568" y="687"/>
                  </a:lnTo>
                  <a:lnTo>
                    <a:pt x="569" y="679"/>
                  </a:lnTo>
                  <a:lnTo>
                    <a:pt x="571" y="672"/>
                  </a:lnTo>
                  <a:lnTo>
                    <a:pt x="573" y="665"/>
                  </a:lnTo>
                  <a:lnTo>
                    <a:pt x="577" y="658"/>
                  </a:lnTo>
                  <a:lnTo>
                    <a:pt x="580" y="652"/>
                  </a:lnTo>
                  <a:lnTo>
                    <a:pt x="585" y="646"/>
                  </a:lnTo>
                  <a:lnTo>
                    <a:pt x="590" y="640"/>
                  </a:lnTo>
                  <a:lnTo>
                    <a:pt x="595" y="635"/>
                  </a:lnTo>
                  <a:lnTo>
                    <a:pt x="601" y="631"/>
                  </a:lnTo>
                  <a:lnTo>
                    <a:pt x="608" y="627"/>
                  </a:lnTo>
                  <a:lnTo>
                    <a:pt x="614" y="624"/>
                  </a:lnTo>
                  <a:lnTo>
                    <a:pt x="622" y="621"/>
                  </a:lnTo>
                  <a:lnTo>
                    <a:pt x="629" y="619"/>
                  </a:lnTo>
                  <a:lnTo>
                    <a:pt x="637" y="618"/>
                  </a:lnTo>
                  <a:lnTo>
                    <a:pt x="644" y="618"/>
                  </a:lnTo>
                  <a:lnTo>
                    <a:pt x="652" y="618"/>
                  </a:lnTo>
                  <a:lnTo>
                    <a:pt x="660" y="619"/>
                  </a:lnTo>
                  <a:lnTo>
                    <a:pt x="667" y="621"/>
                  </a:lnTo>
                  <a:lnTo>
                    <a:pt x="675" y="624"/>
                  </a:lnTo>
                  <a:lnTo>
                    <a:pt x="681" y="627"/>
                  </a:lnTo>
                  <a:lnTo>
                    <a:pt x="688" y="631"/>
                  </a:lnTo>
                  <a:lnTo>
                    <a:pt x="694" y="635"/>
                  </a:lnTo>
                  <a:lnTo>
                    <a:pt x="699" y="640"/>
                  </a:lnTo>
                  <a:lnTo>
                    <a:pt x="704" y="646"/>
                  </a:lnTo>
                  <a:lnTo>
                    <a:pt x="709" y="652"/>
                  </a:lnTo>
                  <a:lnTo>
                    <a:pt x="712" y="658"/>
                  </a:lnTo>
                  <a:lnTo>
                    <a:pt x="716" y="665"/>
                  </a:lnTo>
                  <a:lnTo>
                    <a:pt x="718" y="672"/>
                  </a:lnTo>
                  <a:lnTo>
                    <a:pt x="720" y="679"/>
                  </a:lnTo>
                  <a:lnTo>
                    <a:pt x="721" y="687"/>
                  </a:lnTo>
                  <a:lnTo>
                    <a:pt x="722" y="695"/>
                  </a:lnTo>
                  <a:lnTo>
                    <a:pt x="722" y="701"/>
                  </a:lnTo>
                  <a:lnTo>
                    <a:pt x="721" y="708"/>
                  </a:lnTo>
                  <a:lnTo>
                    <a:pt x="720" y="714"/>
                  </a:lnTo>
                  <a:lnTo>
                    <a:pt x="718" y="720"/>
                  </a:lnTo>
                  <a:lnTo>
                    <a:pt x="716" y="726"/>
                  </a:lnTo>
                  <a:lnTo>
                    <a:pt x="713" y="731"/>
                  </a:lnTo>
                  <a:lnTo>
                    <a:pt x="712" y="733"/>
                  </a:lnTo>
                  <a:lnTo>
                    <a:pt x="710" y="736"/>
                  </a:lnTo>
                  <a:lnTo>
                    <a:pt x="707" y="741"/>
                  </a:lnTo>
                  <a:lnTo>
                    <a:pt x="704" y="745"/>
                  </a:lnTo>
                  <a:lnTo>
                    <a:pt x="700" y="750"/>
                  </a:lnTo>
                  <a:lnTo>
                    <a:pt x="691" y="757"/>
                  </a:lnTo>
                  <a:lnTo>
                    <a:pt x="681" y="764"/>
                  </a:lnTo>
                  <a:lnTo>
                    <a:pt x="676" y="766"/>
                  </a:lnTo>
                  <a:lnTo>
                    <a:pt x="670" y="769"/>
                  </a:lnTo>
                  <a:lnTo>
                    <a:pt x="670" y="851"/>
                  </a:lnTo>
                  <a:lnTo>
                    <a:pt x="671" y="855"/>
                  </a:lnTo>
                  <a:lnTo>
                    <a:pt x="673" y="859"/>
                  </a:lnTo>
                  <a:lnTo>
                    <a:pt x="675" y="864"/>
                  </a:lnTo>
                  <a:lnTo>
                    <a:pt x="679" y="868"/>
                  </a:lnTo>
                  <a:lnTo>
                    <a:pt x="683" y="871"/>
                  </a:lnTo>
                  <a:lnTo>
                    <a:pt x="687" y="874"/>
                  </a:lnTo>
                  <a:lnTo>
                    <a:pt x="692" y="876"/>
                  </a:lnTo>
                  <a:lnTo>
                    <a:pt x="696" y="876"/>
                  </a:lnTo>
                  <a:lnTo>
                    <a:pt x="881" y="876"/>
                  </a:lnTo>
                  <a:lnTo>
                    <a:pt x="884" y="868"/>
                  </a:lnTo>
                  <a:lnTo>
                    <a:pt x="889" y="861"/>
                  </a:lnTo>
                  <a:lnTo>
                    <a:pt x="894" y="854"/>
                  </a:lnTo>
                  <a:lnTo>
                    <a:pt x="899" y="848"/>
                  </a:lnTo>
                  <a:lnTo>
                    <a:pt x="905" y="842"/>
                  </a:lnTo>
                  <a:lnTo>
                    <a:pt x="912" y="837"/>
                  </a:lnTo>
                  <a:lnTo>
                    <a:pt x="920" y="833"/>
                  </a:lnTo>
                  <a:lnTo>
                    <a:pt x="924" y="831"/>
                  </a:lnTo>
                  <a:lnTo>
                    <a:pt x="928" y="830"/>
                  </a:lnTo>
                  <a:lnTo>
                    <a:pt x="928" y="664"/>
                  </a:lnTo>
                  <a:lnTo>
                    <a:pt x="922" y="662"/>
                  </a:lnTo>
                  <a:lnTo>
                    <a:pt x="917" y="660"/>
                  </a:lnTo>
                  <a:lnTo>
                    <a:pt x="912" y="657"/>
                  </a:lnTo>
                  <a:lnTo>
                    <a:pt x="907" y="653"/>
                  </a:lnTo>
                  <a:lnTo>
                    <a:pt x="903" y="650"/>
                  </a:lnTo>
                  <a:lnTo>
                    <a:pt x="898" y="646"/>
                  </a:lnTo>
                  <a:lnTo>
                    <a:pt x="894" y="641"/>
                  </a:lnTo>
                  <a:lnTo>
                    <a:pt x="891" y="637"/>
                  </a:lnTo>
                  <a:lnTo>
                    <a:pt x="885" y="627"/>
                  </a:lnTo>
                  <a:lnTo>
                    <a:pt x="882" y="621"/>
                  </a:lnTo>
                  <a:lnTo>
                    <a:pt x="880" y="616"/>
                  </a:lnTo>
                  <a:lnTo>
                    <a:pt x="878" y="610"/>
                  </a:lnTo>
                  <a:lnTo>
                    <a:pt x="877" y="604"/>
                  </a:lnTo>
                  <a:lnTo>
                    <a:pt x="877" y="598"/>
                  </a:lnTo>
                  <a:lnTo>
                    <a:pt x="876" y="592"/>
                  </a:lnTo>
                  <a:lnTo>
                    <a:pt x="877" y="584"/>
                  </a:lnTo>
                  <a:lnTo>
                    <a:pt x="878" y="576"/>
                  </a:lnTo>
                  <a:lnTo>
                    <a:pt x="880" y="569"/>
                  </a:lnTo>
                  <a:lnTo>
                    <a:pt x="882" y="562"/>
                  </a:lnTo>
                  <a:lnTo>
                    <a:pt x="886" y="555"/>
                  </a:lnTo>
                  <a:lnTo>
                    <a:pt x="890" y="549"/>
                  </a:lnTo>
                  <a:lnTo>
                    <a:pt x="894" y="543"/>
                  </a:lnTo>
                  <a:lnTo>
                    <a:pt x="899" y="537"/>
                  </a:lnTo>
                  <a:lnTo>
                    <a:pt x="904" y="532"/>
                  </a:lnTo>
                  <a:lnTo>
                    <a:pt x="910" y="528"/>
                  </a:lnTo>
                  <a:lnTo>
                    <a:pt x="917" y="524"/>
                  </a:lnTo>
                  <a:lnTo>
                    <a:pt x="924" y="521"/>
                  </a:lnTo>
                  <a:lnTo>
                    <a:pt x="931" y="518"/>
                  </a:lnTo>
                  <a:lnTo>
                    <a:pt x="938" y="516"/>
                  </a:lnTo>
                  <a:lnTo>
                    <a:pt x="946" y="515"/>
                  </a:lnTo>
                  <a:lnTo>
                    <a:pt x="954" y="515"/>
                  </a:lnTo>
                  <a:lnTo>
                    <a:pt x="961" y="515"/>
                  </a:lnTo>
                  <a:lnTo>
                    <a:pt x="969" y="516"/>
                  </a:lnTo>
                  <a:lnTo>
                    <a:pt x="977" y="518"/>
                  </a:lnTo>
                  <a:lnTo>
                    <a:pt x="984" y="521"/>
                  </a:lnTo>
                  <a:lnTo>
                    <a:pt x="990" y="524"/>
                  </a:lnTo>
                  <a:lnTo>
                    <a:pt x="997" y="528"/>
                  </a:lnTo>
                  <a:lnTo>
                    <a:pt x="1003" y="532"/>
                  </a:lnTo>
                  <a:lnTo>
                    <a:pt x="1008" y="537"/>
                  </a:lnTo>
                  <a:lnTo>
                    <a:pt x="1013" y="543"/>
                  </a:lnTo>
                  <a:lnTo>
                    <a:pt x="1018" y="549"/>
                  </a:lnTo>
                  <a:lnTo>
                    <a:pt x="1022" y="555"/>
                  </a:lnTo>
                  <a:lnTo>
                    <a:pt x="1025" y="562"/>
                  </a:lnTo>
                  <a:lnTo>
                    <a:pt x="1027" y="569"/>
                  </a:lnTo>
                  <a:lnTo>
                    <a:pt x="1029" y="576"/>
                  </a:lnTo>
                  <a:lnTo>
                    <a:pt x="1030" y="584"/>
                  </a:lnTo>
                  <a:lnTo>
                    <a:pt x="1031" y="592"/>
                  </a:lnTo>
                  <a:lnTo>
                    <a:pt x="1031" y="598"/>
                  </a:lnTo>
                  <a:lnTo>
                    <a:pt x="1030" y="604"/>
                  </a:lnTo>
                  <a:lnTo>
                    <a:pt x="1029" y="610"/>
                  </a:lnTo>
                  <a:lnTo>
                    <a:pt x="1027" y="616"/>
                  </a:lnTo>
                  <a:lnTo>
                    <a:pt x="1025" y="621"/>
                  </a:lnTo>
                  <a:lnTo>
                    <a:pt x="1022" y="627"/>
                  </a:lnTo>
                  <a:lnTo>
                    <a:pt x="1021" y="629"/>
                  </a:lnTo>
                  <a:lnTo>
                    <a:pt x="1020" y="632"/>
                  </a:lnTo>
                  <a:lnTo>
                    <a:pt x="1016" y="637"/>
                  </a:lnTo>
                  <a:lnTo>
                    <a:pt x="1013" y="641"/>
                  </a:lnTo>
                  <a:lnTo>
                    <a:pt x="1009" y="646"/>
                  </a:lnTo>
                  <a:lnTo>
                    <a:pt x="1000" y="653"/>
                  </a:lnTo>
                  <a:lnTo>
                    <a:pt x="990" y="660"/>
                  </a:lnTo>
                  <a:lnTo>
                    <a:pt x="985" y="662"/>
                  </a:lnTo>
                  <a:lnTo>
                    <a:pt x="979" y="664"/>
                  </a:lnTo>
                  <a:lnTo>
                    <a:pt x="979" y="830"/>
                  </a:lnTo>
                  <a:lnTo>
                    <a:pt x="987" y="833"/>
                  </a:lnTo>
                  <a:lnTo>
                    <a:pt x="995" y="837"/>
                  </a:lnTo>
                  <a:lnTo>
                    <a:pt x="1002" y="842"/>
                  </a:lnTo>
                  <a:lnTo>
                    <a:pt x="1008" y="848"/>
                  </a:lnTo>
                  <a:lnTo>
                    <a:pt x="1014" y="854"/>
                  </a:lnTo>
                  <a:lnTo>
                    <a:pt x="1019" y="861"/>
                  </a:lnTo>
                  <a:lnTo>
                    <a:pt x="1023" y="868"/>
                  </a:lnTo>
                  <a:lnTo>
                    <a:pt x="1025" y="872"/>
                  </a:lnTo>
                  <a:lnTo>
                    <a:pt x="1026" y="876"/>
                  </a:lnTo>
                  <a:lnTo>
                    <a:pt x="1108" y="876"/>
                  </a:lnTo>
                  <a:lnTo>
                    <a:pt x="1113" y="876"/>
                  </a:lnTo>
                  <a:lnTo>
                    <a:pt x="1117" y="874"/>
                  </a:lnTo>
                  <a:lnTo>
                    <a:pt x="1121" y="871"/>
                  </a:lnTo>
                  <a:lnTo>
                    <a:pt x="1125" y="868"/>
                  </a:lnTo>
                  <a:lnTo>
                    <a:pt x="1129" y="864"/>
                  </a:lnTo>
                  <a:lnTo>
                    <a:pt x="1131" y="859"/>
                  </a:lnTo>
                  <a:lnTo>
                    <a:pt x="1133" y="855"/>
                  </a:lnTo>
                  <a:lnTo>
                    <a:pt x="1134" y="851"/>
                  </a:lnTo>
                  <a:lnTo>
                    <a:pt x="1134" y="437"/>
                  </a:lnTo>
                  <a:lnTo>
                    <a:pt x="1133" y="433"/>
                  </a:lnTo>
                  <a:lnTo>
                    <a:pt x="1131" y="429"/>
                  </a:lnTo>
                  <a:lnTo>
                    <a:pt x="1129" y="424"/>
                  </a:lnTo>
                  <a:lnTo>
                    <a:pt x="1125" y="420"/>
                  </a:lnTo>
                  <a:lnTo>
                    <a:pt x="1121" y="417"/>
                  </a:lnTo>
                  <a:lnTo>
                    <a:pt x="1117" y="414"/>
                  </a:lnTo>
                  <a:lnTo>
                    <a:pt x="1113" y="412"/>
                  </a:lnTo>
                  <a:lnTo>
                    <a:pt x="1108" y="412"/>
                  </a:lnTo>
                  <a:lnTo>
                    <a:pt x="438" y="412"/>
                  </a:lnTo>
                  <a:lnTo>
                    <a:pt x="434" y="412"/>
                  </a:lnTo>
                  <a:lnTo>
                    <a:pt x="430" y="414"/>
                  </a:lnTo>
                  <a:lnTo>
                    <a:pt x="425" y="417"/>
                  </a:lnTo>
                  <a:lnTo>
                    <a:pt x="421" y="420"/>
                  </a:lnTo>
                  <a:lnTo>
                    <a:pt x="418" y="424"/>
                  </a:lnTo>
                  <a:lnTo>
                    <a:pt x="415" y="429"/>
                  </a:lnTo>
                  <a:lnTo>
                    <a:pt x="413" y="433"/>
                  </a:lnTo>
                  <a:lnTo>
                    <a:pt x="413" y="437"/>
                  </a:lnTo>
                  <a:lnTo>
                    <a:pt x="413" y="643"/>
                  </a:lnTo>
                  <a:lnTo>
                    <a:pt x="413" y="648"/>
                  </a:lnTo>
                  <a:lnTo>
                    <a:pt x="415" y="652"/>
                  </a:lnTo>
                  <a:lnTo>
                    <a:pt x="418" y="657"/>
                  </a:lnTo>
                  <a:lnTo>
                    <a:pt x="421" y="661"/>
                  </a:lnTo>
                  <a:lnTo>
                    <a:pt x="425" y="664"/>
                  </a:lnTo>
                  <a:lnTo>
                    <a:pt x="430" y="667"/>
                  </a:lnTo>
                  <a:lnTo>
                    <a:pt x="434" y="669"/>
                  </a:lnTo>
                  <a:lnTo>
                    <a:pt x="438" y="669"/>
                  </a:lnTo>
                  <a:lnTo>
                    <a:pt x="446" y="670"/>
                  </a:lnTo>
                  <a:lnTo>
                    <a:pt x="453" y="671"/>
                  </a:lnTo>
                  <a:lnTo>
                    <a:pt x="460" y="673"/>
                  </a:lnTo>
                  <a:lnTo>
                    <a:pt x="467" y="676"/>
                  </a:lnTo>
                  <a:lnTo>
                    <a:pt x="474" y="679"/>
                  </a:lnTo>
                  <a:lnTo>
                    <a:pt x="480" y="683"/>
                  </a:lnTo>
                  <a:lnTo>
                    <a:pt x="486" y="688"/>
                  </a:lnTo>
                  <a:lnTo>
                    <a:pt x="492" y="693"/>
                  </a:lnTo>
                  <a:lnTo>
                    <a:pt x="497" y="699"/>
                  </a:lnTo>
                  <a:lnTo>
                    <a:pt x="502" y="706"/>
                  </a:lnTo>
                  <a:lnTo>
                    <a:pt x="506" y="712"/>
                  </a:lnTo>
                  <a:lnTo>
                    <a:pt x="509" y="719"/>
                  </a:lnTo>
                  <a:lnTo>
                    <a:pt x="512" y="726"/>
                  </a:lnTo>
                  <a:lnTo>
                    <a:pt x="514" y="733"/>
                  </a:lnTo>
                  <a:lnTo>
                    <a:pt x="515" y="740"/>
                  </a:lnTo>
                  <a:lnTo>
                    <a:pt x="516" y="748"/>
                  </a:lnTo>
                  <a:lnTo>
                    <a:pt x="515" y="755"/>
                  </a:lnTo>
                  <a:lnTo>
                    <a:pt x="514" y="762"/>
                  </a:lnTo>
                  <a:lnTo>
                    <a:pt x="512" y="769"/>
                  </a:lnTo>
                  <a:lnTo>
                    <a:pt x="509" y="776"/>
                  </a:lnTo>
                  <a:lnTo>
                    <a:pt x="506" y="783"/>
                  </a:lnTo>
                  <a:lnTo>
                    <a:pt x="502" y="789"/>
                  </a:lnTo>
                  <a:lnTo>
                    <a:pt x="497" y="795"/>
                  </a:lnTo>
                  <a:lnTo>
                    <a:pt x="492" y="801"/>
                  </a:lnTo>
                  <a:lnTo>
                    <a:pt x="486" y="806"/>
                  </a:lnTo>
                  <a:lnTo>
                    <a:pt x="480" y="811"/>
                  </a:lnTo>
                  <a:lnTo>
                    <a:pt x="474" y="815"/>
                  </a:lnTo>
                  <a:lnTo>
                    <a:pt x="467" y="818"/>
                  </a:lnTo>
                  <a:lnTo>
                    <a:pt x="460" y="821"/>
                  </a:lnTo>
                  <a:lnTo>
                    <a:pt x="453" y="823"/>
                  </a:lnTo>
                  <a:lnTo>
                    <a:pt x="446" y="824"/>
                  </a:lnTo>
                  <a:lnTo>
                    <a:pt x="438" y="825"/>
                  </a:lnTo>
                  <a:lnTo>
                    <a:pt x="434" y="825"/>
                  </a:lnTo>
                  <a:lnTo>
                    <a:pt x="430" y="827"/>
                  </a:lnTo>
                  <a:lnTo>
                    <a:pt x="425" y="830"/>
                  </a:lnTo>
                  <a:lnTo>
                    <a:pt x="421" y="833"/>
                  </a:lnTo>
                  <a:lnTo>
                    <a:pt x="418" y="837"/>
                  </a:lnTo>
                  <a:lnTo>
                    <a:pt x="415" y="842"/>
                  </a:lnTo>
                  <a:lnTo>
                    <a:pt x="413" y="846"/>
                  </a:lnTo>
                  <a:lnTo>
                    <a:pt x="413" y="851"/>
                  </a:lnTo>
                  <a:lnTo>
                    <a:pt x="413" y="1108"/>
                  </a:lnTo>
                  <a:lnTo>
                    <a:pt x="413" y="1113"/>
                  </a:lnTo>
                  <a:lnTo>
                    <a:pt x="415" y="1117"/>
                  </a:lnTo>
                  <a:lnTo>
                    <a:pt x="418" y="1121"/>
                  </a:lnTo>
                  <a:lnTo>
                    <a:pt x="421" y="1125"/>
                  </a:lnTo>
                  <a:lnTo>
                    <a:pt x="425" y="1129"/>
                  </a:lnTo>
                  <a:lnTo>
                    <a:pt x="430" y="1131"/>
                  </a:lnTo>
                  <a:lnTo>
                    <a:pt x="434" y="1133"/>
                  </a:lnTo>
                  <a:lnTo>
                    <a:pt x="438" y="1134"/>
                  </a:lnTo>
                  <a:lnTo>
                    <a:pt x="490" y="1134"/>
                  </a:lnTo>
                  <a:lnTo>
                    <a:pt x="494" y="1133"/>
                  </a:lnTo>
                  <a:lnTo>
                    <a:pt x="499" y="1131"/>
                  </a:lnTo>
                  <a:lnTo>
                    <a:pt x="503" y="1129"/>
                  </a:lnTo>
                  <a:lnTo>
                    <a:pt x="507" y="1125"/>
                  </a:lnTo>
                  <a:lnTo>
                    <a:pt x="511" y="1121"/>
                  </a:lnTo>
                  <a:lnTo>
                    <a:pt x="513" y="1117"/>
                  </a:lnTo>
                  <a:lnTo>
                    <a:pt x="515" y="1113"/>
                  </a:lnTo>
                  <a:lnTo>
                    <a:pt x="516" y="1108"/>
                  </a:lnTo>
                  <a:lnTo>
                    <a:pt x="516" y="1101"/>
                  </a:lnTo>
                  <a:lnTo>
                    <a:pt x="517" y="1093"/>
                  </a:lnTo>
                  <a:lnTo>
                    <a:pt x="519" y="1086"/>
                  </a:lnTo>
                  <a:lnTo>
                    <a:pt x="522" y="1079"/>
                  </a:lnTo>
                  <a:lnTo>
                    <a:pt x="526" y="1073"/>
                  </a:lnTo>
                  <a:lnTo>
                    <a:pt x="530" y="1066"/>
                  </a:lnTo>
                  <a:lnTo>
                    <a:pt x="534" y="1060"/>
                  </a:lnTo>
                  <a:lnTo>
                    <a:pt x="539" y="1055"/>
                  </a:lnTo>
                  <a:lnTo>
                    <a:pt x="545" y="1049"/>
                  </a:lnTo>
                  <a:lnTo>
                    <a:pt x="551" y="1045"/>
                  </a:lnTo>
                  <a:lnTo>
                    <a:pt x="557" y="1041"/>
                  </a:lnTo>
                  <a:lnTo>
                    <a:pt x="564" y="1037"/>
                  </a:lnTo>
                  <a:lnTo>
                    <a:pt x="571" y="1035"/>
                  </a:lnTo>
                  <a:lnTo>
                    <a:pt x="578" y="1033"/>
                  </a:lnTo>
                  <a:lnTo>
                    <a:pt x="586" y="1031"/>
                  </a:lnTo>
                  <a:lnTo>
                    <a:pt x="593" y="1031"/>
                  </a:lnTo>
                  <a:lnTo>
                    <a:pt x="696" y="1031"/>
                  </a:lnTo>
                  <a:lnTo>
                    <a:pt x="703" y="1031"/>
                  </a:lnTo>
                  <a:lnTo>
                    <a:pt x="711" y="1033"/>
                  </a:lnTo>
                  <a:lnTo>
                    <a:pt x="718" y="1035"/>
                  </a:lnTo>
                  <a:lnTo>
                    <a:pt x="725" y="1037"/>
                  </a:lnTo>
                  <a:lnTo>
                    <a:pt x="732" y="1041"/>
                  </a:lnTo>
                  <a:lnTo>
                    <a:pt x="738" y="1045"/>
                  </a:lnTo>
                  <a:lnTo>
                    <a:pt x="744" y="1049"/>
                  </a:lnTo>
                  <a:lnTo>
                    <a:pt x="750" y="1055"/>
                  </a:lnTo>
                  <a:lnTo>
                    <a:pt x="755" y="1060"/>
                  </a:lnTo>
                  <a:lnTo>
                    <a:pt x="759" y="1066"/>
                  </a:lnTo>
                  <a:lnTo>
                    <a:pt x="763" y="1073"/>
                  </a:lnTo>
                  <a:lnTo>
                    <a:pt x="767" y="1079"/>
                  </a:lnTo>
                  <a:lnTo>
                    <a:pt x="770" y="1086"/>
                  </a:lnTo>
                  <a:lnTo>
                    <a:pt x="772" y="1093"/>
                  </a:lnTo>
                  <a:lnTo>
                    <a:pt x="773" y="1101"/>
                  </a:lnTo>
                  <a:lnTo>
                    <a:pt x="773" y="1108"/>
                  </a:lnTo>
                  <a:lnTo>
                    <a:pt x="774" y="1113"/>
                  </a:lnTo>
                  <a:lnTo>
                    <a:pt x="776" y="1117"/>
                  </a:lnTo>
                  <a:lnTo>
                    <a:pt x="778" y="1121"/>
                  </a:lnTo>
                  <a:lnTo>
                    <a:pt x="782" y="1125"/>
                  </a:lnTo>
                  <a:lnTo>
                    <a:pt x="786" y="1129"/>
                  </a:lnTo>
                  <a:lnTo>
                    <a:pt x="790" y="1131"/>
                  </a:lnTo>
                  <a:lnTo>
                    <a:pt x="795" y="1133"/>
                  </a:lnTo>
                  <a:lnTo>
                    <a:pt x="799" y="1134"/>
                  </a:lnTo>
                  <a:lnTo>
                    <a:pt x="1036" y="1134"/>
                  </a:lnTo>
                  <a:lnTo>
                    <a:pt x="1038" y="1128"/>
                  </a:lnTo>
                  <a:lnTo>
                    <a:pt x="1040" y="1123"/>
                  </a:lnTo>
                  <a:lnTo>
                    <a:pt x="1043" y="1118"/>
                  </a:lnTo>
                  <a:lnTo>
                    <a:pt x="1047" y="1113"/>
                  </a:lnTo>
                  <a:lnTo>
                    <a:pt x="1050" y="1109"/>
                  </a:lnTo>
                  <a:lnTo>
                    <a:pt x="1054" y="1104"/>
                  </a:lnTo>
                  <a:lnTo>
                    <a:pt x="1059" y="1100"/>
                  </a:lnTo>
                  <a:lnTo>
                    <a:pt x="1063" y="1097"/>
                  </a:lnTo>
                  <a:lnTo>
                    <a:pt x="1073" y="1091"/>
                  </a:lnTo>
                  <a:lnTo>
                    <a:pt x="1079" y="1088"/>
                  </a:lnTo>
                  <a:lnTo>
                    <a:pt x="1084" y="1086"/>
                  </a:lnTo>
                  <a:lnTo>
                    <a:pt x="1090" y="1085"/>
                  </a:lnTo>
                  <a:lnTo>
                    <a:pt x="1096" y="1083"/>
                  </a:lnTo>
                  <a:lnTo>
                    <a:pt x="1102" y="1083"/>
                  </a:lnTo>
                  <a:lnTo>
                    <a:pt x="1108" y="1082"/>
                  </a:lnTo>
                  <a:lnTo>
                    <a:pt x="1116" y="1083"/>
                  </a:lnTo>
                  <a:lnTo>
                    <a:pt x="1124" y="1084"/>
                  </a:lnTo>
                  <a:lnTo>
                    <a:pt x="1131" y="1086"/>
                  </a:lnTo>
                  <a:lnTo>
                    <a:pt x="1138" y="1088"/>
                  </a:lnTo>
                  <a:lnTo>
                    <a:pt x="1145" y="1092"/>
                  </a:lnTo>
                  <a:lnTo>
                    <a:pt x="1151" y="1096"/>
                  </a:lnTo>
                  <a:lnTo>
                    <a:pt x="1157" y="1100"/>
                  </a:lnTo>
                  <a:lnTo>
                    <a:pt x="1163" y="1105"/>
                  </a:lnTo>
                  <a:lnTo>
                    <a:pt x="1168" y="1110"/>
                  </a:lnTo>
                  <a:lnTo>
                    <a:pt x="1172" y="1116"/>
                  </a:lnTo>
                  <a:lnTo>
                    <a:pt x="1176" y="1123"/>
                  </a:lnTo>
                  <a:lnTo>
                    <a:pt x="1179" y="1130"/>
                  </a:lnTo>
                  <a:lnTo>
                    <a:pt x="1182" y="1137"/>
                  </a:lnTo>
                  <a:lnTo>
                    <a:pt x="1184" y="1144"/>
                  </a:lnTo>
                  <a:lnTo>
                    <a:pt x="1185" y="1152"/>
                  </a:lnTo>
                  <a:lnTo>
                    <a:pt x="1185" y="1160"/>
                  </a:lnTo>
                  <a:lnTo>
                    <a:pt x="1185" y="1167"/>
                  </a:lnTo>
                  <a:lnTo>
                    <a:pt x="1184" y="1175"/>
                  </a:lnTo>
                  <a:lnTo>
                    <a:pt x="1182" y="1183"/>
                  </a:lnTo>
                  <a:lnTo>
                    <a:pt x="1179" y="1190"/>
                  </a:lnTo>
                  <a:lnTo>
                    <a:pt x="1176" y="1196"/>
                  </a:lnTo>
                  <a:lnTo>
                    <a:pt x="1172" y="1203"/>
                  </a:lnTo>
                  <a:lnTo>
                    <a:pt x="1168" y="1209"/>
                  </a:lnTo>
                  <a:lnTo>
                    <a:pt x="1163" y="1214"/>
                  </a:lnTo>
                  <a:lnTo>
                    <a:pt x="1157" y="1219"/>
                  </a:lnTo>
                  <a:lnTo>
                    <a:pt x="1151" y="1224"/>
                  </a:lnTo>
                  <a:lnTo>
                    <a:pt x="1145" y="1228"/>
                  </a:lnTo>
                  <a:lnTo>
                    <a:pt x="1138" y="1231"/>
                  </a:lnTo>
                  <a:lnTo>
                    <a:pt x="1131" y="1233"/>
                  </a:lnTo>
                  <a:lnTo>
                    <a:pt x="1124" y="1235"/>
                  </a:lnTo>
                  <a:lnTo>
                    <a:pt x="1116" y="1236"/>
                  </a:lnTo>
                  <a:lnTo>
                    <a:pt x="1108" y="1237"/>
                  </a:lnTo>
                  <a:lnTo>
                    <a:pt x="1102" y="1237"/>
                  </a:lnTo>
                  <a:lnTo>
                    <a:pt x="1096" y="1236"/>
                  </a:lnTo>
                  <a:lnTo>
                    <a:pt x="1090" y="1235"/>
                  </a:lnTo>
                  <a:lnTo>
                    <a:pt x="1084" y="1233"/>
                  </a:lnTo>
                  <a:lnTo>
                    <a:pt x="1079" y="1231"/>
                  </a:lnTo>
                  <a:lnTo>
                    <a:pt x="1073" y="1228"/>
                  </a:lnTo>
                  <a:lnTo>
                    <a:pt x="1071" y="1227"/>
                  </a:lnTo>
                  <a:lnTo>
                    <a:pt x="1068" y="1226"/>
                  </a:lnTo>
                  <a:lnTo>
                    <a:pt x="1063" y="1222"/>
                  </a:lnTo>
                  <a:lnTo>
                    <a:pt x="1059" y="1219"/>
                  </a:lnTo>
                  <a:lnTo>
                    <a:pt x="1054" y="1215"/>
                  </a:lnTo>
                  <a:lnTo>
                    <a:pt x="1047" y="1206"/>
                  </a:lnTo>
                  <a:lnTo>
                    <a:pt x="1043" y="1201"/>
                  </a:lnTo>
                  <a:lnTo>
                    <a:pt x="1040" y="1196"/>
                  </a:lnTo>
                  <a:lnTo>
                    <a:pt x="1038" y="1191"/>
                  </a:lnTo>
                  <a:lnTo>
                    <a:pt x="1036" y="1185"/>
                  </a:lnTo>
                  <a:lnTo>
                    <a:pt x="799" y="1185"/>
                  </a:lnTo>
                  <a:lnTo>
                    <a:pt x="792" y="1185"/>
                  </a:lnTo>
                  <a:lnTo>
                    <a:pt x="784" y="1184"/>
                  </a:lnTo>
                  <a:lnTo>
                    <a:pt x="777" y="1182"/>
                  </a:lnTo>
                  <a:lnTo>
                    <a:pt x="770" y="1179"/>
                  </a:lnTo>
                  <a:lnTo>
                    <a:pt x="763" y="1175"/>
                  </a:lnTo>
                  <a:lnTo>
                    <a:pt x="757" y="1171"/>
                  </a:lnTo>
                  <a:lnTo>
                    <a:pt x="751" y="1167"/>
                  </a:lnTo>
                  <a:lnTo>
                    <a:pt x="745" y="1162"/>
                  </a:lnTo>
                  <a:lnTo>
                    <a:pt x="740" y="1156"/>
                  </a:lnTo>
                  <a:lnTo>
                    <a:pt x="736" y="1150"/>
                  </a:lnTo>
                  <a:lnTo>
                    <a:pt x="732" y="1144"/>
                  </a:lnTo>
                  <a:lnTo>
                    <a:pt x="728" y="1137"/>
                  </a:lnTo>
                  <a:lnTo>
                    <a:pt x="725" y="1130"/>
                  </a:lnTo>
                  <a:lnTo>
                    <a:pt x="723" y="1123"/>
                  </a:lnTo>
                  <a:lnTo>
                    <a:pt x="722" y="1116"/>
                  </a:lnTo>
                  <a:lnTo>
                    <a:pt x="722" y="1108"/>
                  </a:lnTo>
                  <a:lnTo>
                    <a:pt x="721" y="1104"/>
                  </a:lnTo>
                  <a:lnTo>
                    <a:pt x="719" y="1099"/>
                  </a:lnTo>
                  <a:lnTo>
                    <a:pt x="717" y="1095"/>
                  </a:lnTo>
                  <a:lnTo>
                    <a:pt x="713" y="1091"/>
                  </a:lnTo>
                  <a:lnTo>
                    <a:pt x="709" y="1087"/>
                  </a:lnTo>
                  <a:lnTo>
                    <a:pt x="705" y="1085"/>
                  </a:lnTo>
                  <a:lnTo>
                    <a:pt x="700" y="1083"/>
                  </a:lnTo>
                  <a:lnTo>
                    <a:pt x="696" y="1082"/>
                  </a:lnTo>
                  <a:lnTo>
                    <a:pt x="593" y="1082"/>
                  </a:lnTo>
                  <a:lnTo>
                    <a:pt x="589" y="1083"/>
                  </a:lnTo>
                  <a:lnTo>
                    <a:pt x="584" y="1085"/>
                  </a:lnTo>
                  <a:lnTo>
                    <a:pt x="580" y="1087"/>
                  </a:lnTo>
                  <a:lnTo>
                    <a:pt x="576" y="1091"/>
                  </a:lnTo>
                  <a:lnTo>
                    <a:pt x="572" y="1095"/>
                  </a:lnTo>
                  <a:lnTo>
                    <a:pt x="570" y="1099"/>
                  </a:lnTo>
                  <a:lnTo>
                    <a:pt x="568" y="1104"/>
                  </a:lnTo>
                  <a:lnTo>
                    <a:pt x="567" y="1108"/>
                  </a:lnTo>
                  <a:lnTo>
                    <a:pt x="567" y="1116"/>
                  </a:lnTo>
                  <a:lnTo>
                    <a:pt x="566" y="1123"/>
                  </a:lnTo>
                  <a:lnTo>
                    <a:pt x="563" y="1130"/>
                  </a:lnTo>
                  <a:lnTo>
                    <a:pt x="561" y="1137"/>
                  </a:lnTo>
                  <a:lnTo>
                    <a:pt x="557" y="1144"/>
                  </a:lnTo>
                  <a:lnTo>
                    <a:pt x="553" y="1150"/>
                  </a:lnTo>
                  <a:lnTo>
                    <a:pt x="549" y="1156"/>
                  </a:lnTo>
                  <a:lnTo>
                    <a:pt x="543" y="1162"/>
                  </a:lnTo>
                  <a:lnTo>
                    <a:pt x="538" y="1167"/>
                  </a:lnTo>
                  <a:lnTo>
                    <a:pt x="532" y="1171"/>
                  </a:lnTo>
                  <a:lnTo>
                    <a:pt x="525" y="1175"/>
                  </a:lnTo>
                  <a:lnTo>
                    <a:pt x="519" y="1179"/>
                  </a:lnTo>
                  <a:lnTo>
                    <a:pt x="512" y="1182"/>
                  </a:lnTo>
                  <a:lnTo>
                    <a:pt x="505" y="1184"/>
                  </a:lnTo>
                  <a:lnTo>
                    <a:pt x="497" y="1185"/>
                  </a:lnTo>
                  <a:lnTo>
                    <a:pt x="490" y="1185"/>
                  </a:lnTo>
                  <a:lnTo>
                    <a:pt x="438" y="1185"/>
                  </a:lnTo>
                  <a:lnTo>
                    <a:pt x="431" y="1185"/>
                  </a:lnTo>
                  <a:lnTo>
                    <a:pt x="424" y="1184"/>
                  </a:lnTo>
                  <a:lnTo>
                    <a:pt x="417" y="1182"/>
                  </a:lnTo>
                  <a:lnTo>
                    <a:pt x="410" y="1179"/>
                  </a:lnTo>
                  <a:lnTo>
                    <a:pt x="403" y="1175"/>
                  </a:lnTo>
                  <a:lnTo>
                    <a:pt x="397" y="1171"/>
                  </a:lnTo>
                  <a:lnTo>
                    <a:pt x="391" y="1167"/>
                  </a:lnTo>
                  <a:lnTo>
                    <a:pt x="385" y="1162"/>
                  </a:lnTo>
                  <a:lnTo>
                    <a:pt x="380" y="1156"/>
                  </a:lnTo>
                  <a:lnTo>
                    <a:pt x="375" y="1150"/>
                  </a:lnTo>
                  <a:lnTo>
                    <a:pt x="371" y="1144"/>
                  </a:lnTo>
                  <a:lnTo>
                    <a:pt x="368" y="1137"/>
                  </a:lnTo>
                  <a:lnTo>
                    <a:pt x="365" y="1130"/>
                  </a:lnTo>
                  <a:lnTo>
                    <a:pt x="363" y="1123"/>
                  </a:lnTo>
                  <a:lnTo>
                    <a:pt x="362" y="1116"/>
                  </a:lnTo>
                  <a:lnTo>
                    <a:pt x="361" y="1108"/>
                  </a:lnTo>
                  <a:lnTo>
                    <a:pt x="361" y="851"/>
                  </a:lnTo>
                  <a:lnTo>
                    <a:pt x="362" y="843"/>
                  </a:lnTo>
                  <a:lnTo>
                    <a:pt x="363" y="836"/>
                  </a:lnTo>
                  <a:lnTo>
                    <a:pt x="365" y="829"/>
                  </a:lnTo>
                  <a:lnTo>
                    <a:pt x="368" y="822"/>
                  </a:lnTo>
                  <a:lnTo>
                    <a:pt x="371" y="815"/>
                  </a:lnTo>
                  <a:lnTo>
                    <a:pt x="375" y="809"/>
                  </a:lnTo>
                  <a:lnTo>
                    <a:pt x="380" y="803"/>
                  </a:lnTo>
                  <a:lnTo>
                    <a:pt x="385" y="797"/>
                  </a:lnTo>
                  <a:lnTo>
                    <a:pt x="391" y="792"/>
                  </a:lnTo>
                  <a:lnTo>
                    <a:pt x="397" y="787"/>
                  </a:lnTo>
                  <a:lnTo>
                    <a:pt x="403" y="783"/>
                  </a:lnTo>
                  <a:lnTo>
                    <a:pt x="410" y="780"/>
                  </a:lnTo>
                  <a:lnTo>
                    <a:pt x="417" y="777"/>
                  </a:lnTo>
                  <a:lnTo>
                    <a:pt x="424" y="775"/>
                  </a:lnTo>
                  <a:lnTo>
                    <a:pt x="431" y="774"/>
                  </a:lnTo>
                  <a:lnTo>
                    <a:pt x="438" y="773"/>
                  </a:lnTo>
                  <a:lnTo>
                    <a:pt x="443" y="773"/>
                  </a:lnTo>
                  <a:lnTo>
                    <a:pt x="447" y="771"/>
                  </a:lnTo>
                  <a:lnTo>
                    <a:pt x="452" y="768"/>
                  </a:lnTo>
                  <a:lnTo>
                    <a:pt x="456" y="765"/>
                  </a:lnTo>
                  <a:lnTo>
                    <a:pt x="459" y="761"/>
                  </a:lnTo>
                  <a:lnTo>
                    <a:pt x="462" y="756"/>
                  </a:lnTo>
                  <a:lnTo>
                    <a:pt x="464" y="752"/>
                  </a:lnTo>
                  <a:lnTo>
                    <a:pt x="464" y="748"/>
                  </a:lnTo>
                  <a:close/>
                  <a:moveTo>
                    <a:pt x="1082" y="1160"/>
                  </a:moveTo>
                  <a:lnTo>
                    <a:pt x="1083" y="1165"/>
                  </a:lnTo>
                  <a:lnTo>
                    <a:pt x="1083" y="1167"/>
                  </a:lnTo>
                  <a:lnTo>
                    <a:pt x="1084" y="1170"/>
                  </a:lnTo>
                  <a:lnTo>
                    <a:pt x="1087" y="1174"/>
                  </a:lnTo>
                  <a:lnTo>
                    <a:pt x="1088" y="1176"/>
                  </a:lnTo>
                  <a:lnTo>
                    <a:pt x="1090" y="1178"/>
                  </a:lnTo>
                  <a:lnTo>
                    <a:pt x="1094" y="1181"/>
                  </a:lnTo>
                  <a:lnTo>
                    <a:pt x="1096" y="1182"/>
                  </a:lnTo>
                  <a:lnTo>
                    <a:pt x="1098" y="1183"/>
                  </a:lnTo>
                  <a:lnTo>
                    <a:pt x="1103" y="1185"/>
                  </a:lnTo>
                  <a:lnTo>
                    <a:pt x="1108" y="1185"/>
                  </a:lnTo>
                  <a:lnTo>
                    <a:pt x="1113" y="1185"/>
                  </a:lnTo>
                  <a:lnTo>
                    <a:pt x="1116" y="1184"/>
                  </a:lnTo>
                  <a:lnTo>
                    <a:pt x="1118" y="1183"/>
                  </a:lnTo>
                  <a:lnTo>
                    <a:pt x="1123" y="1181"/>
                  </a:lnTo>
                  <a:lnTo>
                    <a:pt x="1124" y="1179"/>
                  </a:lnTo>
                  <a:lnTo>
                    <a:pt x="1126" y="1178"/>
                  </a:lnTo>
                  <a:lnTo>
                    <a:pt x="1129" y="1174"/>
                  </a:lnTo>
                  <a:lnTo>
                    <a:pt x="1132" y="1170"/>
                  </a:lnTo>
                  <a:lnTo>
                    <a:pt x="1133" y="1165"/>
                  </a:lnTo>
                  <a:lnTo>
                    <a:pt x="1134" y="1160"/>
                  </a:lnTo>
                  <a:lnTo>
                    <a:pt x="1133" y="1154"/>
                  </a:lnTo>
                  <a:lnTo>
                    <a:pt x="1133" y="1152"/>
                  </a:lnTo>
                  <a:lnTo>
                    <a:pt x="1132" y="1150"/>
                  </a:lnTo>
                  <a:lnTo>
                    <a:pt x="1129" y="1145"/>
                  </a:lnTo>
                  <a:lnTo>
                    <a:pt x="1128" y="1143"/>
                  </a:lnTo>
                  <a:lnTo>
                    <a:pt x="1126" y="1141"/>
                  </a:lnTo>
                  <a:lnTo>
                    <a:pt x="1123" y="1138"/>
                  </a:lnTo>
                  <a:lnTo>
                    <a:pt x="1120" y="1137"/>
                  </a:lnTo>
                  <a:lnTo>
                    <a:pt x="1118" y="1136"/>
                  </a:lnTo>
                  <a:lnTo>
                    <a:pt x="1113" y="1134"/>
                  </a:lnTo>
                  <a:lnTo>
                    <a:pt x="1108" y="1134"/>
                  </a:lnTo>
                  <a:lnTo>
                    <a:pt x="1103" y="1134"/>
                  </a:lnTo>
                  <a:lnTo>
                    <a:pt x="1100" y="1135"/>
                  </a:lnTo>
                  <a:lnTo>
                    <a:pt x="1098" y="1136"/>
                  </a:lnTo>
                  <a:lnTo>
                    <a:pt x="1094" y="1138"/>
                  </a:lnTo>
                  <a:lnTo>
                    <a:pt x="1092" y="1140"/>
                  </a:lnTo>
                  <a:lnTo>
                    <a:pt x="1090" y="1141"/>
                  </a:lnTo>
                  <a:lnTo>
                    <a:pt x="1087" y="1145"/>
                  </a:lnTo>
                  <a:lnTo>
                    <a:pt x="1084" y="1150"/>
                  </a:lnTo>
                  <a:lnTo>
                    <a:pt x="1083" y="1154"/>
                  </a:lnTo>
                  <a:lnTo>
                    <a:pt x="1082" y="1160"/>
                  </a:lnTo>
                  <a:close/>
                  <a:moveTo>
                    <a:pt x="619" y="695"/>
                  </a:moveTo>
                  <a:lnTo>
                    <a:pt x="619" y="700"/>
                  </a:lnTo>
                  <a:lnTo>
                    <a:pt x="620" y="704"/>
                  </a:lnTo>
                  <a:lnTo>
                    <a:pt x="621" y="706"/>
                  </a:lnTo>
                  <a:lnTo>
                    <a:pt x="623" y="710"/>
                  </a:lnTo>
                  <a:lnTo>
                    <a:pt x="625" y="712"/>
                  </a:lnTo>
                  <a:lnTo>
                    <a:pt x="626" y="714"/>
                  </a:lnTo>
                  <a:lnTo>
                    <a:pt x="630" y="717"/>
                  </a:lnTo>
                  <a:lnTo>
                    <a:pt x="634" y="720"/>
                  </a:lnTo>
                  <a:lnTo>
                    <a:pt x="639" y="721"/>
                  </a:lnTo>
                  <a:lnTo>
                    <a:pt x="644" y="722"/>
                  </a:lnTo>
                  <a:lnTo>
                    <a:pt x="650" y="721"/>
                  </a:lnTo>
                  <a:lnTo>
                    <a:pt x="652" y="721"/>
                  </a:lnTo>
                  <a:lnTo>
                    <a:pt x="655" y="720"/>
                  </a:lnTo>
                  <a:lnTo>
                    <a:pt x="659" y="717"/>
                  </a:lnTo>
                  <a:lnTo>
                    <a:pt x="661" y="716"/>
                  </a:lnTo>
                  <a:lnTo>
                    <a:pt x="663" y="714"/>
                  </a:lnTo>
                  <a:lnTo>
                    <a:pt x="666" y="710"/>
                  </a:lnTo>
                  <a:lnTo>
                    <a:pt x="668" y="706"/>
                  </a:lnTo>
                  <a:lnTo>
                    <a:pt x="670" y="700"/>
                  </a:lnTo>
                  <a:lnTo>
                    <a:pt x="670" y="695"/>
                  </a:lnTo>
                  <a:lnTo>
                    <a:pt x="670" y="690"/>
                  </a:lnTo>
                  <a:lnTo>
                    <a:pt x="669" y="687"/>
                  </a:lnTo>
                  <a:lnTo>
                    <a:pt x="668" y="685"/>
                  </a:lnTo>
                  <a:lnTo>
                    <a:pt x="666" y="681"/>
                  </a:lnTo>
                  <a:lnTo>
                    <a:pt x="664" y="679"/>
                  </a:lnTo>
                  <a:lnTo>
                    <a:pt x="663" y="677"/>
                  </a:lnTo>
                  <a:lnTo>
                    <a:pt x="659" y="674"/>
                  </a:lnTo>
                  <a:lnTo>
                    <a:pt x="655" y="671"/>
                  </a:lnTo>
                  <a:lnTo>
                    <a:pt x="650" y="670"/>
                  </a:lnTo>
                  <a:lnTo>
                    <a:pt x="644" y="669"/>
                  </a:lnTo>
                  <a:lnTo>
                    <a:pt x="639" y="670"/>
                  </a:lnTo>
                  <a:lnTo>
                    <a:pt x="637" y="670"/>
                  </a:lnTo>
                  <a:lnTo>
                    <a:pt x="634" y="671"/>
                  </a:lnTo>
                  <a:lnTo>
                    <a:pt x="630" y="674"/>
                  </a:lnTo>
                  <a:lnTo>
                    <a:pt x="628" y="675"/>
                  </a:lnTo>
                  <a:lnTo>
                    <a:pt x="626" y="677"/>
                  </a:lnTo>
                  <a:lnTo>
                    <a:pt x="623" y="681"/>
                  </a:lnTo>
                  <a:lnTo>
                    <a:pt x="621" y="685"/>
                  </a:lnTo>
                  <a:lnTo>
                    <a:pt x="619" y="690"/>
                  </a:lnTo>
                  <a:lnTo>
                    <a:pt x="619" y="695"/>
                  </a:lnTo>
                  <a:close/>
                  <a:moveTo>
                    <a:pt x="928" y="592"/>
                  </a:moveTo>
                  <a:lnTo>
                    <a:pt x="928" y="597"/>
                  </a:lnTo>
                  <a:lnTo>
                    <a:pt x="929" y="600"/>
                  </a:lnTo>
                  <a:lnTo>
                    <a:pt x="930" y="602"/>
                  </a:lnTo>
                  <a:lnTo>
                    <a:pt x="932" y="606"/>
                  </a:lnTo>
                  <a:lnTo>
                    <a:pt x="934" y="608"/>
                  </a:lnTo>
                  <a:lnTo>
                    <a:pt x="935" y="610"/>
                  </a:lnTo>
                  <a:lnTo>
                    <a:pt x="939" y="613"/>
                  </a:lnTo>
                  <a:lnTo>
                    <a:pt x="944" y="616"/>
                  </a:lnTo>
                  <a:lnTo>
                    <a:pt x="948" y="617"/>
                  </a:lnTo>
                  <a:lnTo>
                    <a:pt x="954" y="618"/>
                  </a:lnTo>
                  <a:lnTo>
                    <a:pt x="959" y="617"/>
                  </a:lnTo>
                  <a:lnTo>
                    <a:pt x="961" y="617"/>
                  </a:lnTo>
                  <a:lnTo>
                    <a:pt x="964" y="616"/>
                  </a:lnTo>
                  <a:lnTo>
                    <a:pt x="968" y="613"/>
                  </a:lnTo>
                  <a:lnTo>
                    <a:pt x="970" y="612"/>
                  </a:lnTo>
                  <a:lnTo>
                    <a:pt x="972" y="610"/>
                  </a:lnTo>
                  <a:lnTo>
                    <a:pt x="975" y="606"/>
                  </a:lnTo>
                  <a:lnTo>
                    <a:pt x="976" y="604"/>
                  </a:lnTo>
                  <a:lnTo>
                    <a:pt x="977" y="602"/>
                  </a:lnTo>
                  <a:lnTo>
                    <a:pt x="979" y="597"/>
                  </a:lnTo>
                  <a:lnTo>
                    <a:pt x="979" y="592"/>
                  </a:lnTo>
                  <a:lnTo>
                    <a:pt x="979" y="587"/>
                  </a:lnTo>
                  <a:lnTo>
                    <a:pt x="978" y="584"/>
                  </a:lnTo>
                  <a:lnTo>
                    <a:pt x="977" y="582"/>
                  </a:lnTo>
                  <a:lnTo>
                    <a:pt x="975" y="578"/>
                  </a:lnTo>
                  <a:lnTo>
                    <a:pt x="973" y="576"/>
                  </a:lnTo>
                  <a:lnTo>
                    <a:pt x="972" y="574"/>
                  </a:lnTo>
                  <a:lnTo>
                    <a:pt x="968" y="571"/>
                  </a:lnTo>
                  <a:lnTo>
                    <a:pt x="964" y="568"/>
                  </a:lnTo>
                  <a:lnTo>
                    <a:pt x="959" y="567"/>
                  </a:lnTo>
                  <a:lnTo>
                    <a:pt x="954" y="566"/>
                  </a:lnTo>
                  <a:lnTo>
                    <a:pt x="948" y="567"/>
                  </a:lnTo>
                  <a:lnTo>
                    <a:pt x="946" y="567"/>
                  </a:lnTo>
                  <a:lnTo>
                    <a:pt x="944" y="568"/>
                  </a:lnTo>
                  <a:lnTo>
                    <a:pt x="939" y="571"/>
                  </a:lnTo>
                  <a:lnTo>
                    <a:pt x="937" y="572"/>
                  </a:lnTo>
                  <a:lnTo>
                    <a:pt x="935" y="574"/>
                  </a:lnTo>
                  <a:lnTo>
                    <a:pt x="932" y="578"/>
                  </a:lnTo>
                  <a:lnTo>
                    <a:pt x="930" y="582"/>
                  </a:lnTo>
                  <a:lnTo>
                    <a:pt x="928" y="587"/>
                  </a:lnTo>
                  <a:lnTo>
                    <a:pt x="928" y="592"/>
                  </a:lnTo>
                  <a:close/>
                  <a:moveTo>
                    <a:pt x="979" y="902"/>
                  </a:moveTo>
                  <a:lnTo>
                    <a:pt x="979" y="897"/>
                  </a:lnTo>
                  <a:lnTo>
                    <a:pt x="978" y="894"/>
                  </a:lnTo>
                  <a:lnTo>
                    <a:pt x="977" y="892"/>
                  </a:lnTo>
                  <a:lnTo>
                    <a:pt x="975" y="888"/>
                  </a:lnTo>
                  <a:lnTo>
                    <a:pt x="973" y="886"/>
                  </a:lnTo>
                  <a:lnTo>
                    <a:pt x="972" y="884"/>
                  </a:lnTo>
                  <a:lnTo>
                    <a:pt x="968" y="881"/>
                  </a:lnTo>
                  <a:lnTo>
                    <a:pt x="964" y="878"/>
                  </a:lnTo>
                  <a:lnTo>
                    <a:pt x="959" y="877"/>
                  </a:lnTo>
                  <a:lnTo>
                    <a:pt x="954" y="876"/>
                  </a:lnTo>
                  <a:lnTo>
                    <a:pt x="948" y="877"/>
                  </a:lnTo>
                  <a:lnTo>
                    <a:pt x="946" y="877"/>
                  </a:lnTo>
                  <a:lnTo>
                    <a:pt x="944" y="878"/>
                  </a:lnTo>
                  <a:lnTo>
                    <a:pt x="939" y="881"/>
                  </a:lnTo>
                  <a:lnTo>
                    <a:pt x="937" y="882"/>
                  </a:lnTo>
                  <a:lnTo>
                    <a:pt x="935" y="884"/>
                  </a:lnTo>
                  <a:lnTo>
                    <a:pt x="932" y="888"/>
                  </a:lnTo>
                  <a:lnTo>
                    <a:pt x="930" y="892"/>
                  </a:lnTo>
                  <a:lnTo>
                    <a:pt x="928" y="897"/>
                  </a:lnTo>
                  <a:lnTo>
                    <a:pt x="928" y="902"/>
                  </a:lnTo>
                  <a:lnTo>
                    <a:pt x="928" y="907"/>
                  </a:lnTo>
                  <a:lnTo>
                    <a:pt x="929" y="910"/>
                  </a:lnTo>
                  <a:lnTo>
                    <a:pt x="930" y="912"/>
                  </a:lnTo>
                  <a:lnTo>
                    <a:pt x="932" y="916"/>
                  </a:lnTo>
                  <a:lnTo>
                    <a:pt x="934" y="918"/>
                  </a:lnTo>
                  <a:lnTo>
                    <a:pt x="935" y="920"/>
                  </a:lnTo>
                  <a:lnTo>
                    <a:pt x="939" y="923"/>
                  </a:lnTo>
                  <a:lnTo>
                    <a:pt x="944" y="926"/>
                  </a:lnTo>
                  <a:lnTo>
                    <a:pt x="948" y="927"/>
                  </a:lnTo>
                  <a:lnTo>
                    <a:pt x="954" y="928"/>
                  </a:lnTo>
                  <a:lnTo>
                    <a:pt x="959" y="927"/>
                  </a:lnTo>
                  <a:lnTo>
                    <a:pt x="961" y="927"/>
                  </a:lnTo>
                  <a:lnTo>
                    <a:pt x="964" y="926"/>
                  </a:lnTo>
                  <a:lnTo>
                    <a:pt x="968" y="923"/>
                  </a:lnTo>
                  <a:lnTo>
                    <a:pt x="970" y="922"/>
                  </a:lnTo>
                  <a:lnTo>
                    <a:pt x="972" y="920"/>
                  </a:lnTo>
                  <a:lnTo>
                    <a:pt x="975" y="916"/>
                  </a:lnTo>
                  <a:lnTo>
                    <a:pt x="976" y="914"/>
                  </a:lnTo>
                  <a:lnTo>
                    <a:pt x="977" y="912"/>
                  </a:lnTo>
                  <a:lnTo>
                    <a:pt x="979" y="907"/>
                  </a:lnTo>
                  <a:lnTo>
                    <a:pt x="979" y="902"/>
                  </a:lnTo>
                  <a:close/>
                  <a:moveTo>
                    <a:pt x="1263" y="1288"/>
                  </a:moveTo>
                  <a:lnTo>
                    <a:pt x="1269" y="1288"/>
                  </a:lnTo>
                  <a:lnTo>
                    <a:pt x="1271" y="1287"/>
                  </a:lnTo>
                  <a:lnTo>
                    <a:pt x="1273" y="1286"/>
                  </a:lnTo>
                  <a:lnTo>
                    <a:pt x="1278" y="1284"/>
                  </a:lnTo>
                  <a:lnTo>
                    <a:pt x="1280" y="1282"/>
                  </a:lnTo>
                  <a:lnTo>
                    <a:pt x="1282" y="1281"/>
                  </a:lnTo>
                  <a:lnTo>
                    <a:pt x="1285" y="1277"/>
                  </a:lnTo>
                  <a:lnTo>
                    <a:pt x="1286" y="1275"/>
                  </a:lnTo>
                  <a:lnTo>
                    <a:pt x="1287" y="1273"/>
                  </a:lnTo>
                  <a:lnTo>
                    <a:pt x="1289" y="1268"/>
                  </a:lnTo>
                  <a:lnTo>
                    <a:pt x="1289" y="1263"/>
                  </a:lnTo>
                  <a:lnTo>
                    <a:pt x="1289" y="1257"/>
                  </a:lnTo>
                  <a:lnTo>
                    <a:pt x="1288" y="1255"/>
                  </a:lnTo>
                  <a:lnTo>
                    <a:pt x="1287" y="1253"/>
                  </a:lnTo>
                  <a:lnTo>
                    <a:pt x="1285" y="1248"/>
                  </a:lnTo>
                  <a:lnTo>
                    <a:pt x="1283" y="1246"/>
                  </a:lnTo>
                  <a:lnTo>
                    <a:pt x="1282" y="1244"/>
                  </a:lnTo>
                  <a:lnTo>
                    <a:pt x="1278" y="1241"/>
                  </a:lnTo>
                  <a:lnTo>
                    <a:pt x="1276" y="1240"/>
                  </a:lnTo>
                  <a:lnTo>
                    <a:pt x="1273" y="1239"/>
                  </a:lnTo>
                  <a:lnTo>
                    <a:pt x="1269" y="1237"/>
                  </a:lnTo>
                  <a:lnTo>
                    <a:pt x="1263" y="1237"/>
                  </a:lnTo>
                  <a:lnTo>
                    <a:pt x="1258" y="1237"/>
                  </a:lnTo>
                  <a:lnTo>
                    <a:pt x="1255" y="1238"/>
                  </a:lnTo>
                  <a:lnTo>
                    <a:pt x="1253" y="1239"/>
                  </a:lnTo>
                  <a:lnTo>
                    <a:pt x="1249" y="1241"/>
                  </a:lnTo>
                  <a:lnTo>
                    <a:pt x="1247" y="1243"/>
                  </a:lnTo>
                  <a:lnTo>
                    <a:pt x="1245" y="1244"/>
                  </a:lnTo>
                  <a:lnTo>
                    <a:pt x="1242" y="1248"/>
                  </a:lnTo>
                  <a:lnTo>
                    <a:pt x="1241" y="1250"/>
                  </a:lnTo>
                  <a:lnTo>
                    <a:pt x="1240" y="1253"/>
                  </a:lnTo>
                  <a:lnTo>
                    <a:pt x="1238" y="1257"/>
                  </a:lnTo>
                  <a:lnTo>
                    <a:pt x="1238" y="1263"/>
                  </a:lnTo>
                  <a:lnTo>
                    <a:pt x="1238" y="1268"/>
                  </a:lnTo>
                  <a:lnTo>
                    <a:pt x="1239" y="1270"/>
                  </a:lnTo>
                  <a:lnTo>
                    <a:pt x="1240" y="1273"/>
                  </a:lnTo>
                  <a:lnTo>
                    <a:pt x="1242" y="1277"/>
                  </a:lnTo>
                  <a:lnTo>
                    <a:pt x="1243" y="1279"/>
                  </a:lnTo>
                  <a:lnTo>
                    <a:pt x="1245" y="1281"/>
                  </a:lnTo>
                  <a:lnTo>
                    <a:pt x="1249" y="1284"/>
                  </a:lnTo>
                  <a:lnTo>
                    <a:pt x="1251" y="1285"/>
                  </a:lnTo>
                  <a:lnTo>
                    <a:pt x="1253" y="1286"/>
                  </a:lnTo>
                  <a:lnTo>
                    <a:pt x="1258" y="1288"/>
                  </a:lnTo>
                  <a:lnTo>
                    <a:pt x="1263" y="1288"/>
                  </a:lnTo>
                  <a:close/>
                  <a:moveTo>
                    <a:pt x="284" y="1288"/>
                  </a:moveTo>
                  <a:lnTo>
                    <a:pt x="289" y="1288"/>
                  </a:lnTo>
                  <a:lnTo>
                    <a:pt x="291" y="1287"/>
                  </a:lnTo>
                  <a:lnTo>
                    <a:pt x="294" y="1286"/>
                  </a:lnTo>
                  <a:lnTo>
                    <a:pt x="298" y="1284"/>
                  </a:lnTo>
                  <a:lnTo>
                    <a:pt x="300" y="1282"/>
                  </a:lnTo>
                  <a:lnTo>
                    <a:pt x="302" y="1281"/>
                  </a:lnTo>
                  <a:lnTo>
                    <a:pt x="305" y="1277"/>
                  </a:lnTo>
                  <a:lnTo>
                    <a:pt x="307" y="1273"/>
                  </a:lnTo>
                  <a:lnTo>
                    <a:pt x="309" y="1268"/>
                  </a:lnTo>
                  <a:lnTo>
                    <a:pt x="309" y="1263"/>
                  </a:lnTo>
                  <a:lnTo>
                    <a:pt x="309" y="1257"/>
                  </a:lnTo>
                  <a:lnTo>
                    <a:pt x="308" y="1255"/>
                  </a:lnTo>
                  <a:lnTo>
                    <a:pt x="307" y="1253"/>
                  </a:lnTo>
                  <a:lnTo>
                    <a:pt x="305" y="1248"/>
                  </a:lnTo>
                  <a:lnTo>
                    <a:pt x="304" y="1246"/>
                  </a:lnTo>
                  <a:lnTo>
                    <a:pt x="302" y="1244"/>
                  </a:lnTo>
                  <a:lnTo>
                    <a:pt x="298" y="1241"/>
                  </a:lnTo>
                  <a:lnTo>
                    <a:pt x="296" y="1240"/>
                  </a:lnTo>
                  <a:lnTo>
                    <a:pt x="294" y="1239"/>
                  </a:lnTo>
                  <a:lnTo>
                    <a:pt x="289" y="1237"/>
                  </a:lnTo>
                  <a:lnTo>
                    <a:pt x="284" y="1237"/>
                  </a:lnTo>
                  <a:lnTo>
                    <a:pt x="283" y="1237"/>
                  </a:lnTo>
                  <a:lnTo>
                    <a:pt x="278" y="1237"/>
                  </a:lnTo>
                  <a:lnTo>
                    <a:pt x="276" y="1238"/>
                  </a:lnTo>
                  <a:lnTo>
                    <a:pt x="273" y="1239"/>
                  </a:lnTo>
                  <a:lnTo>
                    <a:pt x="269" y="1241"/>
                  </a:lnTo>
                  <a:lnTo>
                    <a:pt x="267" y="1243"/>
                  </a:lnTo>
                  <a:lnTo>
                    <a:pt x="265" y="1244"/>
                  </a:lnTo>
                  <a:lnTo>
                    <a:pt x="262" y="1248"/>
                  </a:lnTo>
                  <a:lnTo>
                    <a:pt x="261" y="1250"/>
                  </a:lnTo>
                  <a:lnTo>
                    <a:pt x="260" y="1253"/>
                  </a:lnTo>
                  <a:lnTo>
                    <a:pt x="258" y="1257"/>
                  </a:lnTo>
                  <a:lnTo>
                    <a:pt x="258" y="1263"/>
                  </a:lnTo>
                  <a:lnTo>
                    <a:pt x="258" y="1268"/>
                  </a:lnTo>
                  <a:lnTo>
                    <a:pt x="259" y="1270"/>
                  </a:lnTo>
                  <a:lnTo>
                    <a:pt x="260" y="1273"/>
                  </a:lnTo>
                  <a:lnTo>
                    <a:pt x="262" y="1277"/>
                  </a:lnTo>
                  <a:lnTo>
                    <a:pt x="264" y="1279"/>
                  </a:lnTo>
                  <a:lnTo>
                    <a:pt x="265" y="1281"/>
                  </a:lnTo>
                  <a:lnTo>
                    <a:pt x="269" y="1284"/>
                  </a:lnTo>
                  <a:lnTo>
                    <a:pt x="271" y="1285"/>
                  </a:lnTo>
                  <a:lnTo>
                    <a:pt x="274" y="1286"/>
                  </a:lnTo>
                  <a:lnTo>
                    <a:pt x="278" y="1288"/>
                  </a:lnTo>
                  <a:lnTo>
                    <a:pt x="284" y="1288"/>
                  </a:lnTo>
                  <a:close/>
                  <a:moveTo>
                    <a:pt x="1263" y="309"/>
                  </a:moveTo>
                  <a:lnTo>
                    <a:pt x="1269" y="308"/>
                  </a:lnTo>
                  <a:lnTo>
                    <a:pt x="1271" y="307"/>
                  </a:lnTo>
                  <a:lnTo>
                    <a:pt x="1273" y="307"/>
                  </a:lnTo>
                  <a:lnTo>
                    <a:pt x="1278" y="304"/>
                  </a:lnTo>
                  <a:lnTo>
                    <a:pt x="1280" y="303"/>
                  </a:lnTo>
                  <a:lnTo>
                    <a:pt x="1282" y="301"/>
                  </a:lnTo>
                  <a:lnTo>
                    <a:pt x="1285" y="297"/>
                  </a:lnTo>
                  <a:lnTo>
                    <a:pt x="1286" y="295"/>
                  </a:lnTo>
                  <a:lnTo>
                    <a:pt x="1287" y="293"/>
                  </a:lnTo>
                  <a:lnTo>
                    <a:pt x="1289" y="288"/>
                  </a:lnTo>
                  <a:lnTo>
                    <a:pt x="1289" y="283"/>
                  </a:lnTo>
                  <a:lnTo>
                    <a:pt x="1289" y="278"/>
                  </a:lnTo>
                  <a:lnTo>
                    <a:pt x="1288" y="275"/>
                  </a:lnTo>
                  <a:lnTo>
                    <a:pt x="1287" y="273"/>
                  </a:lnTo>
                  <a:lnTo>
                    <a:pt x="1285" y="268"/>
                  </a:lnTo>
                  <a:lnTo>
                    <a:pt x="1283" y="267"/>
                  </a:lnTo>
                  <a:lnTo>
                    <a:pt x="1282" y="265"/>
                  </a:lnTo>
                  <a:lnTo>
                    <a:pt x="1278" y="262"/>
                  </a:lnTo>
                  <a:lnTo>
                    <a:pt x="1273" y="259"/>
                  </a:lnTo>
                  <a:lnTo>
                    <a:pt x="1269" y="258"/>
                  </a:lnTo>
                  <a:lnTo>
                    <a:pt x="1263" y="257"/>
                  </a:lnTo>
                  <a:lnTo>
                    <a:pt x="1258" y="258"/>
                  </a:lnTo>
                  <a:lnTo>
                    <a:pt x="1255" y="258"/>
                  </a:lnTo>
                  <a:lnTo>
                    <a:pt x="1253" y="259"/>
                  </a:lnTo>
                  <a:lnTo>
                    <a:pt x="1249" y="262"/>
                  </a:lnTo>
                  <a:lnTo>
                    <a:pt x="1247" y="263"/>
                  </a:lnTo>
                  <a:lnTo>
                    <a:pt x="1245" y="265"/>
                  </a:lnTo>
                  <a:lnTo>
                    <a:pt x="1242" y="268"/>
                  </a:lnTo>
                  <a:lnTo>
                    <a:pt x="1241" y="271"/>
                  </a:lnTo>
                  <a:lnTo>
                    <a:pt x="1240" y="273"/>
                  </a:lnTo>
                  <a:lnTo>
                    <a:pt x="1238" y="278"/>
                  </a:lnTo>
                  <a:lnTo>
                    <a:pt x="1238" y="283"/>
                  </a:lnTo>
                  <a:lnTo>
                    <a:pt x="1238" y="288"/>
                  </a:lnTo>
                  <a:lnTo>
                    <a:pt x="1239" y="291"/>
                  </a:lnTo>
                  <a:lnTo>
                    <a:pt x="1240" y="293"/>
                  </a:lnTo>
                  <a:lnTo>
                    <a:pt x="1242" y="297"/>
                  </a:lnTo>
                  <a:lnTo>
                    <a:pt x="1243" y="299"/>
                  </a:lnTo>
                  <a:lnTo>
                    <a:pt x="1245" y="301"/>
                  </a:lnTo>
                  <a:lnTo>
                    <a:pt x="1249" y="304"/>
                  </a:lnTo>
                  <a:lnTo>
                    <a:pt x="1251" y="306"/>
                  </a:lnTo>
                  <a:lnTo>
                    <a:pt x="1253" y="307"/>
                  </a:lnTo>
                  <a:lnTo>
                    <a:pt x="1258" y="308"/>
                  </a:lnTo>
                  <a:lnTo>
                    <a:pt x="1263" y="309"/>
                  </a:lnTo>
                  <a:close/>
                  <a:moveTo>
                    <a:pt x="284" y="309"/>
                  </a:moveTo>
                  <a:lnTo>
                    <a:pt x="289" y="308"/>
                  </a:lnTo>
                  <a:lnTo>
                    <a:pt x="291" y="307"/>
                  </a:lnTo>
                  <a:lnTo>
                    <a:pt x="294" y="307"/>
                  </a:lnTo>
                  <a:lnTo>
                    <a:pt x="298" y="304"/>
                  </a:lnTo>
                  <a:lnTo>
                    <a:pt x="300" y="303"/>
                  </a:lnTo>
                  <a:lnTo>
                    <a:pt x="302" y="301"/>
                  </a:lnTo>
                  <a:lnTo>
                    <a:pt x="305" y="297"/>
                  </a:lnTo>
                  <a:lnTo>
                    <a:pt x="307" y="293"/>
                  </a:lnTo>
                  <a:lnTo>
                    <a:pt x="309" y="288"/>
                  </a:lnTo>
                  <a:lnTo>
                    <a:pt x="309" y="283"/>
                  </a:lnTo>
                  <a:lnTo>
                    <a:pt x="309" y="278"/>
                  </a:lnTo>
                  <a:lnTo>
                    <a:pt x="308" y="275"/>
                  </a:lnTo>
                  <a:lnTo>
                    <a:pt x="307" y="273"/>
                  </a:lnTo>
                  <a:lnTo>
                    <a:pt x="305" y="268"/>
                  </a:lnTo>
                  <a:lnTo>
                    <a:pt x="304" y="267"/>
                  </a:lnTo>
                  <a:lnTo>
                    <a:pt x="302" y="265"/>
                  </a:lnTo>
                  <a:lnTo>
                    <a:pt x="298" y="262"/>
                  </a:lnTo>
                  <a:lnTo>
                    <a:pt x="294" y="259"/>
                  </a:lnTo>
                  <a:lnTo>
                    <a:pt x="289" y="258"/>
                  </a:lnTo>
                  <a:lnTo>
                    <a:pt x="284" y="257"/>
                  </a:lnTo>
                  <a:lnTo>
                    <a:pt x="283" y="257"/>
                  </a:lnTo>
                  <a:lnTo>
                    <a:pt x="278" y="258"/>
                  </a:lnTo>
                  <a:lnTo>
                    <a:pt x="276" y="258"/>
                  </a:lnTo>
                  <a:lnTo>
                    <a:pt x="273" y="259"/>
                  </a:lnTo>
                  <a:lnTo>
                    <a:pt x="269" y="262"/>
                  </a:lnTo>
                  <a:lnTo>
                    <a:pt x="267" y="263"/>
                  </a:lnTo>
                  <a:lnTo>
                    <a:pt x="265" y="265"/>
                  </a:lnTo>
                  <a:lnTo>
                    <a:pt x="262" y="268"/>
                  </a:lnTo>
                  <a:lnTo>
                    <a:pt x="261" y="271"/>
                  </a:lnTo>
                  <a:lnTo>
                    <a:pt x="260" y="273"/>
                  </a:lnTo>
                  <a:lnTo>
                    <a:pt x="258" y="278"/>
                  </a:lnTo>
                  <a:lnTo>
                    <a:pt x="258" y="283"/>
                  </a:lnTo>
                  <a:lnTo>
                    <a:pt x="258" y="288"/>
                  </a:lnTo>
                  <a:lnTo>
                    <a:pt x="259" y="291"/>
                  </a:lnTo>
                  <a:lnTo>
                    <a:pt x="260" y="293"/>
                  </a:lnTo>
                  <a:lnTo>
                    <a:pt x="262" y="297"/>
                  </a:lnTo>
                  <a:lnTo>
                    <a:pt x="264" y="299"/>
                  </a:lnTo>
                  <a:lnTo>
                    <a:pt x="265" y="301"/>
                  </a:lnTo>
                  <a:lnTo>
                    <a:pt x="269" y="304"/>
                  </a:lnTo>
                  <a:lnTo>
                    <a:pt x="271" y="306"/>
                  </a:lnTo>
                  <a:lnTo>
                    <a:pt x="274" y="307"/>
                  </a:lnTo>
                  <a:lnTo>
                    <a:pt x="278" y="308"/>
                  </a:lnTo>
                  <a:lnTo>
                    <a:pt x="284" y="30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sz="900"/>
            </a:p>
          </p:txBody>
        </p:sp>
        <p:sp>
          <p:nvSpPr>
            <p:cNvPr id="32" name="Freeform 48">
              <a:extLst>
                <a:ext uri="{FF2B5EF4-FFF2-40B4-BE49-F238E27FC236}">
                  <a16:creationId xmlns:a16="http://schemas.microsoft.com/office/drawing/2014/main" id="{13099CCA-5A80-4909-B794-AA39246DD586}"/>
                </a:ext>
              </a:extLst>
            </p:cNvPr>
            <p:cNvSpPr>
              <a:spLocks noChangeAspect="1" noEditPoints="1"/>
            </p:cNvSpPr>
            <p:nvPr/>
          </p:nvSpPr>
          <p:spPr bwMode="auto">
            <a:xfrm>
              <a:off x="10702876" y="4376240"/>
              <a:ext cx="601680" cy="561672"/>
            </a:xfrm>
            <a:custGeom>
              <a:avLst/>
              <a:gdLst>
                <a:gd name="T0" fmla="*/ 800 w 1925"/>
                <a:gd name="T1" fmla="*/ 1450 h 1797"/>
                <a:gd name="T2" fmla="*/ 522 w 1925"/>
                <a:gd name="T3" fmla="*/ 1227 h 1797"/>
                <a:gd name="T4" fmla="*/ 493 w 1925"/>
                <a:gd name="T5" fmla="*/ 755 h 1797"/>
                <a:gd name="T6" fmla="*/ 741 w 1925"/>
                <a:gd name="T7" fmla="*/ 500 h 1797"/>
                <a:gd name="T8" fmla="*/ 1126 w 1925"/>
                <a:gd name="T9" fmla="*/ 530 h 1797"/>
                <a:gd name="T10" fmla="*/ 1303 w 1925"/>
                <a:gd name="T11" fmla="*/ 578 h 1797"/>
                <a:gd name="T12" fmla="*/ 1153 w 1925"/>
                <a:gd name="T13" fmla="*/ 1361 h 1797"/>
                <a:gd name="T14" fmla="*/ 1325 w 1925"/>
                <a:gd name="T15" fmla="*/ 1326 h 1797"/>
                <a:gd name="T16" fmla="*/ 919 w 1925"/>
                <a:gd name="T17" fmla="*/ 1431 h 1797"/>
                <a:gd name="T18" fmla="*/ 758 w 1925"/>
                <a:gd name="T19" fmla="*/ 720 h 1797"/>
                <a:gd name="T20" fmla="*/ 1093 w 1925"/>
                <a:gd name="T21" fmla="*/ 594 h 1797"/>
                <a:gd name="T22" fmla="*/ 1080 w 1925"/>
                <a:gd name="T23" fmla="*/ 1349 h 1797"/>
                <a:gd name="T24" fmla="*/ 1215 w 1925"/>
                <a:gd name="T25" fmla="*/ 896 h 1797"/>
                <a:gd name="T26" fmla="*/ 1282 w 1925"/>
                <a:gd name="T27" fmla="*/ 912 h 1797"/>
                <a:gd name="T28" fmla="*/ 720 w 1925"/>
                <a:gd name="T29" fmla="*/ 834 h 1797"/>
                <a:gd name="T30" fmla="*/ 648 w 1925"/>
                <a:gd name="T31" fmla="*/ 865 h 1797"/>
                <a:gd name="T32" fmla="*/ 986 w 1925"/>
                <a:gd name="T33" fmla="*/ 1540 h 1797"/>
                <a:gd name="T34" fmla="*/ 1420 w 1925"/>
                <a:gd name="T35" fmla="*/ 1316 h 1797"/>
                <a:gd name="T36" fmla="*/ 1539 w 1925"/>
                <a:gd name="T37" fmla="*/ 918 h 1797"/>
                <a:gd name="T38" fmla="*/ 1375 w 1925"/>
                <a:gd name="T39" fmla="*/ 559 h 1797"/>
                <a:gd name="T40" fmla="*/ 962 w 1925"/>
                <a:gd name="T41" fmla="*/ 385 h 1797"/>
                <a:gd name="T42" fmla="*/ 520 w 1925"/>
                <a:gd name="T43" fmla="*/ 592 h 1797"/>
                <a:gd name="T44" fmla="*/ 385 w 1925"/>
                <a:gd name="T45" fmla="*/ 962 h 1797"/>
                <a:gd name="T46" fmla="*/ 534 w 1925"/>
                <a:gd name="T47" fmla="*/ 1351 h 1797"/>
                <a:gd name="T48" fmla="*/ 938 w 1925"/>
                <a:gd name="T49" fmla="*/ 1540 h 1797"/>
                <a:gd name="T50" fmla="*/ 1417 w 1925"/>
                <a:gd name="T51" fmla="*/ 1644 h 1797"/>
                <a:gd name="T52" fmla="*/ 1529 w 1925"/>
                <a:gd name="T53" fmla="*/ 1633 h 1797"/>
                <a:gd name="T54" fmla="*/ 1483 w 1925"/>
                <a:gd name="T55" fmla="*/ 1733 h 1797"/>
                <a:gd name="T56" fmla="*/ 1319 w 1925"/>
                <a:gd name="T57" fmla="*/ 1494 h 1797"/>
                <a:gd name="T58" fmla="*/ 1349 w 1925"/>
                <a:gd name="T59" fmla="*/ 1688 h 1797"/>
                <a:gd name="T60" fmla="*/ 1502 w 1925"/>
                <a:gd name="T61" fmla="*/ 1795 h 1797"/>
                <a:gd name="T62" fmla="*/ 1603 w 1925"/>
                <a:gd name="T63" fmla="*/ 1649 h 1797"/>
                <a:gd name="T64" fmla="*/ 430 w 1925"/>
                <a:gd name="T65" fmla="*/ 1730 h 1797"/>
                <a:gd name="T66" fmla="*/ 408 w 1925"/>
                <a:gd name="T67" fmla="*/ 1619 h 1797"/>
                <a:gd name="T68" fmla="*/ 512 w 1925"/>
                <a:gd name="T69" fmla="*/ 1656 h 1797"/>
                <a:gd name="T70" fmla="*/ 480 w 1925"/>
                <a:gd name="T71" fmla="*/ 1544 h 1797"/>
                <a:gd name="T72" fmla="*/ 321 w 1925"/>
                <a:gd name="T73" fmla="*/ 1656 h 1797"/>
                <a:gd name="T74" fmla="*/ 436 w 1925"/>
                <a:gd name="T75" fmla="*/ 1796 h 1797"/>
                <a:gd name="T76" fmla="*/ 577 w 1925"/>
                <a:gd name="T77" fmla="*/ 1682 h 1797"/>
                <a:gd name="T78" fmla="*/ 594 w 1925"/>
                <a:gd name="T79" fmla="*/ 1478 h 1797"/>
                <a:gd name="T80" fmla="*/ 1741 w 1925"/>
                <a:gd name="T81" fmla="*/ 736 h 1797"/>
                <a:gd name="T82" fmla="*/ 1797 w 1925"/>
                <a:gd name="T83" fmla="*/ 642 h 1797"/>
                <a:gd name="T84" fmla="*/ 1850 w 1925"/>
                <a:gd name="T85" fmla="*/ 742 h 1797"/>
                <a:gd name="T86" fmla="*/ 1720 w 1925"/>
                <a:gd name="T87" fmla="*/ 603 h 1797"/>
                <a:gd name="T88" fmla="*/ 1588 w 1925"/>
                <a:gd name="T89" fmla="*/ 770 h 1797"/>
                <a:gd name="T90" fmla="*/ 1730 w 1925"/>
                <a:gd name="T91" fmla="*/ 815 h 1797"/>
                <a:gd name="T92" fmla="*/ 1903 w 1925"/>
                <a:gd name="T93" fmla="*/ 777 h 1797"/>
                <a:gd name="T94" fmla="*/ 1858 w 1925"/>
                <a:gd name="T95" fmla="*/ 593 h 1797"/>
                <a:gd name="T96" fmla="*/ 64 w 1925"/>
                <a:gd name="T97" fmla="*/ 706 h 1797"/>
                <a:gd name="T98" fmla="*/ 164 w 1925"/>
                <a:gd name="T99" fmla="*/ 653 h 1797"/>
                <a:gd name="T100" fmla="*/ 153 w 1925"/>
                <a:gd name="T101" fmla="*/ 765 h 1797"/>
                <a:gd name="T102" fmla="*/ 256 w 1925"/>
                <a:gd name="T103" fmla="*/ 693 h 1797"/>
                <a:gd name="T104" fmla="*/ 96 w 1925"/>
                <a:gd name="T105" fmla="*/ 581 h 1797"/>
                <a:gd name="T106" fmla="*/ 4 w 1925"/>
                <a:gd name="T107" fmla="*/ 738 h 1797"/>
                <a:gd name="T108" fmla="*/ 160 w 1925"/>
                <a:gd name="T109" fmla="*/ 830 h 1797"/>
                <a:gd name="T110" fmla="*/ 962 w 1925"/>
                <a:gd name="T111" fmla="*/ 64 h 1797"/>
                <a:gd name="T112" fmla="*/ 1015 w 1925"/>
                <a:gd name="T113" fmla="*/ 164 h 1797"/>
                <a:gd name="T114" fmla="*/ 903 w 1925"/>
                <a:gd name="T115" fmla="*/ 153 h 1797"/>
                <a:gd name="T116" fmla="*/ 930 w 1925"/>
                <a:gd name="T117" fmla="*/ 252 h 1797"/>
                <a:gd name="T118" fmla="*/ 994 w 1925"/>
                <a:gd name="T119" fmla="*/ 308 h 1797"/>
                <a:gd name="T120" fmla="*/ 1090 w 1925"/>
                <a:gd name="T121" fmla="*/ 115 h 1797"/>
                <a:gd name="T122" fmla="*/ 930 w 1925"/>
                <a:gd name="T123" fmla="*/ 4 h 1797"/>
                <a:gd name="T124" fmla="*/ 841 w 1925"/>
                <a:gd name="T125" fmla="*/ 17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5" h="1797">
                  <a:moveTo>
                    <a:pt x="487" y="1156"/>
                  </a:moveTo>
                  <a:lnTo>
                    <a:pt x="670" y="1156"/>
                  </a:lnTo>
                  <a:lnTo>
                    <a:pt x="674" y="1169"/>
                  </a:lnTo>
                  <a:lnTo>
                    <a:pt x="678" y="1182"/>
                  </a:lnTo>
                  <a:lnTo>
                    <a:pt x="688" y="1208"/>
                  </a:lnTo>
                  <a:lnTo>
                    <a:pt x="698" y="1233"/>
                  </a:lnTo>
                  <a:lnTo>
                    <a:pt x="709" y="1256"/>
                  </a:lnTo>
                  <a:lnTo>
                    <a:pt x="721" y="1279"/>
                  </a:lnTo>
                  <a:lnTo>
                    <a:pt x="733" y="1301"/>
                  </a:lnTo>
                  <a:lnTo>
                    <a:pt x="746" y="1322"/>
                  </a:lnTo>
                  <a:lnTo>
                    <a:pt x="758" y="1342"/>
                  </a:lnTo>
                  <a:lnTo>
                    <a:pt x="772" y="1361"/>
                  </a:lnTo>
                  <a:lnTo>
                    <a:pt x="785" y="1379"/>
                  </a:lnTo>
                  <a:lnTo>
                    <a:pt x="798" y="1396"/>
                  </a:lnTo>
                  <a:lnTo>
                    <a:pt x="812" y="1412"/>
                  </a:lnTo>
                  <a:lnTo>
                    <a:pt x="825" y="1427"/>
                  </a:lnTo>
                  <a:lnTo>
                    <a:pt x="838" y="1441"/>
                  </a:lnTo>
                  <a:lnTo>
                    <a:pt x="863" y="1467"/>
                  </a:lnTo>
                  <a:lnTo>
                    <a:pt x="847" y="1463"/>
                  </a:lnTo>
                  <a:lnTo>
                    <a:pt x="831" y="1459"/>
                  </a:lnTo>
                  <a:lnTo>
                    <a:pt x="823" y="1457"/>
                  </a:lnTo>
                  <a:lnTo>
                    <a:pt x="815" y="1455"/>
                  </a:lnTo>
                  <a:lnTo>
                    <a:pt x="800" y="1450"/>
                  </a:lnTo>
                  <a:lnTo>
                    <a:pt x="785" y="1445"/>
                  </a:lnTo>
                  <a:lnTo>
                    <a:pt x="770" y="1439"/>
                  </a:lnTo>
                  <a:lnTo>
                    <a:pt x="755" y="1433"/>
                  </a:lnTo>
                  <a:lnTo>
                    <a:pt x="741" y="1426"/>
                  </a:lnTo>
                  <a:lnTo>
                    <a:pt x="726" y="1419"/>
                  </a:lnTo>
                  <a:lnTo>
                    <a:pt x="713" y="1411"/>
                  </a:lnTo>
                  <a:lnTo>
                    <a:pt x="699" y="1403"/>
                  </a:lnTo>
                  <a:lnTo>
                    <a:pt x="685" y="1395"/>
                  </a:lnTo>
                  <a:lnTo>
                    <a:pt x="672" y="1386"/>
                  </a:lnTo>
                  <a:lnTo>
                    <a:pt x="659" y="1377"/>
                  </a:lnTo>
                  <a:lnTo>
                    <a:pt x="647" y="1368"/>
                  </a:lnTo>
                  <a:lnTo>
                    <a:pt x="635" y="1358"/>
                  </a:lnTo>
                  <a:lnTo>
                    <a:pt x="623" y="1347"/>
                  </a:lnTo>
                  <a:lnTo>
                    <a:pt x="611" y="1337"/>
                  </a:lnTo>
                  <a:lnTo>
                    <a:pt x="600" y="1326"/>
                  </a:lnTo>
                  <a:lnTo>
                    <a:pt x="589" y="1315"/>
                  </a:lnTo>
                  <a:lnTo>
                    <a:pt x="578" y="1303"/>
                  </a:lnTo>
                  <a:lnTo>
                    <a:pt x="568" y="1291"/>
                  </a:lnTo>
                  <a:lnTo>
                    <a:pt x="558" y="1279"/>
                  </a:lnTo>
                  <a:lnTo>
                    <a:pt x="548" y="1266"/>
                  </a:lnTo>
                  <a:lnTo>
                    <a:pt x="539" y="1253"/>
                  </a:lnTo>
                  <a:lnTo>
                    <a:pt x="531" y="1240"/>
                  </a:lnTo>
                  <a:lnTo>
                    <a:pt x="522" y="1227"/>
                  </a:lnTo>
                  <a:lnTo>
                    <a:pt x="514" y="1213"/>
                  </a:lnTo>
                  <a:lnTo>
                    <a:pt x="507" y="1199"/>
                  </a:lnTo>
                  <a:lnTo>
                    <a:pt x="500" y="1185"/>
                  </a:lnTo>
                  <a:lnTo>
                    <a:pt x="493" y="1170"/>
                  </a:lnTo>
                  <a:lnTo>
                    <a:pt x="487" y="1156"/>
                  </a:lnTo>
                  <a:close/>
                  <a:moveTo>
                    <a:pt x="863" y="459"/>
                  </a:moveTo>
                  <a:lnTo>
                    <a:pt x="838" y="484"/>
                  </a:lnTo>
                  <a:lnTo>
                    <a:pt x="825" y="499"/>
                  </a:lnTo>
                  <a:lnTo>
                    <a:pt x="812" y="514"/>
                  </a:lnTo>
                  <a:lnTo>
                    <a:pt x="798" y="530"/>
                  </a:lnTo>
                  <a:lnTo>
                    <a:pt x="785" y="547"/>
                  </a:lnTo>
                  <a:lnTo>
                    <a:pt x="772" y="565"/>
                  </a:lnTo>
                  <a:lnTo>
                    <a:pt x="758" y="584"/>
                  </a:lnTo>
                  <a:lnTo>
                    <a:pt x="746" y="604"/>
                  </a:lnTo>
                  <a:lnTo>
                    <a:pt x="733" y="625"/>
                  </a:lnTo>
                  <a:lnTo>
                    <a:pt x="721" y="646"/>
                  </a:lnTo>
                  <a:lnTo>
                    <a:pt x="709" y="669"/>
                  </a:lnTo>
                  <a:lnTo>
                    <a:pt x="698" y="693"/>
                  </a:lnTo>
                  <a:lnTo>
                    <a:pt x="688" y="718"/>
                  </a:lnTo>
                  <a:lnTo>
                    <a:pt x="678" y="743"/>
                  </a:lnTo>
                  <a:lnTo>
                    <a:pt x="670" y="770"/>
                  </a:lnTo>
                  <a:lnTo>
                    <a:pt x="487" y="770"/>
                  </a:lnTo>
                  <a:lnTo>
                    <a:pt x="493" y="755"/>
                  </a:lnTo>
                  <a:lnTo>
                    <a:pt x="500" y="741"/>
                  </a:lnTo>
                  <a:lnTo>
                    <a:pt x="507" y="726"/>
                  </a:lnTo>
                  <a:lnTo>
                    <a:pt x="514" y="712"/>
                  </a:lnTo>
                  <a:lnTo>
                    <a:pt x="522" y="699"/>
                  </a:lnTo>
                  <a:lnTo>
                    <a:pt x="531" y="685"/>
                  </a:lnTo>
                  <a:lnTo>
                    <a:pt x="539" y="672"/>
                  </a:lnTo>
                  <a:lnTo>
                    <a:pt x="548" y="659"/>
                  </a:lnTo>
                  <a:lnTo>
                    <a:pt x="558" y="647"/>
                  </a:lnTo>
                  <a:lnTo>
                    <a:pt x="568" y="635"/>
                  </a:lnTo>
                  <a:lnTo>
                    <a:pt x="578" y="623"/>
                  </a:lnTo>
                  <a:lnTo>
                    <a:pt x="589" y="611"/>
                  </a:lnTo>
                  <a:lnTo>
                    <a:pt x="600" y="600"/>
                  </a:lnTo>
                  <a:lnTo>
                    <a:pt x="611" y="589"/>
                  </a:lnTo>
                  <a:lnTo>
                    <a:pt x="623" y="578"/>
                  </a:lnTo>
                  <a:lnTo>
                    <a:pt x="635" y="568"/>
                  </a:lnTo>
                  <a:lnTo>
                    <a:pt x="647" y="558"/>
                  </a:lnTo>
                  <a:lnTo>
                    <a:pt x="659" y="548"/>
                  </a:lnTo>
                  <a:lnTo>
                    <a:pt x="672" y="539"/>
                  </a:lnTo>
                  <a:lnTo>
                    <a:pt x="685" y="531"/>
                  </a:lnTo>
                  <a:lnTo>
                    <a:pt x="699" y="522"/>
                  </a:lnTo>
                  <a:lnTo>
                    <a:pt x="713" y="514"/>
                  </a:lnTo>
                  <a:lnTo>
                    <a:pt x="726" y="507"/>
                  </a:lnTo>
                  <a:lnTo>
                    <a:pt x="741" y="500"/>
                  </a:lnTo>
                  <a:lnTo>
                    <a:pt x="755" y="493"/>
                  </a:lnTo>
                  <a:lnTo>
                    <a:pt x="770" y="487"/>
                  </a:lnTo>
                  <a:lnTo>
                    <a:pt x="785" y="481"/>
                  </a:lnTo>
                  <a:lnTo>
                    <a:pt x="792" y="478"/>
                  </a:lnTo>
                  <a:lnTo>
                    <a:pt x="800" y="476"/>
                  </a:lnTo>
                  <a:lnTo>
                    <a:pt x="815" y="471"/>
                  </a:lnTo>
                  <a:lnTo>
                    <a:pt x="831" y="466"/>
                  </a:lnTo>
                  <a:lnTo>
                    <a:pt x="847" y="462"/>
                  </a:lnTo>
                  <a:lnTo>
                    <a:pt x="863" y="459"/>
                  </a:lnTo>
                  <a:close/>
                  <a:moveTo>
                    <a:pt x="1438" y="770"/>
                  </a:moveTo>
                  <a:lnTo>
                    <a:pt x="1254" y="770"/>
                  </a:lnTo>
                  <a:lnTo>
                    <a:pt x="1250" y="756"/>
                  </a:lnTo>
                  <a:lnTo>
                    <a:pt x="1246" y="743"/>
                  </a:lnTo>
                  <a:lnTo>
                    <a:pt x="1236" y="718"/>
                  </a:lnTo>
                  <a:lnTo>
                    <a:pt x="1226" y="693"/>
                  </a:lnTo>
                  <a:lnTo>
                    <a:pt x="1215" y="669"/>
                  </a:lnTo>
                  <a:lnTo>
                    <a:pt x="1203" y="646"/>
                  </a:lnTo>
                  <a:lnTo>
                    <a:pt x="1191" y="625"/>
                  </a:lnTo>
                  <a:lnTo>
                    <a:pt x="1179" y="604"/>
                  </a:lnTo>
                  <a:lnTo>
                    <a:pt x="1166" y="584"/>
                  </a:lnTo>
                  <a:lnTo>
                    <a:pt x="1153" y="565"/>
                  </a:lnTo>
                  <a:lnTo>
                    <a:pt x="1139" y="547"/>
                  </a:lnTo>
                  <a:lnTo>
                    <a:pt x="1126" y="530"/>
                  </a:lnTo>
                  <a:lnTo>
                    <a:pt x="1113" y="514"/>
                  </a:lnTo>
                  <a:lnTo>
                    <a:pt x="1099" y="499"/>
                  </a:lnTo>
                  <a:lnTo>
                    <a:pt x="1087" y="484"/>
                  </a:lnTo>
                  <a:lnTo>
                    <a:pt x="1074" y="471"/>
                  </a:lnTo>
                  <a:lnTo>
                    <a:pt x="1062" y="459"/>
                  </a:lnTo>
                  <a:lnTo>
                    <a:pt x="1078" y="462"/>
                  </a:lnTo>
                  <a:lnTo>
                    <a:pt x="1093" y="466"/>
                  </a:lnTo>
                  <a:lnTo>
                    <a:pt x="1101" y="468"/>
                  </a:lnTo>
                  <a:lnTo>
                    <a:pt x="1109" y="471"/>
                  </a:lnTo>
                  <a:lnTo>
                    <a:pt x="1124" y="476"/>
                  </a:lnTo>
                  <a:lnTo>
                    <a:pt x="1139" y="481"/>
                  </a:lnTo>
                  <a:lnTo>
                    <a:pt x="1154" y="487"/>
                  </a:lnTo>
                  <a:lnTo>
                    <a:pt x="1169" y="493"/>
                  </a:lnTo>
                  <a:lnTo>
                    <a:pt x="1183" y="500"/>
                  </a:lnTo>
                  <a:lnTo>
                    <a:pt x="1198" y="507"/>
                  </a:lnTo>
                  <a:lnTo>
                    <a:pt x="1212" y="514"/>
                  </a:lnTo>
                  <a:lnTo>
                    <a:pt x="1225" y="522"/>
                  </a:lnTo>
                  <a:lnTo>
                    <a:pt x="1239" y="531"/>
                  </a:lnTo>
                  <a:lnTo>
                    <a:pt x="1252" y="539"/>
                  </a:lnTo>
                  <a:lnTo>
                    <a:pt x="1265" y="548"/>
                  </a:lnTo>
                  <a:lnTo>
                    <a:pt x="1278" y="558"/>
                  </a:lnTo>
                  <a:lnTo>
                    <a:pt x="1291" y="568"/>
                  </a:lnTo>
                  <a:lnTo>
                    <a:pt x="1303" y="578"/>
                  </a:lnTo>
                  <a:lnTo>
                    <a:pt x="1314" y="589"/>
                  </a:lnTo>
                  <a:lnTo>
                    <a:pt x="1325" y="600"/>
                  </a:lnTo>
                  <a:lnTo>
                    <a:pt x="1336" y="611"/>
                  </a:lnTo>
                  <a:lnTo>
                    <a:pt x="1347" y="623"/>
                  </a:lnTo>
                  <a:lnTo>
                    <a:pt x="1357" y="635"/>
                  </a:lnTo>
                  <a:lnTo>
                    <a:pt x="1367" y="647"/>
                  </a:lnTo>
                  <a:lnTo>
                    <a:pt x="1377" y="659"/>
                  </a:lnTo>
                  <a:lnTo>
                    <a:pt x="1386" y="672"/>
                  </a:lnTo>
                  <a:lnTo>
                    <a:pt x="1395" y="685"/>
                  </a:lnTo>
                  <a:lnTo>
                    <a:pt x="1403" y="699"/>
                  </a:lnTo>
                  <a:lnTo>
                    <a:pt x="1411" y="712"/>
                  </a:lnTo>
                  <a:lnTo>
                    <a:pt x="1418" y="726"/>
                  </a:lnTo>
                  <a:lnTo>
                    <a:pt x="1426" y="741"/>
                  </a:lnTo>
                  <a:lnTo>
                    <a:pt x="1432" y="755"/>
                  </a:lnTo>
                  <a:lnTo>
                    <a:pt x="1438" y="770"/>
                  </a:lnTo>
                  <a:close/>
                  <a:moveTo>
                    <a:pt x="1062" y="1467"/>
                  </a:moveTo>
                  <a:lnTo>
                    <a:pt x="1074" y="1454"/>
                  </a:lnTo>
                  <a:lnTo>
                    <a:pt x="1087" y="1441"/>
                  </a:lnTo>
                  <a:lnTo>
                    <a:pt x="1099" y="1427"/>
                  </a:lnTo>
                  <a:lnTo>
                    <a:pt x="1113" y="1412"/>
                  </a:lnTo>
                  <a:lnTo>
                    <a:pt x="1126" y="1396"/>
                  </a:lnTo>
                  <a:lnTo>
                    <a:pt x="1139" y="1379"/>
                  </a:lnTo>
                  <a:lnTo>
                    <a:pt x="1153" y="1361"/>
                  </a:lnTo>
                  <a:lnTo>
                    <a:pt x="1166" y="1342"/>
                  </a:lnTo>
                  <a:lnTo>
                    <a:pt x="1179" y="1322"/>
                  </a:lnTo>
                  <a:lnTo>
                    <a:pt x="1191" y="1301"/>
                  </a:lnTo>
                  <a:lnTo>
                    <a:pt x="1203" y="1279"/>
                  </a:lnTo>
                  <a:lnTo>
                    <a:pt x="1215" y="1256"/>
                  </a:lnTo>
                  <a:lnTo>
                    <a:pt x="1226" y="1233"/>
                  </a:lnTo>
                  <a:lnTo>
                    <a:pt x="1236" y="1208"/>
                  </a:lnTo>
                  <a:lnTo>
                    <a:pt x="1246" y="1182"/>
                  </a:lnTo>
                  <a:lnTo>
                    <a:pt x="1254" y="1156"/>
                  </a:lnTo>
                  <a:lnTo>
                    <a:pt x="1438" y="1156"/>
                  </a:lnTo>
                  <a:lnTo>
                    <a:pt x="1432" y="1170"/>
                  </a:lnTo>
                  <a:lnTo>
                    <a:pt x="1426" y="1185"/>
                  </a:lnTo>
                  <a:lnTo>
                    <a:pt x="1418" y="1199"/>
                  </a:lnTo>
                  <a:lnTo>
                    <a:pt x="1411" y="1213"/>
                  </a:lnTo>
                  <a:lnTo>
                    <a:pt x="1403" y="1227"/>
                  </a:lnTo>
                  <a:lnTo>
                    <a:pt x="1395" y="1240"/>
                  </a:lnTo>
                  <a:lnTo>
                    <a:pt x="1386" y="1253"/>
                  </a:lnTo>
                  <a:lnTo>
                    <a:pt x="1377" y="1266"/>
                  </a:lnTo>
                  <a:lnTo>
                    <a:pt x="1367" y="1279"/>
                  </a:lnTo>
                  <a:lnTo>
                    <a:pt x="1357" y="1291"/>
                  </a:lnTo>
                  <a:lnTo>
                    <a:pt x="1347" y="1303"/>
                  </a:lnTo>
                  <a:lnTo>
                    <a:pt x="1336" y="1315"/>
                  </a:lnTo>
                  <a:lnTo>
                    <a:pt x="1325" y="1326"/>
                  </a:lnTo>
                  <a:lnTo>
                    <a:pt x="1314" y="1337"/>
                  </a:lnTo>
                  <a:lnTo>
                    <a:pt x="1303" y="1347"/>
                  </a:lnTo>
                  <a:lnTo>
                    <a:pt x="1291" y="1358"/>
                  </a:lnTo>
                  <a:lnTo>
                    <a:pt x="1278" y="1368"/>
                  </a:lnTo>
                  <a:lnTo>
                    <a:pt x="1265" y="1377"/>
                  </a:lnTo>
                  <a:lnTo>
                    <a:pt x="1252" y="1386"/>
                  </a:lnTo>
                  <a:lnTo>
                    <a:pt x="1239" y="1395"/>
                  </a:lnTo>
                  <a:lnTo>
                    <a:pt x="1225" y="1403"/>
                  </a:lnTo>
                  <a:lnTo>
                    <a:pt x="1212" y="1411"/>
                  </a:lnTo>
                  <a:lnTo>
                    <a:pt x="1198" y="1419"/>
                  </a:lnTo>
                  <a:lnTo>
                    <a:pt x="1183" y="1426"/>
                  </a:lnTo>
                  <a:lnTo>
                    <a:pt x="1169" y="1433"/>
                  </a:lnTo>
                  <a:lnTo>
                    <a:pt x="1154" y="1439"/>
                  </a:lnTo>
                  <a:lnTo>
                    <a:pt x="1139" y="1445"/>
                  </a:lnTo>
                  <a:lnTo>
                    <a:pt x="1132" y="1447"/>
                  </a:lnTo>
                  <a:lnTo>
                    <a:pt x="1124" y="1450"/>
                  </a:lnTo>
                  <a:lnTo>
                    <a:pt x="1109" y="1455"/>
                  </a:lnTo>
                  <a:lnTo>
                    <a:pt x="1093" y="1459"/>
                  </a:lnTo>
                  <a:lnTo>
                    <a:pt x="1078" y="1463"/>
                  </a:lnTo>
                  <a:lnTo>
                    <a:pt x="1062" y="1467"/>
                  </a:lnTo>
                  <a:close/>
                  <a:moveTo>
                    <a:pt x="930" y="1156"/>
                  </a:moveTo>
                  <a:lnTo>
                    <a:pt x="930" y="1441"/>
                  </a:lnTo>
                  <a:lnTo>
                    <a:pt x="919" y="1431"/>
                  </a:lnTo>
                  <a:lnTo>
                    <a:pt x="908" y="1420"/>
                  </a:lnTo>
                  <a:lnTo>
                    <a:pt x="896" y="1408"/>
                  </a:lnTo>
                  <a:lnTo>
                    <a:pt x="883" y="1395"/>
                  </a:lnTo>
                  <a:lnTo>
                    <a:pt x="870" y="1380"/>
                  </a:lnTo>
                  <a:lnTo>
                    <a:pt x="857" y="1365"/>
                  </a:lnTo>
                  <a:lnTo>
                    <a:pt x="844" y="1349"/>
                  </a:lnTo>
                  <a:lnTo>
                    <a:pt x="831" y="1331"/>
                  </a:lnTo>
                  <a:lnTo>
                    <a:pt x="818" y="1313"/>
                  </a:lnTo>
                  <a:lnTo>
                    <a:pt x="805" y="1293"/>
                  </a:lnTo>
                  <a:lnTo>
                    <a:pt x="793" y="1273"/>
                  </a:lnTo>
                  <a:lnTo>
                    <a:pt x="780" y="1251"/>
                  </a:lnTo>
                  <a:lnTo>
                    <a:pt x="769" y="1229"/>
                  </a:lnTo>
                  <a:lnTo>
                    <a:pt x="758" y="1206"/>
                  </a:lnTo>
                  <a:lnTo>
                    <a:pt x="753" y="1193"/>
                  </a:lnTo>
                  <a:lnTo>
                    <a:pt x="748" y="1181"/>
                  </a:lnTo>
                  <a:lnTo>
                    <a:pt x="743" y="1169"/>
                  </a:lnTo>
                  <a:lnTo>
                    <a:pt x="738" y="1156"/>
                  </a:lnTo>
                  <a:lnTo>
                    <a:pt x="930" y="1156"/>
                  </a:lnTo>
                  <a:close/>
                  <a:moveTo>
                    <a:pt x="930" y="484"/>
                  </a:moveTo>
                  <a:lnTo>
                    <a:pt x="930" y="770"/>
                  </a:lnTo>
                  <a:lnTo>
                    <a:pt x="738" y="770"/>
                  </a:lnTo>
                  <a:lnTo>
                    <a:pt x="748" y="744"/>
                  </a:lnTo>
                  <a:lnTo>
                    <a:pt x="758" y="720"/>
                  </a:lnTo>
                  <a:lnTo>
                    <a:pt x="769" y="697"/>
                  </a:lnTo>
                  <a:lnTo>
                    <a:pt x="780" y="674"/>
                  </a:lnTo>
                  <a:lnTo>
                    <a:pt x="793" y="653"/>
                  </a:lnTo>
                  <a:lnTo>
                    <a:pt x="805" y="632"/>
                  </a:lnTo>
                  <a:lnTo>
                    <a:pt x="818" y="613"/>
                  </a:lnTo>
                  <a:lnTo>
                    <a:pt x="831" y="594"/>
                  </a:lnTo>
                  <a:lnTo>
                    <a:pt x="844" y="577"/>
                  </a:lnTo>
                  <a:lnTo>
                    <a:pt x="857" y="561"/>
                  </a:lnTo>
                  <a:lnTo>
                    <a:pt x="883" y="531"/>
                  </a:lnTo>
                  <a:lnTo>
                    <a:pt x="896" y="518"/>
                  </a:lnTo>
                  <a:lnTo>
                    <a:pt x="908" y="506"/>
                  </a:lnTo>
                  <a:lnTo>
                    <a:pt x="919" y="494"/>
                  </a:lnTo>
                  <a:lnTo>
                    <a:pt x="930" y="484"/>
                  </a:lnTo>
                  <a:close/>
                  <a:moveTo>
                    <a:pt x="994" y="770"/>
                  </a:moveTo>
                  <a:lnTo>
                    <a:pt x="994" y="484"/>
                  </a:lnTo>
                  <a:lnTo>
                    <a:pt x="1005" y="494"/>
                  </a:lnTo>
                  <a:lnTo>
                    <a:pt x="1016" y="506"/>
                  </a:lnTo>
                  <a:lnTo>
                    <a:pt x="1028" y="518"/>
                  </a:lnTo>
                  <a:lnTo>
                    <a:pt x="1041" y="531"/>
                  </a:lnTo>
                  <a:lnTo>
                    <a:pt x="1054" y="545"/>
                  </a:lnTo>
                  <a:lnTo>
                    <a:pt x="1067" y="561"/>
                  </a:lnTo>
                  <a:lnTo>
                    <a:pt x="1080" y="577"/>
                  </a:lnTo>
                  <a:lnTo>
                    <a:pt x="1093" y="594"/>
                  </a:lnTo>
                  <a:lnTo>
                    <a:pt x="1106" y="613"/>
                  </a:lnTo>
                  <a:lnTo>
                    <a:pt x="1119" y="632"/>
                  </a:lnTo>
                  <a:lnTo>
                    <a:pt x="1132" y="653"/>
                  </a:lnTo>
                  <a:lnTo>
                    <a:pt x="1144" y="674"/>
                  </a:lnTo>
                  <a:lnTo>
                    <a:pt x="1155" y="697"/>
                  </a:lnTo>
                  <a:lnTo>
                    <a:pt x="1166" y="720"/>
                  </a:lnTo>
                  <a:lnTo>
                    <a:pt x="1171" y="732"/>
                  </a:lnTo>
                  <a:lnTo>
                    <a:pt x="1176" y="744"/>
                  </a:lnTo>
                  <a:lnTo>
                    <a:pt x="1181" y="757"/>
                  </a:lnTo>
                  <a:lnTo>
                    <a:pt x="1186" y="770"/>
                  </a:lnTo>
                  <a:lnTo>
                    <a:pt x="994" y="770"/>
                  </a:lnTo>
                  <a:close/>
                  <a:moveTo>
                    <a:pt x="994" y="1441"/>
                  </a:moveTo>
                  <a:lnTo>
                    <a:pt x="994" y="1156"/>
                  </a:lnTo>
                  <a:lnTo>
                    <a:pt x="1186" y="1156"/>
                  </a:lnTo>
                  <a:lnTo>
                    <a:pt x="1176" y="1181"/>
                  </a:lnTo>
                  <a:lnTo>
                    <a:pt x="1166" y="1206"/>
                  </a:lnTo>
                  <a:lnTo>
                    <a:pt x="1155" y="1229"/>
                  </a:lnTo>
                  <a:lnTo>
                    <a:pt x="1144" y="1251"/>
                  </a:lnTo>
                  <a:lnTo>
                    <a:pt x="1132" y="1273"/>
                  </a:lnTo>
                  <a:lnTo>
                    <a:pt x="1119" y="1293"/>
                  </a:lnTo>
                  <a:lnTo>
                    <a:pt x="1106" y="1313"/>
                  </a:lnTo>
                  <a:lnTo>
                    <a:pt x="1093" y="1331"/>
                  </a:lnTo>
                  <a:lnTo>
                    <a:pt x="1080" y="1349"/>
                  </a:lnTo>
                  <a:lnTo>
                    <a:pt x="1067" y="1365"/>
                  </a:lnTo>
                  <a:lnTo>
                    <a:pt x="1054" y="1380"/>
                  </a:lnTo>
                  <a:lnTo>
                    <a:pt x="1041" y="1395"/>
                  </a:lnTo>
                  <a:lnTo>
                    <a:pt x="1028" y="1408"/>
                  </a:lnTo>
                  <a:lnTo>
                    <a:pt x="1016" y="1420"/>
                  </a:lnTo>
                  <a:lnTo>
                    <a:pt x="1005" y="1431"/>
                  </a:lnTo>
                  <a:lnTo>
                    <a:pt x="994" y="1441"/>
                  </a:lnTo>
                  <a:close/>
                  <a:moveTo>
                    <a:pt x="1219" y="962"/>
                  </a:moveTo>
                  <a:lnTo>
                    <a:pt x="1218" y="979"/>
                  </a:lnTo>
                  <a:lnTo>
                    <a:pt x="1218" y="996"/>
                  </a:lnTo>
                  <a:lnTo>
                    <a:pt x="1216" y="1012"/>
                  </a:lnTo>
                  <a:lnTo>
                    <a:pt x="1215" y="1029"/>
                  </a:lnTo>
                  <a:lnTo>
                    <a:pt x="1213" y="1044"/>
                  </a:lnTo>
                  <a:lnTo>
                    <a:pt x="1210" y="1060"/>
                  </a:lnTo>
                  <a:lnTo>
                    <a:pt x="1207" y="1075"/>
                  </a:lnTo>
                  <a:lnTo>
                    <a:pt x="1204" y="1091"/>
                  </a:lnTo>
                  <a:lnTo>
                    <a:pt x="994" y="1091"/>
                  </a:lnTo>
                  <a:lnTo>
                    <a:pt x="994" y="834"/>
                  </a:lnTo>
                  <a:lnTo>
                    <a:pt x="1204" y="834"/>
                  </a:lnTo>
                  <a:lnTo>
                    <a:pt x="1207" y="849"/>
                  </a:lnTo>
                  <a:lnTo>
                    <a:pt x="1210" y="864"/>
                  </a:lnTo>
                  <a:lnTo>
                    <a:pt x="1213" y="880"/>
                  </a:lnTo>
                  <a:lnTo>
                    <a:pt x="1215" y="896"/>
                  </a:lnTo>
                  <a:lnTo>
                    <a:pt x="1216" y="912"/>
                  </a:lnTo>
                  <a:lnTo>
                    <a:pt x="1218" y="929"/>
                  </a:lnTo>
                  <a:lnTo>
                    <a:pt x="1218" y="945"/>
                  </a:lnTo>
                  <a:lnTo>
                    <a:pt x="1219" y="962"/>
                  </a:lnTo>
                  <a:close/>
                  <a:moveTo>
                    <a:pt x="1476" y="962"/>
                  </a:moveTo>
                  <a:lnTo>
                    <a:pt x="1476" y="979"/>
                  </a:lnTo>
                  <a:lnTo>
                    <a:pt x="1475" y="995"/>
                  </a:lnTo>
                  <a:lnTo>
                    <a:pt x="1474" y="1012"/>
                  </a:lnTo>
                  <a:lnTo>
                    <a:pt x="1472" y="1028"/>
                  </a:lnTo>
                  <a:lnTo>
                    <a:pt x="1469" y="1044"/>
                  </a:lnTo>
                  <a:lnTo>
                    <a:pt x="1466" y="1059"/>
                  </a:lnTo>
                  <a:lnTo>
                    <a:pt x="1463" y="1075"/>
                  </a:lnTo>
                  <a:lnTo>
                    <a:pt x="1459" y="1091"/>
                  </a:lnTo>
                  <a:lnTo>
                    <a:pt x="1270" y="1091"/>
                  </a:lnTo>
                  <a:lnTo>
                    <a:pt x="1273" y="1075"/>
                  </a:lnTo>
                  <a:lnTo>
                    <a:pt x="1277" y="1060"/>
                  </a:lnTo>
                  <a:lnTo>
                    <a:pt x="1281" y="1028"/>
                  </a:lnTo>
                  <a:lnTo>
                    <a:pt x="1283" y="996"/>
                  </a:lnTo>
                  <a:lnTo>
                    <a:pt x="1284" y="979"/>
                  </a:lnTo>
                  <a:lnTo>
                    <a:pt x="1284" y="962"/>
                  </a:lnTo>
                  <a:lnTo>
                    <a:pt x="1284" y="945"/>
                  </a:lnTo>
                  <a:lnTo>
                    <a:pt x="1283" y="929"/>
                  </a:lnTo>
                  <a:lnTo>
                    <a:pt x="1282" y="912"/>
                  </a:lnTo>
                  <a:lnTo>
                    <a:pt x="1281" y="896"/>
                  </a:lnTo>
                  <a:lnTo>
                    <a:pt x="1279" y="880"/>
                  </a:lnTo>
                  <a:lnTo>
                    <a:pt x="1277" y="865"/>
                  </a:lnTo>
                  <a:lnTo>
                    <a:pt x="1273" y="849"/>
                  </a:lnTo>
                  <a:lnTo>
                    <a:pt x="1270" y="834"/>
                  </a:lnTo>
                  <a:lnTo>
                    <a:pt x="1459" y="834"/>
                  </a:lnTo>
                  <a:lnTo>
                    <a:pt x="1463" y="849"/>
                  </a:lnTo>
                  <a:lnTo>
                    <a:pt x="1466" y="865"/>
                  </a:lnTo>
                  <a:lnTo>
                    <a:pt x="1469" y="881"/>
                  </a:lnTo>
                  <a:lnTo>
                    <a:pt x="1472" y="897"/>
                  </a:lnTo>
                  <a:lnTo>
                    <a:pt x="1474" y="913"/>
                  </a:lnTo>
                  <a:lnTo>
                    <a:pt x="1475" y="929"/>
                  </a:lnTo>
                  <a:lnTo>
                    <a:pt x="1476" y="946"/>
                  </a:lnTo>
                  <a:lnTo>
                    <a:pt x="1476" y="962"/>
                  </a:lnTo>
                  <a:close/>
                  <a:moveTo>
                    <a:pt x="706" y="962"/>
                  </a:moveTo>
                  <a:lnTo>
                    <a:pt x="706" y="945"/>
                  </a:lnTo>
                  <a:lnTo>
                    <a:pt x="707" y="929"/>
                  </a:lnTo>
                  <a:lnTo>
                    <a:pt x="708" y="912"/>
                  </a:lnTo>
                  <a:lnTo>
                    <a:pt x="709" y="896"/>
                  </a:lnTo>
                  <a:lnTo>
                    <a:pt x="711" y="880"/>
                  </a:lnTo>
                  <a:lnTo>
                    <a:pt x="714" y="864"/>
                  </a:lnTo>
                  <a:lnTo>
                    <a:pt x="717" y="849"/>
                  </a:lnTo>
                  <a:lnTo>
                    <a:pt x="720" y="834"/>
                  </a:lnTo>
                  <a:lnTo>
                    <a:pt x="930" y="834"/>
                  </a:lnTo>
                  <a:lnTo>
                    <a:pt x="930" y="1091"/>
                  </a:lnTo>
                  <a:lnTo>
                    <a:pt x="720" y="1091"/>
                  </a:lnTo>
                  <a:lnTo>
                    <a:pt x="717" y="1075"/>
                  </a:lnTo>
                  <a:lnTo>
                    <a:pt x="714" y="1060"/>
                  </a:lnTo>
                  <a:lnTo>
                    <a:pt x="711" y="1044"/>
                  </a:lnTo>
                  <a:lnTo>
                    <a:pt x="709" y="1029"/>
                  </a:lnTo>
                  <a:lnTo>
                    <a:pt x="708" y="1012"/>
                  </a:lnTo>
                  <a:lnTo>
                    <a:pt x="707" y="996"/>
                  </a:lnTo>
                  <a:lnTo>
                    <a:pt x="706" y="979"/>
                  </a:lnTo>
                  <a:lnTo>
                    <a:pt x="706" y="962"/>
                  </a:lnTo>
                  <a:close/>
                  <a:moveTo>
                    <a:pt x="449" y="962"/>
                  </a:moveTo>
                  <a:lnTo>
                    <a:pt x="449" y="946"/>
                  </a:lnTo>
                  <a:lnTo>
                    <a:pt x="450" y="929"/>
                  </a:lnTo>
                  <a:lnTo>
                    <a:pt x="451" y="913"/>
                  </a:lnTo>
                  <a:lnTo>
                    <a:pt x="453" y="897"/>
                  </a:lnTo>
                  <a:lnTo>
                    <a:pt x="456" y="881"/>
                  </a:lnTo>
                  <a:lnTo>
                    <a:pt x="459" y="865"/>
                  </a:lnTo>
                  <a:lnTo>
                    <a:pt x="462" y="849"/>
                  </a:lnTo>
                  <a:lnTo>
                    <a:pt x="466" y="834"/>
                  </a:lnTo>
                  <a:lnTo>
                    <a:pt x="654" y="834"/>
                  </a:lnTo>
                  <a:lnTo>
                    <a:pt x="651" y="849"/>
                  </a:lnTo>
                  <a:lnTo>
                    <a:pt x="648" y="865"/>
                  </a:lnTo>
                  <a:lnTo>
                    <a:pt x="645" y="896"/>
                  </a:lnTo>
                  <a:lnTo>
                    <a:pt x="642" y="929"/>
                  </a:lnTo>
                  <a:lnTo>
                    <a:pt x="642" y="945"/>
                  </a:lnTo>
                  <a:lnTo>
                    <a:pt x="641" y="962"/>
                  </a:lnTo>
                  <a:lnTo>
                    <a:pt x="642" y="979"/>
                  </a:lnTo>
                  <a:lnTo>
                    <a:pt x="642" y="996"/>
                  </a:lnTo>
                  <a:lnTo>
                    <a:pt x="643" y="1012"/>
                  </a:lnTo>
                  <a:lnTo>
                    <a:pt x="645" y="1028"/>
                  </a:lnTo>
                  <a:lnTo>
                    <a:pt x="646" y="1044"/>
                  </a:lnTo>
                  <a:lnTo>
                    <a:pt x="648" y="1060"/>
                  </a:lnTo>
                  <a:lnTo>
                    <a:pt x="651" y="1075"/>
                  </a:lnTo>
                  <a:lnTo>
                    <a:pt x="654" y="1091"/>
                  </a:lnTo>
                  <a:lnTo>
                    <a:pt x="466" y="1091"/>
                  </a:lnTo>
                  <a:lnTo>
                    <a:pt x="462" y="1075"/>
                  </a:lnTo>
                  <a:lnTo>
                    <a:pt x="459" y="1059"/>
                  </a:lnTo>
                  <a:lnTo>
                    <a:pt x="456" y="1044"/>
                  </a:lnTo>
                  <a:lnTo>
                    <a:pt x="453" y="1028"/>
                  </a:lnTo>
                  <a:lnTo>
                    <a:pt x="451" y="1012"/>
                  </a:lnTo>
                  <a:lnTo>
                    <a:pt x="450" y="995"/>
                  </a:lnTo>
                  <a:lnTo>
                    <a:pt x="449" y="979"/>
                  </a:lnTo>
                  <a:lnTo>
                    <a:pt x="449" y="962"/>
                  </a:lnTo>
                  <a:close/>
                  <a:moveTo>
                    <a:pt x="962" y="1541"/>
                  </a:moveTo>
                  <a:lnTo>
                    <a:pt x="986" y="1540"/>
                  </a:lnTo>
                  <a:lnTo>
                    <a:pt x="998" y="1539"/>
                  </a:lnTo>
                  <a:lnTo>
                    <a:pt x="1010" y="1539"/>
                  </a:lnTo>
                  <a:lnTo>
                    <a:pt x="1034" y="1536"/>
                  </a:lnTo>
                  <a:lnTo>
                    <a:pt x="1057" y="1533"/>
                  </a:lnTo>
                  <a:lnTo>
                    <a:pt x="1080" y="1528"/>
                  </a:lnTo>
                  <a:lnTo>
                    <a:pt x="1102" y="1523"/>
                  </a:lnTo>
                  <a:lnTo>
                    <a:pt x="1125" y="1517"/>
                  </a:lnTo>
                  <a:lnTo>
                    <a:pt x="1147" y="1510"/>
                  </a:lnTo>
                  <a:lnTo>
                    <a:pt x="1168" y="1502"/>
                  </a:lnTo>
                  <a:lnTo>
                    <a:pt x="1189" y="1494"/>
                  </a:lnTo>
                  <a:lnTo>
                    <a:pt x="1210" y="1484"/>
                  </a:lnTo>
                  <a:lnTo>
                    <a:pt x="1230" y="1474"/>
                  </a:lnTo>
                  <a:lnTo>
                    <a:pt x="1250" y="1463"/>
                  </a:lnTo>
                  <a:lnTo>
                    <a:pt x="1269" y="1452"/>
                  </a:lnTo>
                  <a:lnTo>
                    <a:pt x="1289" y="1439"/>
                  </a:lnTo>
                  <a:lnTo>
                    <a:pt x="1308" y="1426"/>
                  </a:lnTo>
                  <a:lnTo>
                    <a:pt x="1325" y="1412"/>
                  </a:lnTo>
                  <a:lnTo>
                    <a:pt x="1343" y="1398"/>
                  </a:lnTo>
                  <a:lnTo>
                    <a:pt x="1359" y="1383"/>
                  </a:lnTo>
                  <a:lnTo>
                    <a:pt x="1375" y="1367"/>
                  </a:lnTo>
                  <a:lnTo>
                    <a:pt x="1391" y="1351"/>
                  </a:lnTo>
                  <a:lnTo>
                    <a:pt x="1405" y="1334"/>
                  </a:lnTo>
                  <a:lnTo>
                    <a:pt x="1420" y="1316"/>
                  </a:lnTo>
                  <a:lnTo>
                    <a:pt x="1433" y="1298"/>
                  </a:lnTo>
                  <a:lnTo>
                    <a:pt x="1446" y="1280"/>
                  </a:lnTo>
                  <a:lnTo>
                    <a:pt x="1458" y="1260"/>
                  </a:lnTo>
                  <a:lnTo>
                    <a:pt x="1469" y="1241"/>
                  </a:lnTo>
                  <a:lnTo>
                    <a:pt x="1474" y="1231"/>
                  </a:lnTo>
                  <a:lnTo>
                    <a:pt x="1480" y="1221"/>
                  </a:lnTo>
                  <a:lnTo>
                    <a:pt x="1485" y="1211"/>
                  </a:lnTo>
                  <a:lnTo>
                    <a:pt x="1489" y="1200"/>
                  </a:lnTo>
                  <a:lnTo>
                    <a:pt x="1498" y="1179"/>
                  </a:lnTo>
                  <a:lnTo>
                    <a:pt x="1506" y="1158"/>
                  </a:lnTo>
                  <a:lnTo>
                    <a:pt x="1514" y="1136"/>
                  </a:lnTo>
                  <a:lnTo>
                    <a:pt x="1520" y="1115"/>
                  </a:lnTo>
                  <a:lnTo>
                    <a:pt x="1525" y="1093"/>
                  </a:lnTo>
                  <a:lnTo>
                    <a:pt x="1528" y="1083"/>
                  </a:lnTo>
                  <a:lnTo>
                    <a:pt x="1530" y="1072"/>
                  </a:lnTo>
                  <a:lnTo>
                    <a:pt x="1532" y="1061"/>
                  </a:lnTo>
                  <a:lnTo>
                    <a:pt x="1534" y="1051"/>
                  </a:lnTo>
                  <a:lnTo>
                    <a:pt x="1537" y="1029"/>
                  </a:lnTo>
                  <a:lnTo>
                    <a:pt x="1539" y="1007"/>
                  </a:lnTo>
                  <a:lnTo>
                    <a:pt x="1540" y="985"/>
                  </a:lnTo>
                  <a:lnTo>
                    <a:pt x="1540" y="962"/>
                  </a:lnTo>
                  <a:lnTo>
                    <a:pt x="1540" y="940"/>
                  </a:lnTo>
                  <a:lnTo>
                    <a:pt x="1539" y="918"/>
                  </a:lnTo>
                  <a:lnTo>
                    <a:pt x="1537" y="896"/>
                  </a:lnTo>
                  <a:lnTo>
                    <a:pt x="1534" y="874"/>
                  </a:lnTo>
                  <a:lnTo>
                    <a:pt x="1532" y="863"/>
                  </a:lnTo>
                  <a:lnTo>
                    <a:pt x="1530" y="852"/>
                  </a:lnTo>
                  <a:lnTo>
                    <a:pt x="1525" y="831"/>
                  </a:lnTo>
                  <a:lnTo>
                    <a:pt x="1520" y="810"/>
                  </a:lnTo>
                  <a:lnTo>
                    <a:pt x="1514" y="790"/>
                  </a:lnTo>
                  <a:lnTo>
                    <a:pt x="1514" y="789"/>
                  </a:lnTo>
                  <a:lnTo>
                    <a:pt x="1506" y="768"/>
                  </a:lnTo>
                  <a:lnTo>
                    <a:pt x="1503" y="757"/>
                  </a:lnTo>
                  <a:lnTo>
                    <a:pt x="1498" y="746"/>
                  </a:lnTo>
                  <a:lnTo>
                    <a:pt x="1489" y="725"/>
                  </a:lnTo>
                  <a:lnTo>
                    <a:pt x="1485" y="715"/>
                  </a:lnTo>
                  <a:lnTo>
                    <a:pt x="1480" y="705"/>
                  </a:lnTo>
                  <a:lnTo>
                    <a:pt x="1469" y="685"/>
                  </a:lnTo>
                  <a:lnTo>
                    <a:pt x="1458" y="665"/>
                  </a:lnTo>
                  <a:lnTo>
                    <a:pt x="1446" y="646"/>
                  </a:lnTo>
                  <a:lnTo>
                    <a:pt x="1433" y="627"/>
                  </a:lnTo>
                  <a:lnTo>
                    <a:pt x="1426" y="618"/>
                  </a:lnTo>
                  <a:lnTo>
                    <a:pt x="1420" y="609"/>
                  </a:lnTo>
                  <a:lnTo>
                    <a:pt x="1405" y="592"/>
                  </a:lnTo>
                  <a:lnTo>
                    <a:pt x="1391" y="575"/>
                  </a:lnTo>
                  <a:lnTo>
                    <a:pt x="1375" y="559"/>
                  </a:lnTo>
                  <a:lnTo>
                    <a:pt x="1359" y="543"/>
                  </a:lnTo>
                  <a:lnTo>
                    <a:pt x="1351" y="535"/>
                  </a:lnTo>
                  <a:lnTo>
                    <a:pt x="1343" y="528"/>
                  </a:lnTo>
                  <a:lnTo>
                    <a:pt x="1325" y="513"/>
                  </a:lnTo>
                  <a:lnTo>
                    <a:pt x="1308" y="499"/>
                  </a:lnTo>
                  <a:lnTo>
                    <a:pt x="1289" y="486"/>
                  </a:lnTo>
                  <a:lnTo>
                    <a:pt x="1269" y="474"/>
                  </a:lnTo>
                  <a:lnTo>
                    <a:pt x="1250" y="462"/>
                  </a:lnTo>
                  <a:lnTo>
                    <a:pt x="1230" y="451"/>
                  </a:lnTo>
                  <a:lnTo>
                    <a:pt x="1210" y="441"/>
                  </a:lnTo>
                  <a:lnTo>
                    <a:pt x="1189" y="432"/>
                  </a:lnTo>
                  <a:lnTo>
                    <a:pt x="1168" y="423"/>
                  </a:lnTo>
                  <a:lnTo>
                    <a:pt x="1147" y="415"/>
                  </a:lnTo>
                  <a:lnTo>
                    <a:pt x="1125" y="408"/>
                  </a:lnTo>
                  <a:lnTo>
                    <a:pt x="1114" y="405"/>
                  </a:lnTo>
                  <a:lnTo>
                    <a:pt x="1102" y="402"/>
                  </a:lnTo>
                  <a:lnTo>
                    <a:pt x="1080" y="397"/>
                  </a:lnTo>
                  <a:lnTo>
                    <a:pt x="1057" y="393"/>
                  </a:lnTo>
                  <a:lnTo>
                    <a:pt x="1045" y="391"/>
                  </a:lnTo>
                  <a:lnTo>
                    <a:pt x="1034" y="389"/>
                  </a:lnTo>
                  <a:lnTo>
                    <a:pt x="1010" y="387"/>
                  </a:lnTo>
                  <a:lnTo>
                    <a:pt x="986" y="385"/>
                  </a:lnTo>
                  <a:lnTo>
                    <a:pt x="962" y="385"/>
                  </a:lnTo>
                  <a:lnTo>
                    <a:pt x="938" y="385"/>
                  </a:lnTo>
                  <a:lnTo>
                    <a:pt x="926" y="386"/>
                  </a:lnTo>
                  <a:lnTo>
                    <a:pt x="914" y="387"/>
                  </a:lnTo>
                  <a:lnTo>
                    <a:pt x="891" y="389"/>
                  </a:lnTo>
                  <a:lnTo>
                    <a:pt x="867" y="393"/>
                  </a:lnTo>
                  <a:lnTo>
                    <a:pt x="844" y="397"/>
                  </a:lnTo>
                  <a:lnTo>
                    <a:pt x="822" y="402"/>
                  </a:lnTo>
                  <a:lnTo>
                    <a:pt x="799" y="408"/>
                  </a:lnTo>
                  <a:lnTo>
                    <a:pt x="777" y="415"/>
                  </a:lnTo>
                  <a:lnTo>
                    <a:pt x="756" y="423"/>
                  </a:lnTo>
                  <a:lnTo>
                    <a:pt x="735" y="432"/>
                  </a:lnTo>
                  <a:lnTo>
                    <a:pt x="714" y="441"/>
                  </a:lnTo>
                  <a:lnTo>
                    <a:pt x="694" y="451"/>
                  </a:lnTo>
                  <a:lnTo>
                    <a:pt x="674" y="462"/>
                  </a:lnTo>
                  <a:lnTo>
                    <a:pt x="655" y="474"/>
                  </a:lnTo>
                  <a:lnTo>
                    <a:pt x="636" y="486"/>
                  </a:lnTo>
                  <a:lnTo>
                    <a:pt x="618" y="499"/>
                  </a:lnTo>
                  <a:lnTo>
                    <a:pt x="600" y="513"/>
                  </a:lnTo>
                  <a:lnTo>
                    <a:pt x="583" y="528"/>
                  </a:lnTo>
                  <a:lnTo>
                    <a:pt x="566" y="543"/>
                  </a:lnTo>
                  <a:lnTo>
                    <a:pt x="550" y="559"/>
                  </a:lnTo>
                  <a:lnTo>
                    <a:pt x="534" y="575"/>
                  </a:lnTo>
                  <a:lnTo>
                    <a:pt x="520" y="592"/>
                  </a:lnTo>
                  <a:lnTo>
                    <a:pt x="506" y="609"/>
                  </a:lnTo>
                  <a:lnTo>
                    <a:pt x="492" y="627"/>
                  </a:lnTo>
                  <a:lnTo>
                    <a:pt x="479" y="646"/>
                  </a:lnTo>
                  <a:lnTo>
                    <a:pt x="467" y="665"/>
                  </a:lnTo>
                  <a:lnTo>
                    <a:pt x="456" y="685"/>
                  </a:lnTo>
                  <a:lnTo>
                    <a:pt x="451" y="695"/>
                  </a:lnTo>
                  <a:lnTo>
                    <a:pt x="446" y="705"/>
                  </a:lnTo>
                  <a:lnTo>
                    <a:pt x="441" y="715"/>
                  </a:lnTo>
                  <a:lnTo>
                    <a:pt x="436" y="725"/>
                  </a:lnTo>
                  <a:lnTo>
                    <a:pt x="427" y="746"/>
                  </a:lnTo>
                  <a:lnTo>
                    <a:pt x="419" y="768"/>
                  </a:lnTo>
                  <a:lnTo>
                    <a:pt x="411" y="789"/>
                  </a:lnTo>
                  <a:lnTo>
                    <a:pt x="411" y="790"/>
                  </a:lnTo>
                  <a:lnTo>
                    <a:pt x="405" y="810"/>
                  </a:lnTo>
                  <a:lnTo>
                    <a:pt x="400" y="831"/>
                  </a:lnTo>
                  <a:lnTo>
                    <a:pt x="398" y="842"/>
                  </a:lnTo>
                  <a:lnTo>
                    <a:pt x="395" y="852"/>
                  </a:lnTo>
                  <a:lnTo>
                    <a:pt x="393" y="863"/>
                  </a:lnTo>
                  <a:lnTo>
                    <a:pt x="392" y="874"/>
                  </a:lnTo>
                  <a:lnTo>
                    <a:pt x="389" y="896"/>
                  </a:lnTo>
                  <a:lnTo>
                    <a:pt x="387" y="918"/>
                  </a:lnTo>
                  <a:lnTo>
                    <a:pt x="385" y="940"/>
                  </a:lnTo>
                  <a:lnTo>
                    <a:pt x="385" y="962"/>
                  </a:lnTo>
                  <a:lnTo>
                    <a:pt x="385" y="985"/>
                  </a:lnTo>
                  <a:lnTo>
                    <a:pt x="387" y="1007"/>
                  </a:lnTo>
                  <a:lnTo>
                    <a:pt x="389" y="1029"/>
                  </a:lnTo>
                  <a:lnTo>
                    <a:pt x="392" y="1051"/>
                  </a:lnTo>
                  <a:lnTo>
                    <a:pt x="393" y="1062"/>
                  </a:lnTo>
                  <a:lnTo>
                    <a:pt x="395" y="1072"/>
                  </a:lnTo>
                  <a:lnTo>
                    <a:pt x="400" y="1093"/>
                  </a:lnTo>
                  <a:lnTo>
                    <a:pt x="405" y="1115"/>
                  </a:lnTo>
                  <a:lnTo>
                    <a:pt x="411" y="1136"/>
                  </a:lnTo>
                  <a:lnTo>
                    <a:pt x="419" y="1158"/>
                  </a:lnTo>
                  <a:lnTo>
                    <a:pt x="423" y="1169"/>
                  </a:lnTo>
                  <a:lnTo>
                    <a:pt x="427" y="1179"/>
                  </a:lnTo>
                  <a:lnTo>
                    <a:pt x="436" y="1200"/>
                  </a:lnTo>
                  <a:lnTo>
                    <a:pt x="441" y="1211"/>
                  </a:lnTo>
                  <a:lnTo>
                    <a:pt x="446" y="1221"/>
                  </a:lnTo>
                  <a:lnTo>
                    <a:pt x="456" y="1241"/>
                  </a:lnTo>
                  <a:lnTo>
                    <a:pt x="467" y="1260"/>
                  </a:lnTo>
                  <a:lnTo>
                    <a:pt x="479" y="1280"/>
                  </a:lnTo>
                  <a:lnTo>
                    <a:pt x="492" y="1298"/>
                  </a:lnTo>
                  <a:lnTo>
                    <a:pt x="499" y="1307"/>
                  </a:lnTo>
                  <a:lnTo>
                    <a:pt x="506" y="1316"/>
                  </a:lnTo>
                  <a:lnTo>
                    <a:pt x="520" y="1334"/>
                  </a:lnTo>
                  <a:lnTo>
                    <a:pt x="534" y="1351"/>
                  </a:lnTo>
                  <a:lnTo>
                    <a:pt x="550" y="1367"/>
                  </a:lnTo>
                  <a:lnTo>
                    <a:pt x="566" y="1383"/>
                  </a:lnTo>
                  <a:lnTo>
                    <a:pt x="574" y="1390"/>
                  </a:lnTo>
                  <a:lnTo>
                    <a:pt x="583" y="1398"/>
                  </a:lnTo>
                  <a:lnTo>
                    <a:pt x="600" y="1412"/>
                  </a:lnTo>
                  <a:lnTo>
                    <a:pt x="618" y="1426"/>
                  </a:lnTo>
                  <a:lnTo>
                    <a:pt x="636" y="1439"/>
                  </a:lnTo>
                  <a:lnTo>
                    <a:pt x="655" y="1452"/>
                  </a:lnTo>
                  <a:lnTo>
                    <a:pt x="674" y="1463"/>
                  </a:lnTo>
                  <a:lnTo>
                    <a:pt x="694" y="1474"/>
                  </a:lnTo>
                  <a:lnTo>
                    <a:pt x="714" y="1484"/>
                  </a:lnTo>
                  <a:lnTo>
                    <a:pt x="735" y="1494"/>
                  </a:lnTo>
                  <a:lnTo>
                    <a:pt x="756" y="1502"/>
                  </a:lnTo>
                  <a:lnTo>
                    <a:pt x="777" y="1510"/>
                  </a:lnTo>
                  <a:lnTo>
                    <a:pt x="799" y="1517"/>
                  </a:lnTo>
                  <a:lnTo>
                    <a:pt x="810" y="1520"/>
                  </a:lnTo>
                  <a:lnTo>
                    <a:pt x="822" y="1523"/>
                  </a:lnTo>
                  <a:lnTo>
                    <a:pt x="844" y="1528"/>
                  </a:lnTo>
                  <a:lnTo>
                    <a:pt x="867" y="1533"/>
                  </a:lnTo>
                  <a:lnTo>
                    <a:pt x="879" y="1535"/>
                  </a:lnTo>
                  <a:lnTo>
                    <a:pt x="891" y="1536"/>
                  </a:lnTo>
                  <a:lnTo>
                    <a:pt x="914" y="1539"/>
                  </a:lnTo>
                  <a:lnTo>
                    <a:pt x="938" y="1540"/>
                  </a:lnTo>
                  <a:lnTo>
                    <a:pt x="962" y="1541"/>
                  </a:lnTo>
                  <a:close/>
                  <a:moveTo>
                    <a:pt x="1476" y="1733"/>
                  </a:moveTo>
                  <a:lnTo>
                    <a:pt x="1470" y="1733"/>
                  </a:lnTo>
                  <a:lnTo>
                    <a:pt x="1463" y="1732"/>
                  </a:lnTo>
                  <a:lnTo>
                    <a:pt x="1457" y="1730"/>
                  </a:lnTo>
                  <a:lnTo>
                    <a:pt x="1451" y="1728"/>
                  </a:lnTo>
                  <a:lnTo>
                    <a:pt x="1446" y="1725"/>
                  </a:lnTo>
                  <a:lnTo>
                    <a:pt x="1440" y="1722"/>
                  </a:lnTo>
                  <a:lnTo>
                    <a:pt x="1435" y="1718"/>
                  </a:lnTo>
                  <a:lnTo>
                    <a:pt x="1431" y="1714"/>
                  </a:lnTo>
                  <a:lnTo>
                    <a:pt x="1427" y="1710"/>
                  </a:lnTo>
                  <a:lnTo>
                    <a:pt x="1423" y="1705"/>
                  </a:lnTo>
                  <a:lnTo>
                    <a:pt x="1420" y="1699"/>
                  </a:lnTo>
                  <a:lnTo>
                    <a:pt x="1417" y="1694"/>
                  </a:lnTo>
                  <a:lnTo>
                    <a:pt x="1415" y="1688"/>
                  </a:lnTo>
                  <a:lnTo>
                    <a:pt x="1414" y="1685"/>
                  </a:lnTo>
                  <a:lnTo>
                    <a:pt x="1413" y="1682"/>
                  </a:lnTo>
                  <a:lnTo>
                    <a:pt x="1412" y="1675"/>
                  </a:lnTo>
                  <a:lnTo>
                    <a:pt x="1412" y="1669"/>
                  </a:lnTo>
                  <a:lnTo>
                    <a:pt x="1412" y="1662"/>
                  </a:lnTo>
                  <a:lnTo>
                    <a:pt x="1413" y="1656"/>
                  </a:lnTo>
                  <a:lnTo>
                    <a:pt x="1415" y="1650"/>
                  </a:lnTo>
                  <a:lnTo>
                    <a:pt x="1417" y="1644"/>
                  </a:lnTo>
                  <a:lnTo>
                    <a:pt x="1420" y="1638"/>
                  </a:lnTo>
                  <a:lnTo>
                    <a:pt x="1423" y="1633"/>
                  </a:lnTo>
                  <a:lnTo>
                    <a:pt x="1427" y="1628"/>
                  </a:lnTo>
                  <a:lnTo>
                    <a:pt x="1431" y="1624"/>
                  </a:lnTo>
                  <a:lnTo>
                    <a:pt x="1435" y="1619"/>
                  </a:lnTo>
                  <a:lnTo>
                    <a:pt x="1440" y="1616"/>
                  </a:lnTo>
                  <a:lnTo>
                    <a:pt x="1446" y="1612"/>
                  </a:lnTo>
                  <a:lnTo>
                    <a:pt x="1451" y="1610"/>
                  </a:lnTo>
                  <a:lnTo>
                    <a:pt x="1457" y="1608"/>
                  </a:lnTo>
                  <a:lnTo>
                    <a:pt x="1460" y="1607"/>
                  </a:lnTo>
                  <a:lnTo>
                    <a:pt x="1463" y="1606"/>
                  </a:lnTo>
                  <a:lnTo>
                    <a:pt x="1470" y="1605"/>
                  </a:lnTo>
                  <a:lnTo>
                    <a:pt x="1476" y="1605"/>
                  </a:lnTo>
                  <a:lnTo>
                    <a:pt x="1483" y="1605"/>
                  </a:lnTo>
                  <a:lnTo>
                    <a:pt x="1489" y="1606"/>
                  </a:lnTo>
                  <a:lnTo>
                    <a:pt x="1495" y="1608"/>
                  </a:lnTo>
                  <a:lnTo>
                    <a:pt x="1501" y="1610"/>
                  </a:lnTo>
                  <a:lnTo>
                    <a:pt x="1507" y="1612"/>
                  </a:lnTo>
                  <a:lnTo>
                    <a:pt x="1512" y="1616"/>
                  </a:lnTo>
                  <a:lnTo>
                    <a:pt x="1517" y="1619"/>
                  </a:lnTo>
                  <a:lnTo>
                    <a:pt x="1522" y="1624"/>
                  </a:lnTo>
                  <a:lnTo>
                    <a:pt x="1526" y="1628"/>
                  </a:lnTo>
                  <a:lnTo>
                    <a:pt x="1529" y="1633"/>
                  </a:lnTo>
                  <a:lnTo>
                    <a:pt x="1533" y="1638"/>
                  </a:lnTo>
                  <a:lnTo>
                    <a:pt x="1535" y="1644"/>
                  </a:lnTo>
                  <a:lnTo>
                    <a:pt x="1537" y="1650"/>
                  </a:lnTo>
                  <a:lnTo>
                    <a:pt x="1538" y="1653"/>
                  </a:lnTo>
                  <a:lnTo>
                    <a:pt x="1539" y="1656"/>
                  </a:lnTo>
                  <a:lnTo>
                    <a:pt x="1540" y="1662"/>
                  </a:lnTo>
                  <a:lnTo>
                    <a:pt x="1540" y="1669"/>
                  </a:lnTo>
                  <a:lnTo>
                    <a:pt x="1540" y="1675"/>
                  </a:lnTo>
                  <a:lnTo>
                    <a:pt x="1539" y="1682"/>
                  </a:lnTo>
                  <a:lnTo>
                    <a:pt x="1537" y="1688"/>
                  </a:lnTo>
                  <a:lnTo>
                    <a:pt x="1535" y="1694"/>
                  </a:lnTo>
                  <a:lnTo>
                    <a:pt x="1533" y="1699"/>
                  </a:lnTo>
                  <a:lnTo>
                    <a:pt x="1529" y="1705"/>
                  </a:lnTo>
                  <a:lnTo>
                    <a:pt x="1526" y="1710"/>
                  </a:lnTo>
                  <a:lnTo>
                    <a:pt x="1522" y="1714"/>
                  </a:lnTo>
                  <a:lnTo>
                    <a:pt x="1517" y="1718"/>
                  </a:lnTo>
                  <a:lnTo>
                    <a:pt x="1512" y="1722"/>
                  </a:lnTo>
                  <a:lnTo>
                    <a:pt x="1507" y="1725"/>
                  </a:lnTo>
                  <a:lnTo>
                    <a:pt x="1501" y="1728"/>
                  </a:lnTo>
                  <a:lnTo>
                    <a:pt x="1495" y="1730"/>
                  </a:lnTo>
                  <a:lnTo>
                    <a:pt x="1492" y="1731"/>
                  </a:lnTo>
                  <a:lnTo>
                    <a:pt x="1489" y="1732"/>
                  </a:lnTo>
                  <a:lnTo>
                    <a:pt x="1483" y="1733"/>
                  </a:lnTo>
                  <a:lnTo>
                    <a:pt x="1476" y="1733"/>
                  </a:lnTo>
                  <a:close/>
                  <a:moveTo>
                    <a:pt x="1476" y="1541"/>
                  </a:moveTo>
                  <a:lnTo>
                    <a:pt x="1463" y="1541"/>
                  </a:lnTo>
                  <a:lnTo>
                    <a:pt x="1450" y="1543"/>
                  </a:lnTo>
                  <a:lnTo>
                    <a:pt x="1438" y="1547"/>
                  </a:lnTo>
                  <a:lnTo>
                    <a:pt x="1426" y="1551"/>
                  </a:lnTo>
                  <a:lnTo>
                    <a:pt x="1372" y="1488"/>
                  </a:lnTo>
                  <a:lnTo>
                    <a:pt x="1370" y="1485"/>
                  </a:lnTo>
                  <a:lnTo>
                    <a:pt x="1368" y="1483"/>
                  </a:lnTo>
                  <a:lnTo>
                    <a:pt x="1362" y="1480"/>
                  </a:lnTo>
                  <a:lnTo>
                    <a:pt x="1360" y="1479"/>
                  </a:lnTo>
                  <a:lnTo>
                    <a:pt x="1357" y="1478"/>
                  </a:lnTo>
                  <a:lnTo>
                    <a:pt x="1354" y="1477"/>
                  </a:lnTo>
                  <a:lnTo>
                    <a:pt x="1351" y="1477"/>
                  </a:lnTo>
                  <a:lnTo>
                    <a:pt x="1344" y="1477"/>
                  </a:lnTo>
                  <a:lnTo>
                    <a:pt x="1338" y="1478"/>
                  </a:lnTo>
                  <a:lnTo>
                    <a:pt x="1335" y="1479"/>
                  </a:lnTo>
                  <a:lnTo>
                    <a:pt x="1333" y="1480"/>
                  </a:lnTo>
                  <a:lnTo>
                    <a:pt x="1330" y="1482"/>
                  </a:lnTo>
                  <a:lnTo>
                    <a:pt x="1327" y="1484"/>
                  </a:lnTo>
                  <a:lnTo>
                    <a:pt x="1325" y="1486"/>
                  </a:lnTo>
                  <a:lnTo>
                    <a:pt x="1323" y="1489"/>
                  </a:lnTo>
                  <a:lnTo>
                    <a:pt x="1319" y="1494"/>
                  </a:lnTo>
                  <a:lnTo>
                    <a:pt x="1318" y="1497"/>
                  </a:lnTo>
                  <a:lnTo>
                    <a:pt x="1317" y="1500"/>
                  </a:lnTo>
                  <a:lnTo>
                    <a:pt x="1316" y="1503"/>
                  </a:lnTo>
                  <a:lnTo>
                    <a:pt x="1316" y="1506"/>
                  </a:lnTo>
                  <a:lnTo>
                    <a:pt x="1316" y="1512"/>
                  </a:lnTo>
                  <a:lnTo>
                    <a:pt x="1317" y="1518"/>
                  </a:lnTo>
                  <a:lnTo>
                    <a:pt x="1318" y="1521"/>
                  </a:lnTo>
                  <a:lnTo>
                    <a:pt x="1320" y="1524"/>
                  </a:lnTo>
                  <a:lnTo>
                    <a:pt x="1321" y="1527"/>
                  </a:lnTo>
                  <a:lnTo>
                    <a:pt x="1323" y="1529"/>
                  </a:lnTo>
                  <a:lnTo>
                    <a:pt x="1375" y="1591"/>
                  </a:lnTo>
                  <a:lnTo>
                    <a:pt x="1369" y="1599"/>
                  </a:lnTo>
                  <a:lnTo>
                    <a:pt x="1366" y="1603"/>
                  </a:lnTo>
                  <a:lnTo>
                    <a:pt x="1364" y="1608"/>
                  </a:lnTo>
                  <a:lnTo>
                    <a:pt x="1359" y="1617"/>
                  </a:lnTo>
                  <a:lnTo>
                    <a:pt x="1355" y="1627"/>
                  </a:lnTo>
                  <a:lnTo>
                    <a:pt x="1352" y="1637"/>
                  </a:lnTo>
                  <a:lnTo>
                    <a:pt x="1350" y="1647"/>
                  </a:lnTo>
                  <a:lnTo>
                    <a:pt x="1348" y="1658"/>
                  </a:lnTo>
                  <a:lnTo>
                    <a:pt x="1348" y="1669"/>
                  </a:lnTo>
                  <a:lnTo>
                    <a:pt x="1348" y="1675"/>
                  </a:lnTo>
                  <a:lnTo>
                    <a:pt x="1349" y="1682"/>
                  </a:lnTo>
                  <a:lnTo>
                    <a:pt x="1349" y="1688"/>
                  </a:lnTo>
                  <a:lnTo>
                    <a:pt x="1351" y="1695"/>
                  </a:lnTo>
                  <a:lnTo>
                    <a:pt x="1352" y="1701"/>
                  </a:lnTo>
                  <a:lnTo>
                    <a:pt x="1354" y="1707"/>
                  </a:lnTo>
                  <a:lnTo>
                    <a:pt x="1358" y="1719"/>
                  </a:lnTo>
                  <a:lnTo>
                    <a:pt x="1361" y="1724"/>
                  </a:lnTo>
                  <a:lnTo>
                    <a:pt x="1363" y="1730"/>
                  </a:lnTo>
                  <a:lnTo>
                    <a:pt x="1367" y="1735"/>
                  </a:lnTo>
                  <a:lnTo>
                    <a:pt x="1370" y="1741"/>
                  </a:lnTo>
                  <a:lnTo>
                    <a:pt x="1373" y="1746"/>
                  </a:lnTo>
                  <a:lnTo>
                    <a:pt x="1377" y="1750"/>
                  </a:lnTo>
                  <a:lnTo>
                    <a:pt x="1381" y="1755"/>
                  </a:lnTo>
                  <a:lnTo>
                    <a:pt x="1386" y="1760"/>
                  </a:lnTo>
                  <a:lnTo>
                    <a:pt x="1395" y="1768"/>
                  </a:lnTo>
                  <a:lnTo>
                    <a:pt x="1405" y="1775"/>
                  </a:lnTo>
                  <a:lnTo>
                    <a:pt x="1415" y="1782"/>
                  </a:lnTo>
                  <a:lnTo>
                    <a:pt x="1426" y="1787"/>
                  </a:lnTo>
                  <a:lnTo>
                    <a:pt x="1438" y="1791"/>
                  </a:lnTo>
                  <a:lnTo>
                    <a:pt x="1450" y="1795"/>
                  </a:lnTo>
                  <a:lnTo>
                    <a:pt x="1463" y="1796"/>
                  </a:lnTo>
                  <a:lnTo>
                    <a:pt x="1476" y="1797"/>
                  </a:lnTo>
                  <a:lnTo>
                    <a:pt x="1489" y="1796"/>
                  </a:lnTo>
                  <a:lnTo>
                    <a:pt x="1496" y="1796"/>
                  </a:lnTo>
                  <a:lnTo>
                    <a:pt x="1502" y="1795"/>
                  </a:lnTo>
                  <a:lnTo>
                    <a:pt x="1508" y="1793"/>
                  </a:lnTo>
                  <a:lnTo>
                    <a:pt x="1514" y="1791"/>
                  </a:lnTo>
                  <a:lnTo>
                    <a:pt x="1526" y="1787"/>
                  </a:lnTo>
                  <a:lnTo>
                    <a:pt x="1532" y="1784"/>
                  </a:lnTo>
                  <a:lnTo>
                    <a:pt x="1537" y="1782"/>
                  </a:lnTo>
                  <a:lnTo>
                    <a:pt x="1543" y="1779"/>
                  </a:lnTo>
                  <a:lnTo>
                    <a:pt x="1548" y="1775"/>
                  </a:lnTo>
                  <a:lnTo>
                    <a:pt x="1553" y="1772"/>
                  </a:lnTo>
                  <a:lnTo>
                    <a:pt x="1558" y="1768"/>
                  </a:lnTo>
                  <a:lnTo>
                    <a:pt x="1562" y="1764"/>
                  </a:lnTo>
                  <a:lnTo>
                    <a:pt x="1567" y="1760"/>
                  </a:lnTo>
                  <a:lnTo>
                    <a:pt x="1575" y="1750"/>
                  </a:lnTo>
                  <a:lnTo>
                    <a:pt x="1583" y="1741"/>
                  </a:lnTo>
                  <a:lnTo>
                    <a:pt x="1589" y="1730"/>
                  </a:lnTo>
                  <a:lnTo>
                    <a:pt x="1594" y="1719"/>
                  </a:lnTo>
                  <a:lnTo>
                    <a:pt x="1597" y="1713"/>
                  </a:lnTo>
                  <a:lnTo>
                    <a:pt x="1599" y="1707"/>
                  </a:lnTo>
                  <a:lnTo>
                    <a:pt x="1602" y="1695"/>
                  </a:lnTo>
                  <a:lnTo>
                    <a:pt x="1604" y="1682"/>
                  </a:lnTo>
                  <a:lnTo>
                    <a:pt x="1605" y="1669"/>
                  </a:lnTo>
                  <a:lnTo>
                    <a:pt x="1604" y="1662"/>
                  </a:lnTo>
                  <a:lnTo>
                    <a:pt x="1604" y="1656"/>
                  </a:lnTo>
                  <a:lnTo>
                    <a:pt x="1603" y="1649"/>
                  </a:lnTo>
                  <a:lnTo>
                    <a:pt x="1602" y="1643"/>
                  </a:lnTo>
                  <a:lnTo>
                    <a:pt x="1600" y="1637"/>
                  </a:lnTo>
                  <a:lnTo>
                    <a:pt x="1599" y="1631"/>
                  </a:lnTo>
                  <a:lnTo>
                    <a:pt x="1594" y="1619"/>
                  </a:lnTo>
                  <a:lnTo>
                    <a:pt x="1589" y="1608"/>
                  </a:lnTo>
                  <a:lnTo>
                    <a:pt x="1583" y="1597"/>
                  </a:lnTo>
                  <a:lnTo>
                    <a:pt x="1579" y="1592"/>
                  </a:lnTo>
                  <a:lnTo>
                    <a:pt x="1575" y="1587"/>
                  </a:lnTo>
                  <a:lnTo>
                    <a:pt x="1571" y="1583"/>
                  </a:lnTo>
                  <a:lnTo>
                    <a:pt x="1567" y="1578"/>
                  </a:lnTo>
                  <a:lnTo>
                    <a:pt x="1558" y="1570"/>
                  </a:lnTo>
                  <a:lnTo>
                    <a:pt x="1548" y="1562"/>
                  </a:lnTo>
                  <a:lnTo>
                    <a:pt x="1537" y="1556"/>
                  </a:lnTo>
                  <a:lnTo>
                    <a:pt x="1526" y="1551"/>
                  </a:lnTo>
                  <a:lnTo>
                    <a:pt x="1520" y="1548"/>
                  </a:lnTo>
                  <a:lnTo>
                    <a:pt x="1514" y="1546"/>
                  </a:lnTo>
                  <a:lnTo>
                    <a:pt x="1502" y="1543"/>
                  </a:lnTo>
                  <a:lnTo>
                    <a:pt x="1489" y="1541"/>
                  </a:lnTo>
                  <a:lnTo>
                    <a:pt x="1476" y="1541"/>
                  </a:lnTo>
                  <a:close/>
                  <a:moveTo>
                    <a:pt x="449" y="1733"/>
                  </a:moveTo>
                  <a:lnTo>
                    <a:pt x="442" y="1733"/>
                  </a:lnTo>
                  <a:lnTo>
                    <a:pt x="436" y="1732"/>
                  </a:lnTo>
                  <a:lnTo>
                    <a:pt x="430" y="1730"/>
                  </a:lnTo>
                  <a:lnTo>
                    <a:pt x="424" y="1728"/>
                  </a:lnTo>
                  <a:lnTo>
                    <a:pt x="418" y="1725"/>
                  </a:lnTo>
                  <a:lnTo>
                    <a:pt x="413" y="1722"/>
                  </a:lnTo>
                  <a:lnTo>
                    <a:pt x="408" y="1718"/>
                  </a:lnTo>
                  <a:lnTo>
                    <a:pt x="404" y="1714"/>
                  </a:lnTo>
                  <a:lnTo>
                    <a:pt x="399" y="1710"/>
                  </a:lnTo>
                  <a:lnTo>
                    <a:pt x="396" y="1705"/>
                  </a:lnTo>
                  <a:lnTo>
                    <a:pt x="393" y="1699"/>
                  </a:lnTo>
                  <a:lnTo>
                    <a:pt x="390" y="1694"/>
                  </a:lnTo>
                  <a:lnTo>
                    <a:pt x="388" y="1688"/>
                  </a:lnTo>
                  <a:lnTo>
                    <a:pt x="387" y="1685"/>
                  </a:lnTo>
                  <a:lnTo>
                    <a:pt x="386" y="1682"/>
                  </a:lnTo>
                  <a:lnTo>
                    <a:pt x="385" y="1675"/>
                  </a:lnTo>
                  <a:lnTo>
                    <a:pt x="385" y="1669"/>
                  </a:lnTo>
                  <a:lnTo>
                    <a:pt x="385" y="1662"/>
                  </a:lnTo>
                  <a:lnTo>
                    <a:pt x="386" y="1656"/>
                  </a:lnTo>
                  <a:lnTo>
                    <a:pt x="388" y="1650"/>
                  </a:lnTo>
                  <a:lnTo>
                    <a:pt x="390" y="1644"/>
                  </a:lnTo>
                  <a:lnTo>
                    <a:pt x="393" y="1638"/>
                  </a:lnTo>
                  <a:lnTo>
                    <a:pt x="396" y="1633"/>
                  </a:lnTo>
                  <a:lnTo>
                    <a:pt x="399" y="1628"/>
                  </a:lnTo>
                  <a:lnTo>
                    <a:pt x="404" y="1624"/>
                  </a:lnTo>
                  <a:lnTo>
                    <a:pt x="408" y="1619"/>
                  </a:lnTo>
                  <a:lnTo>
                    <a:pt x="413" y="1616"/>
                  </a:lnTo>
                  <a:lnTo>
                    <a:pt x="418" y="1612"/>
                  </a:lnTo>
                  <a:lnTo>
                    <a:pt x="424" y="1610"/>
                  </a:lnTo>
                  <a:lnTo>
                    <a:pt x="430" y="1608"/>
                  </a:lnTo>
                  <a:lnTo>
                    <a:pt x="433" y="1607"/>
                  </a:lnTo>
                  <a:lnTo>
                    <a:pt x="436" y="1606"/>
                  </a:lnTo>
                  <a:lnTo>
                    <a:pt x="442" y="1605"/>
                  </a:lnTo>
                  <a:lnTo>
                    <a:pt x="449" y="1605"/>
                  </a:lnTo>
                  <a:lnTo>
                    <a:pt x="455" y="1605"/>
                  </a:lnTo>
                  <a:lnTo>
                    <a:pt x="462" y="1606"/>
                  </a:lnTo>
                  <a:lnTo>
                    <a:pt x="468" y="1608"/>
                  </a:lnTo>
                  <a:lnTo>
                    <a:pt x="474" y="1610"/>
                  </a:lnTo>
                  <a:lnTo>
                    <a:pt x="479" y="1612"/>
                  </a:lnTo>
                  <a:lnTo>
                    <a:pt x="485" y="1616"/>
                  </a:lnTo>
                  <a:lnTo>
                    <a:pt x="490" y="1619"/>
                  </a:lnTo>
                  <a:lnTo>
                    <a:pt x="494" y="1624"/>
                  </a:lnTo>
                  <a:lnTo>
                    <a:pt x="498" y="1628"/>
                  </a:lnTo>
                  <a:lnTo>
                    <a:pt x="502" y="1633"/>
                  </a:lnTo>
                  <a:lnTo>
                    <a:pt x="505" y="1638"/>
                  </a:lnTo>
                  <a:lnTo>
                    <a:pt x="508" y="1644"/>
                  </a:lnTo>
                  <a:lnTo>
                    <a:pt x="510" y="1650"/>
                  </a:lnTo>
                  <a:lnTo>
                    <a:pt x="511" y="1653"/>
                  </a:lnTo>
                  <a:lnTo>
                    <a:pt x="512" y="1656"/>
                  </a:lnTo>
                  <a:lnTo>
                    <a:pt x="513" y="1662"/>
                  </a:lnTo>
                  <a:lnTo>
                    <a:pt x="513" y="1669"/>
                  </a:lnTo>
                  <a:lnTo>
                    <a:pt x="513" y="1675"/>
                  </a:lnTo>
                  <a:lnTo>
                    <a:pt x="512" y="1682"/>
                  </a:lnTo>
                  <a:lnTo>
                    <a:pt x="510" y="1688"/>
                  </a:lnTo>
                  <a:lnTo>
                    <a:pt x="508" y="1694"/>
                  </a:lnTo>
                  <a:lnTo>
                    <a:pt x="505" y="1699"/>
                  </a:lnTo>
                  <a:lnTo>
                    <a:pt x="502" y="1705"/>
                  </a:lnTo>
                  <a:lnTo>
                    <a:pt x="498" y="1710"/>
                  </a:lnTo>
                  <a:lnTo>
                    <a:pt x="494" y="1714"/>
                  </a:lnTo>
                  <a:lnTo>
                    <a:pt x="490" y="1718"/>
                  </a:lnTo>
                  <a:lnTo>
                    <a:pt x="485" y="1722"/>
                  </a:lnTo>
                  <a:lnTo>
                    <a:pt x="479" y="1725"/>
                  </a:lnTo>
                  <a:lnTo>
                    <a:pt x="474" y="1728"/>
                  </a:lnTo>
                  <a:lnTo>
                    <a:pt x="468" y="1730"/>
                  </a:lnTo>
                  <a:lnTo>
                    <a:pt x="465" y="1731"/>
                  </a:lnTo>
                  <a:lnTo>
                    <a:pt x="462" y="1732"/>
                  </a:lnTo>
                  <a:lnTo>
                    <a:pt x="455" y="1733"/>
                  </a:lnTo>
                  <a:lnTo>
                    <a:pt x="449" y="1733"/>
                  </a:lnTo>
                  <a:close/>
                  <a:moveTo>
                    <a:pt x="554" y="1484"/>
                  </a:moveTo>
                  <a:lnTo>
                    <a:pt x="497" y="1550"/>
                  </a:lnTo>
                  <a:lnTo>
                    <a:pt x="486" y="1546"/>
                  </a:lnTo>
                  <a:lnTo>
                    <a:pt x="480" y="1544"/>
                  </a:lnTo>
                  <a:lnTo>
                    <a:pt x="474" y="1543"/>
                  </a:lnTo>
                  <a:lnTo>
                    <a:pt x="468" y="1542"/>
                  </a:lnTo>
                  <a:lnTo>
                    <a:pt x="462" y="1541"/>
                  </a:lnTo>
                  <a:lnTo>
                    <a:pt x="449" y="1541"/>
                  </a:lnTo>
                  <a:lnTo>
                    <a:pt x="436" y="1541"/>
                  </a:lnTo>
                  <a:lnTo>
                    <a:pt x="429" y="1542"/>
                  </a:lnTo>
                  <a:lnTo>
                    <a:pt x="423" y="1543"/>
                  </a:lnTo>
                  <a:lnTo>
                    <a:pt x="417" y="1545"/>
                  </a:lnTo>
                  <a:lnTo>
                    <a:pt x="411" y="1546"/>
                  </a:lnTo>
                  <a:lnTo>
                    <a:pt x="399" y="1551"/>
                  </a:lnTo>
                  <a:lnTo>
                    <a:pt x="388" y="1556"/>
                  </a:lnTo>
                  <a:lnTo>
                    <a:pt x="377" y="1562"/>
                  </a:lnTo>
                  <a:lnTo>
                    <a:pt x="372" y="1566"/>
                  </a:lnTo>
                  <a:lnTo>
                    <a:pt x="367" y="1570"/>
                  </a:lnTo>
                  <a:lnTo>
                    <a:pt x="363" y="1574"/>
                  </a:lnTo>
                  <a:lnTo>
                    <a:pt x="358" y="1578"/>
                  </a:lnTo>
                  <a:lnTo>
                    <a:pt x="350" y="1587"/>
                  </a:lnTo>
                  <a:lnTo>
                    <a:pt x="343" y="1597"/>
                  </a:lnTo>
                  <a:lnTo>
                    <a:pt x="336" y="1608"/>
                  </a:lnTo>
                  <a:lnTo>
                    <a:pt x="331" y="1619"/>
                  </a:lnTo>
                  <a:lnTo>
                    <a:pt x="326" y="1631"/>
                  </a:lnTo>
                  <a:lnTo>
                    <a:pt x="323" y="1643"/>
                  </a:lnTo>
                  <a:lnTo>
                    <a:pt x="321" y="1656"/>
                  </a:lnTo>
                  <a:lnTo>
                    <a:pt x="321" y="1669"/>
                  </a:lnTo>
                  <a:lnTo>
                    <a:pt x="321" y="1675"/>
                  </a:lnTo>
                  <a:lnTo>
                    <a:pt x="321" y="1682"/>
                  </a:lnTo>
                  <a:lnTo>
                    <a:pt x="322" y="1688"/>
                  </a:lnTo>
                  <a:lnTo>
                    <a:pt x="323" y="1695"/>
                  </a:lnTo>
                  <a:lnTo>
                    <a:pt x="325" y="1701"/>
                  </a:lnTo>
                  <a:lnTo>
                    <a:pt x="326" y="1707"/>
                  </a:lnTo>
                  <a:lnTo>
                    <a:pt x="331" y="1719"/>
                  </a:lnTo>
                  <a:lnTo>
                    <a:pt x="333" y="1724"/>
                  </a:lnTo>
                  <a:lnTo>
                    <a:pt x="336" y="1730"/>
                  </a:lnTo>
                  <a:lnTo>
                    <a:pt x="339" y="1735"/>
                  </a:lnTo>
                  <a:lnTo>
                    <a:pt x="343" y="1741"/>
                  </a:lnTo>
                  <a:lnTo>
                    <a:pt x="346" y="1746"/>
                  </a:lnTo>
                  <a:lnTo>
                    <a:pt x="350" y="1750"/>
                  </a:lnTo>
                  <a:lnTo>
                    <a:pt x="354" y="1755"/>
                  </a:lnTo>
                  <a:lnTo>
                    <a:pt x="358" y="1760"/>
                  </a:lnTo>
                  <a:lnTo>
                    <a:pt x="367" y="1768"/>
                  </a:lnTo>
                  <a:lnTo>
                    <a:pt x="377" y="1775"/>
                  </a:lnTo>
                  <a:lnTo>
                    <a:pt x="388" y="1782"/>
                  </a:lnTo>
                  <a:lnTo>
                    <a:pt x="399" y="1787"/>
                  </a:lnTo>
                  <a:lnTo>
                    <a:pt x="411" y="1791"/>
                  </a:lnTo>
                  <a:lnTo>
                    <a:pt x="423" y="1795"/>
                  </a:lnTo>
                  <a:lnTo>
                    <a:pt x="436" y="1796"/>
                  </a:lnTo>
                  <a:lnTo>
                    <a:pt x="449" y="1797"/>
                  </a:lnTo>
                  <a:lnTo>
                    <a:pt x="462" y="1796"/>
                  </a:lnTo>
                  <a:lnTo>
                    <a:pt x="468" y="1796"/>
                  </a:lnTo>
                  <a:lnTo>
                    <a:pt x="475" y="1795"/>
                  </a:lnTo>
                  <a:lnTo>
                    <a:pt x="481" y="1793"/>
                  </a:lnTo>
                  <a:lnTo>
                    <a:pt x="487" y="1791"/>
                  </a:lnTo>
                  <a:lnTo>
                    <a:pt x="499" y="1787"/>
                  </a:lnTo>
                  <a:lnTo>
                    <a:pt x="504" y="1784"/>
                  </a:lnTo>
                  <a:lnTo>
                    <a:pt x="510" y="1782"/>
                  </a:lnTo>
                  <a:lnTo>
                    <a:pt x="515" y="1779"/>
                  </a:lnTo>
                  <a:lnTo>
                    <a:pt x="521" y="1775"/>
                  </a:lnTo>
                  <a:lnTo>
                    <a:pt x="526" y="1772"/>
                  </a:lnTo>
                  <a:lnTo>
                    <a:pt x="530" y="1768"/>
                  </a:lnTo>
                  <a:lnTo>
                    <a:pt x="535" y="1764"/>
                  </a:lnTo>
                  <a:lnTo>
                    <a:pt x="540" y="1760"/>
                  </a:lnTo>
                  <a:lnTo>
                    <a:pt x="548" y="1750"/>
                  </a:lnTo>
                  <a:lnTo>
                    <a:pt x="555" y="1741"/>
                  </a:lnTo>
                  <a:lnTo>
                    <a:pt x="562" y="1730"/>
                  </a:lnTo>
                  <a:lnTo>
                    <a:pt x="567" y="1719"/>
                  </a:lnTo>
                  <a:lnTo>
                    <a:pt x="569" y="1713"/>
                  </a:lnTo>
                  <a:lnTo>
                    <a:pt x="571" y="1707"/>
                  </a:lnTo>
                  <a:lnTo>
                    <a:pt x="575" y="1695"/>
                  </a:lnTo>
                  <a:lnTo>
                    <a:pt x="577" y="1682"/>
                  </a:lnTo>
                  <a:lnTo>
                    <a:pt x="577" y="1669"/>
                  </a:lnTo>
                  <a:lnTo>
                    <a:pt x="577" y="1658"/>
                  </a:lnTo>
                  <a:lnTo>
                    <a:pt x="575" y="1647"/>
                  </a:lnTo>
                  <a:lnTo>
                    <a:pt x="573" y="1636"/>
                  </a:lnTo>
                  <a:lnTo>
                    <a:pt x="569" y="1626"/>
                  </a:lnTo>
                  <a:lnTo>
                    <a:pt x="565" y="1616"/>
                  </a:lnTo>
                  <a:lnTo>
                    <a:pt x="560" y="1606"/>
                  </a:lnTo>
                  <a:lnTo>
                    <a:pt x="555" y="1597"/>
                  </a:lnTo>
                  <a:lnTo>
                    <a:pt x="548" y="1589"/>
                  </a:lnTo>
                  <a:lnTo>
                    <a:pt x="602" y="1527"/>
                  </a:lnTo>
                  <a:lnTo>
                    <a:pt x="606" y="1521"/>
                  </a:lnTo>
                  <a:lnTo>
                    <a:pt x="608" y="1518"/>
                  </a:lnTo>
                  <a:lnTo>
                    <a:pt x="609" y="1515"/>
                  </a:lnTo>
                  <a:lnTo>
                    <a:pt x="610" y="1512"/>
                  </a:lnTo>
                  <a:lnTo>
                    <a:pt x="610" y="1509"/>
                  </a:lnTo>
                  <a:lnTo>
                    <a:pt x="610" y="1503"/>
                  </a:lnTo>
                  <a:lnTo>
                    <a:pt x="609" y="1497"/>
                  </a:lnTo>
                  <a:lnTo>
                    <a:pt x="608" y="1494"/>
                  </a:lnTo>
                  <a:lnTo>
                    <a:pt x="607" y="1491"/>
                  </a:lnTo>
                  <a:lnTo>
                    <a:pt x="604" y="1486"/>
                  </a:lnTo>
                  <a:lnTo>
                    <a:pt x="602" y="1484"/>
                  </a:lnTo>
                  <a:lnTo>
                    <a:pt x="599" y="1481"/>
                  </a:lnTo>
                  <a:lnTo>
                    <a:pt x="594" y="1478"/>
                  </a:lnTo>
                  <a:lnTo>
                    <a:pt x="591" y="1476"/>
                  </a:lnTo>
                  <a:lnTo>
                    <a:pt x="588" y="1475"/>
                  </a:lnTo>
                  <a:lnTo>
                    <a:pt x="585" y="1474"/>
                  </a:lnTo>
                  <a:lnTo>
                    <a:pt x="582" y="1474"/>
                  </a:lnTo>
                  <a:lnTo>
                    <a:pt x="576" y="1473"/>
                  </a:lnTo>
                  <a:lnTo>
                    <a:pt x="570" y="1475"/>
                  </a:lnTo>
                  <a:lnTo>
                    <a:pt x="567" y="1475"/>
                  </a:lnTo>
                  <a:lnTo>
                    <a:pt x="564" y="1477"/>
                  </a:lnTo>
                  <a:lnTo>
                    <a:pt x="559" y="1480"/>
                  </a:lnTo>
                  <a:lnTo>
                    <a:pt x="556" y="1482"/>
                  </a:lnTo>
                  <a:lnTo>
                    <a:pt x="554" y="1484"/>
                  </a:lnTo>
                  <a:close/>
                  <a:moveTo>
                    <a:pt x="1797" y="770"/>
                  </a:moveTo>
                  <a:lnTo>
                    <a:pt x="1790" y="770"/>
                  </a:lnTo>
                  <a:lnTo>
                    <a:pt x="1784" y="769"/>
                  </a:lnTo>
                  <a:lnTo>
                    <a:pt x="1778" y="767"/>
                  </a:lnTo>
                  <a:lnTo>
                    <a:pt x="1772" y="765"/>
                  </a:lnTo>
                  <a:lnTo>
                    <a:pt x="1766" y="762"/>
                  </a:lnTo>
                  <a:lnTo>
                    <a:pt x="1761" y="759"/>
                  </a:lnTo>
                  <a:lnTo>
                    <a:pt x="1756" y="755"/>
                  </a:lnTo>
                  <a:lnTo>
                    <a:pt x="1752" y="751"/>
                  </a:lnTo>
                  <a:lnTo>
                    <a:pt x="1747" y="746"/>
                  </a:lnTo>
                  <a:lnTo>
                    <a:pt x="1744" y="742"/>
                  </a:lnTo>
                  <a:lnTo>
                    <a:pt x="1741" y="736"/>
                  </a:lnTo>
                  <a:lnTo>
                    <a:pt x="1738" y="731"/>
                  </a:lnTo>
                  <a:lnTo>
                    <a:pt x="1736" y="725"/>
                  </a:lnTo>
                  <a:lnTo>
                    <a:pt x="1735" y="722"/>
                  </a:lnTo>
                  <a:lnTo>
                    <a:pt x="1734" y="719"/>
                  </a:lnTo>
                  <a:lnTo>
                    <a:pt x="1733" y="712"/>
                  </a:lnTo>
                  <a:lnTo>
                    <a:pt x="1733" y="706"/>
                  </a:lnTo>
                  <a:lnTo>
                    <a:pt x="1733" y="699"/>
                  </a:lnTo>
                  <a:lnTo>
                    <a:pt x="1734" y="693"/>
                  </a:lnTo>
                  <a:lnTo>
                    <a:pt x="1736" y="687"/>
                  </a:lnTo>
                  <a:lnTo>
                    <a:pt x="1738" y="681"/>
                  </a:lnTo>
                  <a:lnTo>
                    <a:pt x="1741" y="675"/>
                  </a:lnTo>
                  <a:lnTo>
                    <a:pt x="1744" y="670"/>
                  </a:lnTo>
                  <a:lnTo>
                    <a:pt x="1747" y="665"/>
                  </a:lnTo>
                  <a:lnTo>
                    <a:pt x="1752" y="660"/>
                  </a:lnTo>
                  <a:lnTo>
                    <a:pt x="1756" y="656"/>
                  </a:lnTo>
                  <a:lnTo>
                    <a:pt x="1761" y="653"/>
                  </a:lnTo>
                  <a:lnTo>
                    <a:pt x="1766" y="649"/>
                  </a:lnTo>
                  <a:lnTo>
                    <a:pt x="1772" y="647"/>
                  </a:lnTo>
                  <a:lnTo>
                    <a:pt x="1778" y="644"/>
                  </a:lnTo>
                  <a:lnTo>
                    <a:pt x="1781" y="644"/>
                  </a:lnTo>
                  <a:lnTo>
                    <a:pt x="1784" y="643"/>
                  </a:lnTo>
                  <a:lnTo>
                    <a:pt x="1790" y="642"/>
                  </a:lnTo>
                  <a:lnTo>
                    <a:pt x="1797" y="642"/>
                  </a:lnTo>
                  <a:lnTo>
                    <a:pt x="1803" y="642"/>
                  </a:lnTo>
                  <a:lnTo>
                    <a:pt x="1810" y="643"/>
                  </a:lnTo>
                  <a:lnTo>
                    <a:pt x="1816" y="644"/>
                  </a:lnTo>
                  <a:lnTo>
                    <a:pt x="1822" y="647"/>
                  </a:lnTo>
                  <a:lnTo>
                    <a:pt x="1827" y="649"/>
                  </a:lnTo>
                  <a:lnTo>
                    <a:pt x="1833" y="653"/>
                  </a:lnTo>
                  <a:lnTo>
                    <a:pt x="1838" y="656"/>
                  </a:lnTo>
                  <a:lnTo>
                    <a:pt x="1842" y="660"/>
                  </a:lnTo>
                  <a:lnTo>
                    <a:pt x="1846" y="665"/>
                  </a:lnTo>
                  <a:lnTo>
                    <a:pt x="1850" y="670"/>
                  </a:lnTo>
                  <a:lnTo>
                    <a:pt x="1853" y="675"/>
                  </a:lnTo>
                  <a:lnTo>
                    <a:pt x="1856" y="681"/>
                  </a:lnTo>
                  <a:lnTo>
                    <a:pt x="1858" y="687"/>
                  </a:lnTo>
                  <a:lnTo>
                    <a:pt x="1859" y="690"/>
                  </a:lnTo>
                  <a:lnTo>
                    <a:pt x="1860" y="693"/>
                  </a:lnTo>
                  <a:lnTo>
                    <a:pt x="1861" y="699"/>
                  </a:lnTo>
                  <a:lnTo>
                    <a:pt x="1861" y="706"/>
                  </a:lnTo>
                  <a:lnTo>
                    <a:pt x="1861" y="712"/>
                  </a:lnTo>
                  <a:lnTo>
                    <a:pt x="1860" y="719"/>
                  </a:lnTo>
                  <a:lnTo>
                    <a:pt x="1858" y="725"/>
                  </a:lnTo>
                  <a:lnTo>
                    <a:pt x="1856" y="731"/>
                  </a:lnTo>
                  <a:lnTo>
                    <a:pt x="1853" y="736"/>
                  </a:lnTo>
                  <a:lnTo>
                    <a:pt x="1850" y="742"/>
                  </a:lnTo>
                  <a:lnTo>
                    <a:pt x="1846" y="746"/>
                  </a:lnTo>
                  <a:lnTo>
                    <a:pt x="1842" y="751"/>
                  </a:lnTo>
                  <a:lnTo>
                    <a:pt x="1838" y="755"/>
                  </a:lnTo>
                  <a:lnTo>
                    <a:pt x="1833" y="759"/>
                  </a:lnTo>
                  <a:lnTo>
                    <a:pt x="1827" y="762"/>
                  </a:lnTo>
                  <a:lnTo>
                    <a:pt x="1822" y="765"/>
                  </a:lnTo>
                  <a:lnTo>
                    <a:pt x="1816" y="767"/>
                  </a:lnTo>
                  <a:lnTo>
                    <a:pt x="1813" y="768"/>
                  </a:lnTo>
                  <a:lnTo>
                    <a:pt x="1810" y="769"/>
                  </a:lnTo>
                  <a:lnTo>
                    <a:pt x="1803" y="770"/>
                  </a:lnTo>
                  <a:lnTo>
                    <a:pt x="1797" y="770"/>
                  </a:lnTo>
                  <a:close/>
                  <a:moveTo>
                    <a:pt x="1797" y="577"/>
                  </a:moveTo>
                  <a:lnTo>
                    <a:pt x="1784" y="578"/>
                  </a:lnTo>
                  <a:lnTo>
                    <a:pt x="1777" y="579"/>
                  </a:lnTo>
                  <a:lnTo>
                    <a:pt x="1771" y="580"/>
                  </a:lnTo>
                  <a:lnTo>
                    <a:pt x="1765" y="581"/>
                  </a:lnTo>
                  <a:lnTo>
                    <a:pt x="1759" y="583"/>
                  </a:lnTo>
                  <a:lnTo>
                    <a:pt x="1747" y="588"/>
                  </a:lnTo>
                  <a:lnTo>
                    <a:pt x="1741" y="590"/>
                  </a:lnTo>
                  <a:lnTo>
                    <a:pt x="1736" y="593"/>
                  </a:lnTo>
                  <a:lnTo>
                    <a:pt x="1730" y="596"/>
                  </a:lnTo>
                  <a:lnTo>
                    <a:pt x="1725" y="599"/>
                  </a:lnTo>
                  <a:lnTo>
                    <a:pt x="1720" y="603"/>
                  </a:lnTo>
                  <a:lnTo>
                    <a:pt x="1715" y="607"/>
                  </a:lnTo>
                  <a:lnTo>
                    <a:pt x="1711" y="611"/>
                  </a:lnTo>
                  <a:lnTo>
                    <a:pt x="1706" y="615"/>
                  </a:lnTo>
                  <a:lnTo>
                    <a:pt x="1698" y="624"/>
                  </a:lnTo>
                  <a:lnTo>
                    <a:pt x="1691" y="634"/>
                  </a:lnTo>
                  <a:lnTo>
                    <a:pt x="1684" y="645"/>
                  </a:lnTo>
                  <a:lnTo>
                    <a:pt x="1679" y="656"/>
                  </a:lnTo>
                  <a:lnTo>
                    <a:pt x="1676" y="662"/>
                  </a:lnTo>
                  <a:lnTo>
                    <a:pt x="1674" y="668"/>
                  </a:lnTo>
                  <a:lnTo>
                    <a:pt x="1671" y="680"/>
                  </a:lnTo>
                  <a:lnTo>
                    <a:pt x="1669" y="693"/>
                  </a:lnTo>
                  <a:lnTo>
                    <a:pt x="1669" y="706"/>
                  </a:lnTo>
                  <a:lnTo>
                    <a:pt x="1669" y="712"/>
                  </a:lnTo>
                  <a:lnTo>
                    <a:pt x="1670" y="717"/>
                  </a:lnTo>
                  <a:lnTo>
                    <a:pt x="1608" y="741"/>
                  </a:lnTo>
                  <a:lnTo>
                    <a:pt x="1605" y="743"/>
                  </a:lnTo>
                  <a:lnTo>
                    <a:pt x="1603" y="744"/>
                  </a:lnTo>
                  <a:lnTo>
                    <a:pt x="1598" y="748"/>
                  </a:lnTo>
                  <a:lnTo>
                    <a:pt x="1594" y="753"/>
                  </a:lnTo>
                  <a:lnTo>
                    <a:pt x="1591" y="758"/>
                  </a:lnTo>
                  <a:lnTo>
                    <a:pt x="1589" y="764"/>
                  </a:lnTo>
                  <a:lnTo>
                    <a:pt x="1588" y="767"/>
                  </a:lnTo>
                  <a:lnTo>
                    <a:pt x="1588" y="770"/>
                  </a:lnTo>
                  <a:lnTo>
                    <a:pt x="1588" y="773"/>
                  </a:lnTo>
                  <a:lnTo>
                    <a:pt x="1588" y="776"/>
                  </a:lnTo>
                  <a:lnTo>
                    <a:pt x="1589" y="780"/>
                  </a:lnTo>
                  <a:lnTo>
                    <a:pt x="1590" y="783"/>
                  </a:lnTo>
                  <a:lnTo>
                    <a:pt x="1592" y="787"/>
                  </a:lnTo>
                  <a:lnTo>
                    <a:pt x="1595" y="791"/>
                  </a:lnTo>
                  <a:lnTo>
                    <a:pt x="1598" y="795"/>
                  </a:lnTo>
                  <a:lnTo>
                    <a:pt x="1602" y="798"/>
                  </a:lnTo>
                  <a:lnTo>
                    <a:pt x="1606" y="800"/>
                  </a:lnTo>
                  <a:lnTo>
                    <a:pt x="1610" y="802"/>
                  </a:lnTo>
                  <a:lnTo>
                    <a:pt x="1615" y="803"/>
                  </a:lnTo>
                  <a:lnTo>
                    <a:pt x="1620" y="803"/>
                  </a:lnTo>
                  <a:lnTo>
                    <a:pt x="1626" y="803"/>
                  </a:lnTo>
                  <a:lnTo>
                    <a:pt x="1629" y="802"/>
                  </a:lnTo>
                  <a:lnTo>
                    <a:pt x="1631" y="801"/>
                  </a:lnTo>
                  <a:lnTo>
                    <a:pt x="1691" y="778"/>
                  </a:lnTo>
                  <a:lnTo>
                    <a:pt x="1696" y="784"/>
                  </a:lnTo>
                  <a:lnTo>
                    <a:pt x="1700" y="790"/>
                  </a:lnTo>
                  <a:lnTo>
                    <a:pt x="1706" y="796"/>
                  </a:lnTo>
                  <a:lnTo>
                    <a:pt x="1711" y="801"/>
                  </a:lnTo>
                  <a:lnTo>
                    <a:pt x="1717" y="806"/>
                  </a:lnTo>
                  <a:lnTo>
                    <a:pt x="1723" y="811"/>
                  </a:lnTo>
                  <a:lnTo>
                    <a:pt x="1730" y="815"/>
                  </a:lnTo>
                  <a:lnTo>
                    <a:pt x="1736" y="819"/>
                  </a:lnTo>
                  <a:lnTo>
                    <a:pt x="1743" y="822"/>
                  </a:lnTo>
                  <a:lnTo>
                    <a:pt x="1750" y="825"/>
                  </a:lnTo>
                  <a:lnTo>
                    <a:pt x="1758" y="828"/>
                  </a:lnTo>
                  <a:lnTo>
                    <a:pt x="1765" y="830"/>
                  </a:lnTo>
                  <a:lnTo>
                    <a:pt x="1773" y="832"/>
                  </a:lnTo>
                  <a:lnTo>
                    <a:pt x="1781" y="833"/>
                  </a:lnTo>
                  <a:lnTo>
                    <a:pt x="1789" y="834"/>
                  </a:lnTo>
                  <a:lnTo>
                    <a:pt x="1797" y="834"/>
                  </a:lnTo>
                  <a:lnTo>
                    <a:pt x="1810" y="833"/>
                  </a:lnTo>
                  <a:lnTo>
                    <a:pt x="1816" y="833"/>
                  </a:lnTo>
                  <a:lnTo>
                    <a:pt x="1823" y="831"/>
                  </a:lnTo>
                  <a:lnTo>
                    <a:pt x="1829" y="830"/>
                  </a:lnTo>
                  <a:lnTo>
                    <a:pt x="1835" y="828"/>
                  </a:lnTo>
                  <a:lnTo>
                    <a:pt x="1847" y="824"/>
                  </a:lnTo>
                  <a:lnTo>
                    <a:pt x="1858" y="818"/>
                  </a:lnTo>
                  <a:lnTo>
                    <a:pt x="1869" y="812"/>
                  </a:lnTo>
                  <a:lnTo>
                    <a:pt x="1874" y="808"/>
                  </a:lnTo>
                  <a:lnTo>
                    <a:pt x="1879" y="805"/>
                  </a:lnTo>
                  <a:lnTo>
                    <a:pt x="1883" y="801"/>
                  </a:lnTo>
                  <a:lnTo>
                    <a:pt x="1888" y="796"/>
                  </a:lnTo>
                  <a:lnTo>
                    <a:pt x="1896" y="787"/>
                  </a:lnTo>
                  <a:lnTo>
                    <a:pt x="1903" y="777"/>
                  </a:lnTo>
                  <a:lnTo>
                    <a:pt x="1910" y="767"/>
                  </a:lnTo>
                  <a:lnTo>
                    <a:pt x="1915" y="756"/>
                  </a:lnTo>
                  <a:lnTo>
                    <a:pt x="1917" y="750"/>
                  </a:lnTo>
                  <a:lnTo>
                    <a:pt x="1919" y="744"/>
                  </a:lnTo>
                  <a:lnTo>
                    <a:pt x="1923" y="732"/>
                  </a:lnTo>
                  <a:lnTo>
                    <a:pt x="1925" y="719"/>
                  </a:lnTo>
                  <a:lnTo>
                    <a:pt x="1925" y="706"/>
                  </a:lnTo>
                  <a:lnTo>
                    <a:pt x="1925" y="699"/>
                  </a:lnTo>
                  <a:lnTo>
                    <a:pt x="1925" y="693"/>
                  </a:lnTo>
                  <a:lnTo>
                    <a:pt x="1924" y="686"/>
                  </a:lnTo>
                  <a:lnTo>
                    <a:pt x="1923" y="680"/>
                  </a:lnTo>
                  <a:lnTo>
                    <a:pt x="1921" y="674"/>
                  </a:lnTo>
                  <a:lnTo>
                    <a:pt x="1919" y="668"/>
                  </a:lnTo>
                  <a:lnTo>
                    <a:pt x="1915" y="656"/>
                  </a:lnTo>
                  <a:lnTo>
                    <a:pt x="1910" y="645"/>
                  </a:lnTo>
                  <a:lnTo>
                    <a:pt x="1903" y="634"/>
                  </a:lnTo>
                  <a:lnTo>
                    <a:pt x="1900" y="629"/>
                  </a:lnTo>
                  <a:lnTo>
                    <a:pt x="1896" y="624"/>
                  </a:lnTo>
                  <a:lnTo>
                    <a:pt x="1892" y="619"/>
                  </a:lnTo>
                  <a:lnTo>
                    <a:pt x="1888" y="615"/>
                  </a:lnTo>
                  <a:lnTo>
                    <a:pt x="1879" y="607"/>
                  </a:lnTo>
                  <a:lnTo>
                    <a:pt x="1869" y="599"/>
                  </a:lnTo>
                  <a:lnTo>
                    <a:pt x="1858" y="593"/>
                  </a:lnTo>
                  <a:lnTo>
                    <a:pt x="1847" y="588"/>
                  </a:lnTo>
                  <a:lnTo>
                    <a:pt x="1835" y="583"/>
                  </a:lnTo>
                  <a:lnTo>
                    <a:pt x="1823" y="580"/>
                  </a:lnTo>
                  <a:lnTo>
                    <a:pt x="1810" y="578"/>
                  </a:lnTo>
                  <a:lnTo>
                    <a:pt x="1797" y="577"/>
                  </a:lnTo>
                  <a:close/>
                  <a:moveTo>
                    <a:pt x="128" y="770"/>
                  </a:moveTo>
                  <a:lnTo>
                    <a:pt x="122" y="770"/>
                  </a:lnTo>
                  <a:lnTo>
                    <a:pt x="115" y="769"/>
                  </a:lnTo>
                  <a:lnTo>
                    <a:pt x="109" y="767"/>
                  </a:lnTo>
                  <a:lnTo>
                    <a:pt x="103" y="765"/>
                  </a:lnTo>
                  <a:lnTo>
                    <a:pt x="98" y="762"/>
                  </a:lnTo>
                  <a:lnTo>
                    <a:pt x="92" y="759"/>
                  </a:lnTo>
                  <a:lnTo>
                    <a:pt x="87" y="755"/>
                  </a:lnTo>
                  <a:lnTo>
                    <a:pt x="83" y="751"/>
                  </a:lnTo>
                  <a:lnTo>
                    <a:pt x="79" y="746"/>
                  </a:lnTo>
                  <a:lnTo>
                    <a:pt x="75" y="742"/>
                  </a:lnTo>
                  <a:lnTo>
                    <a:pt x="72" y="736"/>
                  </a:lnTo>
                  <a:lnTo>
                    <a:pt x="69" y="731"/>
                  </a:lnTo>
                  <a:lnTo>
                    <a:pt x="67" y="725"/>
                  </a:lnTo>
                  <a:lnTo>
                    <a:pt x="66" y="722"/>
                  </a:lnTo>
                  <a:lnTo>
                    <a:pt x="65" y="719"/>
                  </a:lnTo>
                  <a:lnTo>
                    <a:pt x="64" y="712"/>
                  </a:lnTo>
                  <a:lnTo>
                    <a:pt x="64" y="706"/>
                  </a:lnTo>
                  <a:lnTo>
                    <a:pt x="64" y="699"/>
                  </a:lnTo>
                  <a:lnTo>
                    <a:pt x="65" y="693"/>
                  </a:lnTo>
                  <a:lnTo>
                    <a:pt x="67" y="687"/>
                  </a:lnTo>
                  <a:lnTo>
                    <a:pt x="69" y="681"/>
                  </a:lnTo>
                  <a:lnTo>
                    <a:pt x="72" y="675"/>
                  </a:lnTo>
                  <a:lnTo>
                    <a:pt x="75" y="670"/>
                  </a:lnTo>
                  <a:lnTo>
                    <a:pt x="79" y="665"/>
                  </a:lnTo>
                  <a:lnTo>
                    <a:pt x="83" y="660"/>
                  </a:lnTo>
                  <a:lnTo>
                    <a:pt x="87" y="656"/>
                  </a:lnTo>
                  <a:lnTo>
                    <a:pt x="92" y="653"/>
                  </a:lnTo>
                  <a:lnTo>
                    <a:pt x="98" y="649"/>
                  </a:lnTo>
                  <a:lnTo>
                    <a:pt x="103" y="647"/>
                  </a:lnTo>
                  <a:lnTo>
                    <a:pt x="109" y="644"/>
                  </a:lnTo>
                  <a:lnTo>
                    <a:pt x="112" y="644"/>
                  </a:lnTo>
                  <a:lnTo>
                    <a:pt x="115" y="643"/>
                  </a:lnTo>
                  <a:lnTo>
                    <a:pt x="122" y="642"/>
                  </a:lnTo>
                  <a:lnTo>
                    <a:pt x="128" y="642"/>
                  </a:lnTo>
                  <a:lnTo>
                    <a:pt x="135" y="642"/>
                  </a:lnTo>
                  <a:lnTo>
                    <a:pt x="141" y="643"/>
                  </a:lnTo>
                  <a:lnTo>
                    <a:pt x="147" y="644"/>
                  </a:lnTo>
                  <a:lnTo>
                    <a:pt x="153" y="647"/>
                  </a:lnTo>
                  <a:lnTo>
                    <a:pt x="159" y="649"/>
                  </a:lnTo>
                  <a:lnTo>
                    <a:pt x="164" y="653"/>
                  </a:lnTo>
                  <a:lnTo>
                    <a:pt x="169" y="656"/>
                  </a:lnTo>
                  <a:lnTo>
                    <a:pt x="174" y="660"/>
                  </a:lnTo>
                  <a:lnTo>
                    <a:pt x="178" y="665"/>
                  </a:lnTo>
                  <a:lnTo>
                    <a:pt x="181" y="670"/>
                  </a:lnTo>
                  <a:lnTo>
                    <a:pt x="185" y="675"/>
                  </a:lnTo>
                  <a:lnTo>
                    <a:pt x="187" y="681"/>
                  </a:lnTo>
                  <a:lnTo>
                    <a:pt x="189" y="687"/>
                  </a:lnTo>
                  <a:lnTo>
                    <a:pt x="190" y="690"/>
                  </a:lnTo>
                  <a:lnTo>
                    <a:pt x="191" y="693"/>
                  </a:lnTo>
                  <a:lnTo>
                    <a:pt x="192" y="699"/>
                  </a:lnTo>
                  <a:lnTo>
                    <a:pt x="192" y="706"/>
                  </a:lnTo>
                  <a:lnTo>
                    <a:pt x="192" y="712"/>
                  </a:lnTo>
                  <a:lnTo>
                    <a:pt x="191" y="719"/>
                  </a:lnTo>
                  <a:lnTo>
                    <a:pt x="189" y="725"/>
                  </a:lnTo>
                  <a:lnTo>
                    <a:pt x="187" y="731"/>
                  </a:lnTo>
                  <a:lnTo>
                    <a:pt x="185" y="736"/>
                  </a:lnTo>
                  <a:lnTo>
                    <a:pt x="181" y="742"/>
                  </a:lnTo>
                  <a:lnTo>
                    <a:pt x="178" y="746"/>
                  </a:lnTo>
                  <a:lnTo>
                    <a:pt x="174" y="751"/>
                  </a:lnTo>
                  <a:lnTo>
                    <a:pt x="169" y="755"/>
                  </a:lnTo>
                  <a:lnTo>
                    <a:pt x="164" y="759"/>
                  </a:lnTo>
                  <a:lnTo>
                    <a:pt x="159" y="762"/>
                  </a:lnTo>
                  <a:lnTo>
                    <a:pt x="153" y="765"/>
                  </a:lnTo>
                  <a:lnTo>
                    <a:pt x="147" y="767"/>
                  </a:lnTo>
                  <a:lnTo>
                    <a:pt x="144" y="768"/>
                  </a:lnTo>
                  <a:lnTo>
                    <a:pt x="141" y="769"/>
                  </a:lnTo>
                  <a:lnTo>
                    <a:pt x="135" y="770"/>
                  </a:lnTo>
                  <a:lnTo>
                    <a:pt x="128" y="770"/>
                  </a:lnTo>
                  <a:close/>
                  <a:moveTo>
                    <a:pt x="337" y="784"/>
                  </a:moveTo>
                  <a:lnTo>
                    <a:pt x="338" y="781"/>
                  </a:lnTo>
                  <a:lnTo>
                    <a:pt x="339" y="777"/>
                  </a:lnTo>
                  <a:lnTo>
                    <a:pt x="339" y="771"/>
                  </a:lnTo>
                  <a:lnTo>
                    <a:pt x="338" y="765"/>
                  </a:lnTo>
                  <a:lnTo>
                    <a:pt x="338" y="762"/>
                  </a:lnTo>
                  <a:lnTo>
                    <a:pt x="337" y="759"/>
                  </a:lnTo>
                  <a:lnTo>
                    <a:pt x="335" y="756"/>
                  </a:lnTo>
                  <a:lnTo>
                    <a:pt x="333" y="754"/>
                  </a:lnTo>
                  <a:lnTo>
                    <a:pt x="329" y="749"/>
                  </a:lnTo>
                  <a:lnTo>
                    <a:pt x="325" y="745"/>
                  </a:lnTo>
                  <a:lnTo>
                    <a:pt x="322" y="744"/>
                  </a:lnTo>
                  <a:lnTo>
                    <a:pt x="319" y="742"/>
                  </a:lnTo>
                  <a:lnTo>
                    <a:pt x="255" y="717"/>
                  </a:lnTo>
                  <a:lnTo>
                    <a:pt x="256" y="712"/>
                  </a:lnTo>
                  <a:lnTo>
                    <a:pt x="257" y="706"/>
                  </a:lnTo>
                  <a:lnTo>
                    <a:pt x="256" y="699"/>
                  </a:lnTo>
                  <a:lnTo>
                    <a:pt x="256" y="693"/>
                  </a:lnTo>
                  <a:lnTo>
                    <a:pt x="255" y="686"/>
                  </a:lnTo>
                  <a:lnTo>
                    <a:pt x="254" y="680"/>
                  </a:lnTo>
                  <a:lnTo>
                    <a:pt x="252" y="674"/>
                  </a:lnTo>
                  <a:lnTo>
                    <a:pt x="251" y="668"/>
                  </a:lnTo>
                  <a:lnTo>
                    <a:pt x="246" y="656"/>
                  </a:lnTo>
                  <a:lnTo>
                    <a:pt x="241" y="645"/>
                  </a:lnTo>
                  <a:lnTo>
                    <a:pt x="235" y="634"/>
                  </a:lnTo>
                  <a:lnTo>
                    <a:pt x="231" y="629"/>
                  </a:lnTo>
                  <a:lnTo>
                    <a:pt x="227" y="624"/>
                  </a:lnTo>
                  <a:lnTo>
                    <a:pt x="223" y="619"/>
                  </a:lnTo>
                  <a:lnTo>
                    <a:pt x="219" y="615"/>
                  </a:lnTo>
                  <a:lnTo>
                    <a:pt x="210" y="607"/>
                  </a:lnTo>
                  <a:lnTo>
                    <a:pt x="200" y="599"/>
                  </a:lnTo>
                  <a:lnTo>
                    <a:pt x="189" y="593"/>
                  </a:lnTo>
                  <a:lnTo>
                    <a:pt x="178" y="588"/>
                  </a:lnTo>
                  <a:lnTo>
                    <a:pt x="166" y="583"/>
                  </a:lnTo>
                  <a:lnTo>
                    <a:pt x="154" y="580"/>
                  </a:lnTo>
                  <a:lnTo>
                    <a:pt x="141" y="578"/>
                  </a:lnTo>
                  <a:lnTo>
                    <a:pt x="128" y="577"/>
                  </a:lnTo>
                  <a:lnTo>
                    <a:pt x="115" y="578"/>
                  </a:lnTo>
                  <a:lnTo>
                    <a:pt x="109" y="579"/>
                  </a:lnTo>
                  <a:lnTo>
                    <a:pt x="102" y="580"/>
                  </a:lnTo>
                  <a:lnTo>
                    <a:pt x="96" y="581"/>
                  </a:lnTo>
                  <a:lnTo>
                    <a:pt x="90" y="583"/>
                  </a:lnTo>
                  <a:lnTo>
                    <a:pt x="78" y="588"/>
                  </a:lnTo>
                  <a:lnTo>
                    <a:pt x="73" y="590"/>
                  </a:lnTo>
                  <a:lnTo>
                    <a:pt x="67" y="593"/>
                  </a:lnTo>
                  <a:lnTo>
                    <a:pt x="62" y="596"/>
                  </a:lnTo>
                  <a:lnTo>
                    <a:pt x="57" y="599"/>
                  </a:lnTo>
                  <a:lnTo>
                    <a:pt x="52" y="603"/>
                  </a:lnTo>
                  <a:lnTo>
                    <a:pt x="47" y="607"/>
                  </a:lnTo>
                  <a:lnTo>
                    <a:pt x="42" y="611"/>
                  </a:lnTo>
                  <a:lnTo>
                    <a:pt x="38" y="615"/>
                  </a:lnTo>
                  <a:lnTo>
                    <a:pt x="29" y="624"/>
                  </a:lnTo>
                  <a:lnTo>
                    <a:pt x="22" y="634"/>
                  </a:lnTo>
                  <a:lnTo>
                    <a:pt x="15" y="645"/>
                  </a:lnTo>
                  <a:lnTo>
                    <a:pt x="10" y="656"/>
                  </a:lnTo>
                  <a:lnTo>
                    <a:pt x="6" y="668"/>
                  </a:lnTo>
                  <a:lnTo>
                    <a:pt x="3" y="680"/>
                  </a:lnTo>
                  <a:lnTo>
                    <a:pt x="1" y="693"/>
                  </a:lnTo>
                  <a:lnTo>
                    <a:pt x="0" y="706"/>
                  </a:lnTo>
                  <a:lnTo>
                    <a:pt x="0" y="712"/>
                  </a:lnTo>
                  <a:lnTo>
                    <a:pt x="1" y="719"/>
                  </a:lnTo>
                  <a:lnTo>
                    <a:pt x="1" y="725"/>
                  </a:lnTo>
                  <a:lnTo>
                    <a:pt x="3" y="732"/>
                  </a:lnTo>
                  <a:lnTo>
                    <a:pt x="4" y="738"/>
                  </a:lnTo>
                  <a:lnTo>
                    <a:pt x="6" y="744"/>
                  </a:lnTo>
                  <a:lnTo>
                    <a:pt x="10" y="756"/>
                  </a:lnTo>
                  <a:lnTo>
                    <a:pt x="13" y="761"/>
                  </a:lnTo>
                  <a:lnTo>
                    <a:pt x="15" y="767"/>
                  </a:lnTo>
                  <a:lnTo>
                    <a:pt x="19" y="772"/>
                  </a:lnTo>
                  <a:lnTo>
                    <a:pt x="22" y="777"/>
                  </a:lnTo>
                  <a:lnTo>
                    <a:pt x="25" y="782"/>
                  </a:lnTo>
                  <a:lnTo>
                    <a:pt x="29" y="787"/>
                  </a:lnTo>
                  <a:lnTo>
                    <a:pt x="33" y="792"/>
                  </a:lnTo>
                  <a:lnTo>
                    <a:pt x="38" y="796"/>
                  </a:lnTo>
                  <a:lnTo>
                    <a:pt x="47" y="805"/>
                  </a:lnTo>
                  <a:lnTo>
                    <a:pt x="57" y="812"/>
                  </a:lnTo>
                  <a:lnTo>
                    <a:pt x="67" y="818"/>
                  </a:lnTo>
                  <a:lnTo>
                    <a:pt x="78" y="824"/>
                  </a:lnTo>
                  <a:lnTo>
                    <a:pt x="84" y="826"/>
                  </a:lnTo>
                  <a:lnTo>
                    <a:pt x="90" y="828"/>
                  </a:lnTo>
                  <a:lnTo>
                    <a:pt x="102" y="831"/>
                  </a:lnTo>
                  <a:lnTo>
                    <a:pt x="115" y="833"/>
                  </a:lnTo>
                  <a:lnTo>
                    <a:pt x="128" y="834"/>
                  </a:lnTo>
                  <a:lnTo>
                    <a:pt x="136" y="834"/>
                  </a:lnTo>
                  <a:lnTo>
                    <a:pt x="144" y="833"/>
                  </a:lnTo>
                  <a:lnTo>
                    <a:pt x="152" y="832"/>
                  </a:lnTo>
                  <a:lnTo>
                    <a:pt x="160" y="830"/>
                  </a:lnTo>
                  <a:lnTo>
                    <a:pt x="168" y="828"/>
                  </a:lnTo>
                  <a:lnTo>
                    <a:pt x="175" y="825"/>
                  </a:lnTo>
                  <a:lnTo>
                    <a:pt x="182" y="822"/>
                  </a:lnTo>
                  <a:lnTo>
                    <a:pt x="189" y="819"/>
                  </a:lnTo>
                  <a:lnTo>
                    <a:pt x="202" y="811"/>
                  </a:lnTo>
                  <a:lnTo>
                    <a:pt x="208" y="806"/>
                  </a:lnTo>
                  <a:lnTo>
                    <a:pt x="214" y="801"/>
                  </a:lnTo>
                  <a:lnTo>
                    <a:pt x="219" y="796"/>
                  </a:lnTo>
                  <a:lnTo>
                    <a:pt x="225" y="790"/>
                  </a:lnTo>
                  <a:lnTo>
                    <a:pt x="229" y="784"/>
                  </a:lnTo>
                  <a:lnTo>
                    <a:pt x="234" y="778"/>
                  </a:lnTo>
                  <a:lnTo>
                    <a:pt x="296" y="802"/>
                  </a:lnTo>
                  <a:lnTo>
                    <a:pt x="301" y="804"/>
                  </a:lnTo>
                  <a:lnTo>
                    <a:pt x="307" y="804"/>
                  </a:lnTo>
                  <a:lnTo>
                    <a:pt x="312" y="804"/>
                  </a:lnTo>
                  <a:lnTo>
                    <a:pt x="317" y="803"/>
                  </a:lnTo>
                  <a:lnTo>
                    <a:pt x="321" y="801"/>
                  </a:lnTo>
                  <a:lnTo>
                    <a:pt x="325" y="799"/>
                  </a:lnTo>
                  <a:lnTo>
                    <a:pt x="329" y="796"/>
                  </a:lnTo>
                  <a:lnTo>
                    <a:pt x="332" y="792"/>
                  </a:lnTo>
                  <a:lnTo>
                    <a:pt x="335" y="788"/>
                  </a:lnTo>
                  <a:lnTo>
                    <a:pt x="337" y="784"/>
                  </a:lnTo>
                  <a:close/>
                  <a:moveTo>
                    <a:pt x="962" y="64"/>
                  </a:moveTo>
                  <a:lnTo>
                    <a:pt x="969" y="65"/>
                  </a:lnTo>
                  <a:lnTo>
                    <a:pt x="975" y="66"/>
                  </a:lnTo>
                  <a:lnTo>
                    <a:pt x="981" y="67"/>
                  </a:lnTo>
                  <a:lnTo>
                    <a:pt x="987" y="69"/>
                  </a:lnTo>
                  <a:lnTo>
                    <a:pt x="993" y="72"/>
                  </a:lnTo>
                  <a:lnTo>
                    <a:pt x="998" y="75"/>
                  </a:lnTo>
                  <a:lnTo>
                    <a:pt x="1003" y="79"/>
                  </a:lnTo>
                  <a:lnTo>
                    <a:pt x="1007" y="83"/>
                  </a:lnTo>
                  <a:lnTo>
                    <a:pt x="1012" y="88"/>
                  </a:lnTo>
                  <a:lnTo>
                    <a:pt x="1015" y="93"/>
                  </a:lnTo>
                  <a:lnTo>
                    <a:pt x="1018" y="98"/>
                  </a:lnTo>
                  <a:lnTo>
                    <a:pt x="1021" y="103"/>
                  </a:lnTo>
                  <a:lnTo>
                    <a:pt x="1023" y="109"/>
                  </a:lnTo>
                  <a:lnTo>
                    <a:pt x="1024" y="112"/>
                  </a:lnTo>
                  <a:lnTo>
                    <a:pt x="1025" y="115"/>
                  </a:lnTo>
                  <a:lnTo>
                    <a:pt x="1026" y="122"/>
                  </a:lnTo>
                  <a:lnTo>
                    <a:pt x="1026" y="128"/>
                  </a:lnTo>
                  <a:lnTo>
                    <a:pt x="1026" y="135"/>
                  </a:lnTo>
                  <a:lnTo>
                    <a:pt x="1025" y="141"/>
                  </a:lnTo>
                  <a:lnTo>
                    <a:pt x="1023" y="147"/>
                  </a:lnTo>
                  <a:lnTo>
                    <a:pt x="1021" y="153"/>
                  </a:lnTo>
                  <a:lnTo>
                    <a:pt x="1018" y="159"/>
                  </a:lnTo>
                  <a:lnTo>
                    <a:pt x="1015" y="164"/>
                  </a:lnTo>
                  <a:lnTo>
                    <a:pt x="1012" y="169"/>
                  </a:lnTo>
                  <a:lnTo>
                    <a:pt x="1007" y="174"/>
                  </a:lnTo>
                  <a:lnTo>
                    <a:pt x="1003" y="178"/>
                  </a:lnTo>
                  <a:lnTo>
                    <a:pt x="998" y="182"/>
                  </a:lnTo>
                  <a:lnTo>
                    <a:pt x="993" y="185"/>
                  </a:lnTo>
                  <a:lnTo>
                    <a:pt x="987" y="188"/>
                  </a:lnTo>
                  <a:lnTo>
                    <a:pt x="981" y="190"/>
                  </a:lnTo>
                  <a:lnTo>
                    <a:pt x="978" y="191"/>
                  </a:lnTo>
                  <a:lnTo>
                    <a:pt x="975" y="191"/>
                  </a:lnTo>
                  <a:lnTo>
                    <a:pt x="969" y="192"/>
                  </a:lnTo>
                  <a:lnTo>
                    <a:pt x="962" y="193"/>
                  </a:lnTo>
                  <a:lnTo>
                    <a:pt x="956" y="192"/>
                  </a:lnTo>
                  <a:lnTo>
                    <a:pt x="949" y="191"/>
                  </a:lnTo>
                  <a:lnTo>
                    <a:pt x="943" y="190"/>
                  </a:lnTo>
                  <a:lnTo>
                    <a:pt x="937" y="188"/>
                  </a:lnTo>
                  <a:lnTo>
                    <a:pt x="932" y="185"/>
                  </a:lnTo>
                  <a:lnTo>
                    <a:pt x="926" y="182"/>
                  </a:lnTo>
                  <a:lnTo>
                    <a:pt x="921" y="178"/>
                  </a:lnTo>
                  <a:lnTo>
                    <a:pt x="917" y="174"/>
                  </a:lnTo>
                  <a:lnTo>
                    <a:pt x="913" y="169"/>
                  </a:lnTo>
                  <a:lnTo>
                    <a:pt x="909" y="164"/>
                  </a:lnTo>
                  <a:lnTo>
                    <a:pt x="906" y="159"/>
                  </a:lnTo>
                  <a:lnTo>
                    <a:pt x="903" y="153"/>
                  </a:lnTo>
                  <a:lnTo>
                    <a:pt x="901" y="147"/>
                  </a:lnTo>
                  <a:lnTo>
                    <a:pt x="900" y="144"/>
                  </a:lnTo>
                  <a:lnTo>
                    <a:pt x="899" y="141"/>
                  </a:lnTo>
                  <a:lnTo>
                    <a:pt x="898" y="135"/>
                  </a:lnTo>
                  <a:lnTo>
                    <a:pt x="898" y="128"/>
                  </a:lnTo>
                  <a:lnTo>
                    <a:pt x="898" y="122"/>
                  </a:lnTo>
                  <a:lnTo>
                    <a:pt x="899" y="115"/>
                  </a:lnTo>
                  <a:lnTo>
                    <a:pt x="901" y="109"/>
                  </a:lnTo>
                  <a:lnTo>
                    <a:pt x="903" y="103"/>
                  </a:lnTo>
                  <a:lnTo>
                    <a:pt x="906" y="98"/>
                  </a:lnTo>
                  <a:lnTo>
                    <a:pt x="909" y="93"/>
                  </a:lnTo>
                  <a:lnTo>
                    <a:pt x="913" y="88"/>
                  </a:lnTo>
                  <a:lnTo>
                    <a:pt x="917" y="83"/>
                  </a:lnTo>
                  <a:lnTo>
                    <a:pt x="921" y="79"/>
                  </a:lnTo>
                  <a:lnTo>
                    <a:pt x="926" y="75"/>
                  </a:lnTo>
                  <a:lnTo>
                    <a:pt x="932" y="72"/>
                  </a:lnTo>
                  <a:lnTo>
                    <a:pt x="937" y="69"/>
                  </a:lnTo>
                  <a:lnTo>
                    <a:pt x="943" y="67"/>
                  </a:lnTo>
                  <a:lnTo>
                    <a:pt x="946" y="66"/>
                  </a:lnTo>
                  <a:lnTo>
                    <a:pt x="949" y="66"/>
                  </a:lnTo>
                  <a:lnTo>
                    <a:pt x="956" y="65"/>
                  </a:lnTo>
                  <a:lnTo>
                    <a:pt x="962" y="64"/>
                  </a:lnTo>
                  <a:close/>
                  <a:moveTo>
                    <a:pt x="930" y="252"/>
                  </a:moveTo>
                  <a:lnTo>
                    <a:pt x="930" y="305"/>
                  </a:lnTo>
                  <a:lnTo>
                    <a:pt x="931" y="311"/>
                  </a:lnTo>
                  <a:lnTo>
                    <a:pt x="933" y="317"/>
                  </a:lnTo>
                  <a:lnTo>
                    <a:pt x="934" y="320"/>
                  </a:lnTo>
                  <a:lnTo>
                    <a:pt x="935" y="323"/>
                  </a:lnTo>
                  <a:lnTo>
                    <a:pt x="939" y="327"/>
                  </a:lnTo>
                  <a:lnTo>
                    <a:pt x="944" y="331"/>
                  </a:lnTo>
                  <a:lnTo>
                    <a:pt x="947" y="333"/>
                  </a:lnTo>
                  <a:lnTo>
                    <a:pt x="950" y="334"/>
                  </a:lnTo>
                  <a:lnTo>
                    <a:pt x="953" y="335"/>
                  </a:lnTo>
                  <a:lnTo>
                    <a:pt x="956" y="336"/>
                  </a:lnTo>
                  <a:lnTo>
                    <a:pt x="962" y="337"/>
                  </a:lnTo>
                  <a:lnTo>
                    <a:pt x="969" y="336"/>
                  </a:lnTo>
                  <a:lnTo>
                    <a:pt x="975" y="334"/>
                  </a:lnTo>
                  <a:lnTo>
                    <a:pt x="977" y="333"/>
                  </a:lnTo>
                  <a:lnTo>
                    <a:pt x="980" y="331"/>
                  </a:lnTo>
                  <a:lnTo>
                    <a:pt x="985" y="327"/>
                  </a:lnTo>
                  <a:lnTo>
                    <a:pt x="989" y="323"/>
                  </a:lnTo>
                  <a:lnTo>
                    <a:pt x="990" y="320"/>
                  </a:lnTo>
                  <a:lnTo>
                    <a:pt x="992" y="317"/>
                  </a:lnTo>
                  <a:lnTo>
                    <a:pt x="993" y="314"/>
                  </a:lnTo>
                  <a:lnTo>
                    <a:pt x="993" y="311"/>
                  </a:lnTo>
                  <a:lnTo>
                    <a:pt x="994" y="308"/>
                  </a:lnTo>
                  <a:lnTo>
                    <a:pt x="994" y="305"/>
                  </a:lnTo>
                  <a:lnTo>
                    <a:pt x="994" y="252"/>
                  </a:lnTo>
                  <a:lnTo>
                    <a:pt x="1004" y="249"/>
                  </a:lnTo>
                  <a:lnTo>
                    <a:pt x="1014" y="245"/>
                  </a:lnTo>
                  <a:lnTo>
                    <a:pt x="1024" y="241"/>
                  </a:lnTo>
                  <a:lnTo>
                    <a:pt x="1032" y="235"/>
                  </a:lnTo>
                  <a:lnTo>
                    <a:pt x="1041" y="229"/>
                  </a:lnTo>
                  <a:lnTo>
                    <a:pt x="1045" y="226"/>
                  </a:lnTo>
                  <a:lnTo>
                    <a:pt x="1049" y="222"/>
                  </a:lnTo>
                  <a:lnTo>
                    <a:pt x="1056" y="215"/>
                  </a:lnTo>
                  <a:lnTo>
                    <a:pt x="1063" y="207"/>
                  </a:lnTo>
                  <a:lnTo>
                    <a:pt x="1066" y="203"/>
                  </a:lnTo>
                  <a:lnTo>
                    <a:pt x="1069" y="199"/>
                  </a:lnTo>
                  <a:lnTo>
                    <a:pt x="1074" y="190"/>
                  </a:lnTo>
                  <a:lnTo>
                    <a:pt x="1079" y="181"/>
                  </a:lnTo>
                  <a:lnTo>
                    <a:pt x="1083" y="171"/>
                  </a:lnTo>
                  <a:lnTo>
                    <a:pt x="1085" y="166"/>
                  </a:lnTo>
                  <a:lnTo>
                    <a:pt x="1086" y="161"/>
                  </a:lnTo>
                  <a:lnTo>
                    <a:pt x="1088" y="150"/>
                  </a:lnTo>
                  <a:lnTo>
                    <a:pt x="1090" y="139"/>
                  </a:lnTo>
                  <a:lnTo>
                    <a:pt x="1090" y="128"/>
                  </a:lnTo>
                  <a:lnTo>
                    <a:pt x="1090" y="122"/>
                  </a:lnTo>
                  <a:lnTo>
                    <a:pt x="1090" y="115"/>
                  </a:lnTo>
                  <a:lnTo>
                    <a:pt x="1089" y="109"/>
                  </a:lnTo>
                  <a:lnTo>
                    <a:pt x="1088" y="103"/>
                  </a:lnTo>
                  <a:lnTo>
                    <a:pt x="1086" y="96"/>
                  </a:lnTo>
                  <a:lnTo>
                    <a:pt x="1085" y="90"/>
                  </a:lnTo>
                  <a:lnTo>
                    <a:pt x="1080" y="79"/>
                  </a:lnTo>
                  <a:lnTo>
                    <a:pt x="1075" y="67"/>
                  </a:lnTo>
                  <a:lnTo>
                    <a:pt x="1068" y="57"/>
                  </a:lnTo>
                  <a:lnTo>
                    <a:pt x="1065" y="52"/>
                  </a:lnTo>
                  <a:lnTo>
                    <a:pt x="1061" y="47"/>
                  </a:lnTo>
                  <a:lnTo>
                    <a:pt x="1057" y="42"/>
                  </a:lnTo>
                  <a:lnTo>
                    <a:pt x="1053" y="38"/>
                  </a:lnTo>
                  <a:lnTo>
                    <a:pt x="1044" y="29"/>
                  </a:lnTo>
                  <a:lnTo>
                    <a:pt x="1034" y="22"/>
                  </a:lnTo>
                  <a:lnTo>
                    <a:pt x="1023" y="16"/>
                  </a:lnTo>
                  <a:lnTo>
                    <a:pt x="1012" y="10"/>
                  </a:lnTo>
                  <a:lnTo>
                    <a:pt x="1000" y="6"/>
                  </a:lnTo>
                  <a:lnTo>
                    <a:pt x="988" y="3"/>
                  </a:lnTo>
                  <a:lnTo>
                    <a:pt x="975" y="1"/>
                  </a:lnTo>
                  <a:lnTo>
                    <a:pt x="962" y="0"/>
                  </a:lnTo>
                  <a:lnTo>
                    <a:pt x="949" y="1"/>
                  </a:lnTo>
                  <a:lnTo>
                    <a:pt x="943" y="2"/>
                  </a:lnTo>
                  <a:lnTo>
                    <a:pt x="936" y="3"/>
                  </a:lnTo>
                  <a:lnTo>
                    <a:pt x="930" y="4"/>
                  </a:lnTo>
                  <a:lnTo>
                    <a:pt x="924" y="6"/>
                  </a:lnTo>
                  <a:lnTo>
                    <a:pt x="912" y="10"/>
                  </a:lnTo>
                  <a:lnTo>
                    <a:pt x="907" y="13"/>
                  </a:lnTo>
                  <a:lnTo>
                    <a:pt x="901" y="16"/>
                  </a:lnTo>
                  <a:lnTo>
                    <a:pt x="896" y="19"/>
                  </a:lnTo>
                  <a:lnTo>
                    <a:pt x="890" y="22"/>
                  </a:lnTo>
                  <a:lnTo>
                    <a:pt x="885" y="26"/>
                  </a:lnTo>
                  <a:lnTo>
                    <a:pt x="881" y="29"/>
                  </a:lnTo>
                  <a:lnTo>
                    <a:pt x="876" y="33"/>
                  </a:lnTo>
                  <a:lnTo>
                    <a:pt x="871" y="38"/>
                  </a:lnTo>
                  <a:lnTo>
                    <a:pt x="863" y="47"/>
                  </a:lnTo>
                  <a:lnTo>
                    <a:pt x="856" y="57"/>
                  </a:lnTo>
                  <a:lnTo>
                    <a:pt x="849" y="67"/>
                  </a:lnTo>
                  <a:lnTo>
                    <a:pt x="844" y="79"/>
                  </a:lnTo>
                  <a:lnTo>
                    <a:pt x="840" y="90"/>
                  </a:lnTo>
                  <a:lnTo>
                    <a:pt x="836" y="103"/>
                  </a:lnTo>
                  <a:lnTo>
                    <a:pt x="834" y="115"/>
                  </a:lnTo>
                  <a:lnTo>
                    <a:pt x="834" y="128"/>
                  </a:lnTo>
                  <a:lnTo>
                    <a:pt x="834" y="139"/>
                  </a:lnTo>
                  <a:lnTo>
                    <a:pt x="835" y="145"/>
                  </a:lnTo>
                  <a:lnTo>
                    <a:pt x="836" y="150"/>
                  </a:lnTo>
                  <a:lnTo>
                    <a:pt x="838" y="161"/>
                  </a:lnTo>
                  <a:lnTo>
                    <a:pt x="841" y="171"/>
                  </a:lnTo>
                  <a:lnTo>
                    <a:pt x="845" y="181"/>
                  </a:lnTo>
                  <a:lnTo>
                    <a:pt x="850" y="190"/>
                  </a:lnTo>
                  <a:lnTo>
                    <a:pt x="855" y="199"/>
                  </a:lnTo>
                  <a:lnTo>
                    <a:pt x="861" y="207"/>
                  </a:lnTo>
                  <a:lnTo>
                    <a:pt x="868" y="215"/>
                  </a:lnTo>
                  <a:lnTo>
                    <a:pt x="875" y="222"/>
                  </a:lnTo>
                  <a:lnTo>
                    <a:pt x="883" y="229"/>
                  </a:lnTo>
                  <a:lnTo>
                    <a:pt x="887" y="232"/>
                  </a:lnTo>
                  <a:lnTo>
                    <a:pt x="892" y="235"/>
                  </a:lnTo>
                  <a:lnTo>
                    <a:pt x="901" y="241"/>
                  </a:lnTo>
                  <a:lnTo>
                    <a:pt x="910" y="245"/>
                  </a:lnTo>
                  <a:lnTo>
                    <a:pt x="920" y="249"/>
                  </a:lnTo>
                  <a:lnTo>
                    <a:pt x="925" y="251"/>
                  </a:lnTo>
                  <a:lnTo>
                    <a:pt x="930" y="25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sz="900"/>
            </a:p>
          </p:txBody>
        </p:sp>
        <p:sp>
          <p:nvSpPr>
            <p:cNvPr id="33" name="Freeform 63">
              <a:extLst>
                <a:ext uri="{FF2B5EF4-FFF2-40B4-BE49-F238E27FC236}">
                  <a16:creationId xmlns:a16="http://schemas.microsoft.com/office/drawing/2014/main" id="{03A5EEE6-F759-4ECB-BE99-C9CBAACF8488}"/>
                </a:ext>
              </a:extLst>
            </p:cNvPr>
            <p:cNvSpPr>
              <a:spLocks noChangeAspect="1" noEditPoints="1"/>
            </p:cNvSpPr>
            <p:nvPr/>
          </p:nvSpPr>
          <p:spPr bwMode="auto">
            <a:xfrm>
              <a:off x="9100285" y="3222024"/>
              <a:ext cx="359917" cy="674069"/>
            </a:xfrm>
            <a:custGeom>
              <a:avLst/>
              <a:gdLst>
                <a:gd name="T0" fmla="*/ 11 w 810"/>
                <a:gd name="T1" fmla="*/ 79 h 1517"/>
                <a:gd name="T2" fmla="*/ 68 w 810"/>
                <a:gd name="T3" fmla="*/ 16 h 1517"/>
                <a:gd name="T4" fmla="*/ 126 w 810"/>
                <a:gd name="T5" fmla="*/ 0 h 1517"/>
                <a:gd name="T6" fmla="*/ 752 w 810"/>
                <a:gd name="T7" fmla="*/ 23 h 1517"/>
                <a:gd name="T8" fmla="*/ 799 w 810"/>
                <a:gd name="T9" fmla="*/ 79 h 1517"/>
                <a:gd name="T10" fmla="*/ 809 w 810"/>
                <a:gd name="T11" fmla="*/ 134 h 1517"/>
                <a:gd name="T12" fmla="*/ 789 w 810"/>
                <a:gd name="T13" fmla="*/ 151 h 1517"/>
                <a:gd name="T14" fmla="*/ 762 w 810"/>
                <a:gd name="T15" fmla="*/ 138 h 1517"/>
                <a:gd name="T16" fmla="*/ 752 w 810"/>
                <a:gd name="T17" fmla="*/ 99 h 1517"/>
                <a:gd name="T18" fmla="*/ 711 w 810"/>
                <a:gd name="T19" fmla="*/ 57 h 1517"/>
                <a:gd name="T20" fmla="*/ 106 w 810"/>
                <a:gd name="T21" fmla="*/ 54 h 1517"/>
                <a:gd name="T22" fmla="*/ 61 w 810"/>
                <a:gd name="T23" fmla="*/ 93 h 1517"/>
                <a:gd name="T24" fmla="*/ 50 w 810"/>
                <a:gd name="T25" fmla="*/ 1143 h 1517"/>
                <a:gd name="T26" fmla="*/ 33 w 810"/>
                <a:gd name="T27" fmla="*/ 1162 h 1517"/>
                <a:gd name="T28" fmla="*/ 4 w 810"/>
                <a:gd name="T29" fmla="*/ 1152 h 1517"/>
                <a:gd name="T30" fmla="*/ 121 w 810"/>
                <a:gd name="T31" fmla="*/ 203 h 1517"/>
                <a:gd name="T32" fmla="*/ 102 w 810"/>
                <a:gd name="T33" fmla="*/ 220 h 1517"/>
                <a:gd name="T34" fmla="*/ 112 w 810"/>
                <a:gd name="T35" fmla="*/ 248 h 1517"/>
                <a:gd name="T36" fmla="*/ 759 w 810"/>
                <a:gd name="T37" fmla="*/ 1391 h 1517"/>
                <a:gd name="T38" fmla="*/ 735 w 810"/>
                <a:gd name="T39" fmla="*/ 1443 h 1517"/>
                <a:gd name="T40" fmla="*/ 683 w 810"/>
                <a:gd name="T41" fmla="*/ 1467 h 1517"/>
                <a:gd name="T42" fmla="*/ 80 w 810"/>
                <a:gd name="T43" fmla="*/ 1448 h 1517"/>
                <a:gd name="T44" fmla="*/ 51 w 810"/>
                <a:gd name="T45" fmla="*/ 1398 h 1517"/>
                <a:gd name="T46" fmla="*/ 701 w 810"/>
                <a:gd name="T47" fmla="*/ 1257 h 1517"/>
                <a:gd name="T48" fmla="*/ 707 w 810"/>
                <a:gd name="T49" fmla="*/ 1232 h 1517"/>
                <a:gd name="T50" fmla="*/ 688 w 810"/>
                <a:gd name="T51" fmla="*/ 1214 h 1517"/>
                <a:gd name="T52" fmla="*/ 4 w 810"/>
                <a:gd name="T53" fmla="*/ 1225 h 1517"/>
                <a:gd name="T54" fmla="*/ 3 w 810"/>
                <a:gd name="T55" fmla="*/ 1415 h 1517"/>
                <a:gd name="T56" fmla="*/ 39 w 810"/>
                <a:gd name="T57" fmla="*/ 1478 h 1517"/>
                <a:gd name="T58" fmla="*/ 102 w 810"/>
                <a:gd name="T59" fmla="*/ 1514 h 1517"/>
                <a:gd name="T60" fmla="*/ 725 w 810"/>
                <a:gd name="T61" fmla="*/ 1509 h 1517"/>
                <a:gd name="T62" fmla="*/ 787 w 810"/>
                <a:gd name="T63" fmla="*/ 1459 h 1517"/>
                <a:gd name="T64" fmla="*/ 809 w 810"/>
                <a:gd name="T65" fmla="*/ 1403 h 1517"/>
                <a:gd name="T66" fmla="*/ 802 w 810"/>
                <a:gd name="T67" fmla="*/ 210 h 1517"/>
                <a:gd name="T68" fmla="*/ 354 w 810"/>
                <a:gd name="T69" fmla="*/ 1371 h 1517"/>
                <a:gd name="T70" fmla="*/ 372 w 810"/>
                <a:gd name="T71" fmla="*/ 1405 h 1517"/>
                <a:gd name="T72" fmla="*/ 411 w 810"/>
                <a:gd name="T73" fmla="*/ 1416 h 1517"/>
                <a:gd name="T74" fmla="*/ 444 w 810"/>
                <a:gd name="T75" fmla="*/ 1398 h 1517"/>
                <a:gd name="T76" fmla="*/ 456 w 810"/>
                <a:gd name="T77" fmla="*/ 1360 h 1517"/>
                <a:gd name="T78" fmla="*/ 438 w 810"/>
                <a:gd name="T79" fmla="*/ 1327 h 1517"/>
                <a:gd name="T80" fmla="*/ 399 w 810"/>
                <a:gd name="T81" fmla="*/ 1315 h 1517"/>
                <a:gd name="T82" fmla="*/ 365 w 810"/>
                <a:gd name="T83" fmla="*/ 1333 h 1517"/>
                <a:gd name="T84" fmla="*/ 329 w 810"/>
                <a:gd name="T85" fmla="*/ 101 h 1517"/>
                <a:gd name="T86" fmla="*/ 306 w 810"/>
                <a:gd name="T87" fmla="*/ 117 h 1517"/>
                <a:gd name="T88" fmla="*/ 311 w 810"/>
                <a:gd name="T89" fmla="*/ 144 h 1517"/>
                <a:gd name="T90" fmla="*/ 337 w 810"/>
                <a:gd name="T91" fmla="*/ 151 h 1517"/>
                <a:gd name="T92" fmla="*/ 354 w 810"/>
                <a:gd name="T93" fmla="*/ 132 h 1517"/>
                <a:gd name="T94" fmla="*/ 341 w 810"/>
                <a:gd name="T95" fmla="*/ 104 h 1517"/>
                <a:gd name="T96" fmla="*/ 421 w 810"/>
                <a:gd name="T97" fmla="*/ 103 h 1517"/>
                <a:gd name="T98" fmla="*/ 405 w 810"/>
                <a:gd name="T99" fmla="*/ 126 h 1517"/>
                <a:gd name="T100" fmla="*/ 421 w 810"/>
                <a:gd name="T101" fmla="*/ 150 h 1517"/>
                <a:gd name="T102" fmla="*/ 546 w 810"/>
                <a:gd name="T103" fmla="*/ 147 h 1517"/>
                <a:gd name="T104" fmla="*/ 556 w 810"/>
                <a:gd name="T105" fmla="*/ 121 h 1517"/>
                <a:gd name="T106" fmla="*/ 539 w 810"/>
                <a:gd name="T107" fmla="*/ 102 h 1517"/>
                <a:gd name="T108" fmla="*/ 651 w 810"/>
                <a:gd name="T109" fmla="*/ 448 h 1517"/>
                <a:gd name="T110" fmla="*/ 654 w 810"/>
                <a:gd name="T111" fmla="*/ 416 h 1517"/>
                <a:gd name="T112" fmla="*/ 573 w 810"/>
                <a:gd name="T113" fmla="*/ 356 h 1517"/>
                <a:gd name="T114" fmla="*/ 557 w 810"/>
                <a:gd name="T115" fmla="*/ 384 h 1517"/>
                <a:gd name="T116" fmla="*/ 633 w 810"/>
                <a:gd name="T117" fmla="*/ 455 h 1517"/>
                <a:gd name="T118" fmla="*/ 407 w 810"/>
                <a:gd name="T119" fmla="*/ 389 h 1517"/>
                <a:gd name="T120" fmla="*/ 638 w 810"/>
                <a:gd name="T121" fmla="*/ 606 h 1517"/>
                <a:gd name="T122" fmla="*/ 658 w 810"/>
                <a:gd name="T123" fmla="*/ 576 h 1517"/>
                <a:gd name="T124" fmla="*/ 431 w 810"/>
                <a:gd name="T125" fmla="*/ 354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1517">
                  <a:moveTo>
                    <a:pt x="0" y="1138"/>
                  </a:moveTo>
                  <a:lnTo>
                    <a:pt x="0" y="631"/>
                  </a:lnTo>
                  <a:lnTo>
                    <a:pt x="0" y="126"/>
                  </a:lnTo>
                  <a:lnTo>
                    <a:pt x="1" y="114"/>
                  </a:lnTo>
                  <a:lnTo>
                    <a:pt x="3" y="102"/>
                  </a:lnTo>
                  <a:lnTo>
                    <a:pt x="6" y="91"/>
                  </a:lnTo>
                  <a:lnTo>
                    <a:pt x="8" y="85"/>
                  </a:lnTo>
                  <a:lnTo>
                    <a:pt x="11" y="79"/>
                  </a:lnTo>
                  <a:lnTo>
                    <a:pt x="16" y="68"/>
                  </a:lnTo>
                  <a:lnTo>
                    <a:pt x="23" y="58"/>
                  </a:lnTo>
                  <a:lnTo>
                    <a:pt x="27" y="53"/>
                  </a:lnTo>
                  <a:lnTo>
                    <a:pt x="31" y="48"/>
                  </a:lnTo>
                  <a:lnTo>
                    <a:pt x="39" y="39"/>
                  </a:lnTo>
                  <a:lnTo>
                    <a:pt x="48" y="31"/>
                  </a:lnTo>
                  <a:lnTo>
                    <a:pt x="58" y="23"/>
                  </a:lnTo>
                  <a:lnTo>
                    <a:pt x="68" y="16"/>
                  </a:lnTo>
                  <a:lnTo>
                    <a:pt x="74" y="13"/>
                  </a:lnTo>
                  <a:lnTo>
                    <a:pt x="79" y="11"/>
                  </a:lnTo>
                  <a:lnTo>
                    <a:pt x="91" y="6"/>
                  </a:lnTo>
                  <a:lnTo>
                    <a:pt x="96" y="4"/>
                  </a:lnTo>
                  <a:lnTo>
                    <a:pt x="102" y="3"/>
                  </a:lnTo>
                  <a:lnTo>
                    <a:pt x="108" y="2"/>
                  </a:lnTo>
                  <a:lnTo>
                    <a:pt x="114" y="1"/>
                  </a:lnTo>
                  <a:lnTo>
                    <a:pt x="126" y="0"/>
                  </a:lnTo>
                  <a:lnTo>
                    <a:pt x="683" y="0"/>
                  </a:lnTo>
                  <a:lnTo>
                    <a:pt x="695" y="1"/>
                  </a:lnTo>
                  <a:lnTo>
                    <a:pt x="707" y="3"/>
                  </a:lnTo>
                  <a:lnTo>
                    <a:pt x="719" y="6"/>
                  </a:lnTo>
                  <a:lnTo>
                    <a:pt x="725" y="8"/>
                  </a:lnTo>
                  <a:lnTo>
                    <a:pt x="730" y="11"/>
                  </a:lnTo>
                  <a:lnTo>
                    <a:pt x="741" y="16"/>
                  </a:lnTo>
                  <a:lnTo>
                    <a:pt x="752" y="23"/>
                  </a:lnTo>
                  <a:lnTo>
                    <a:pt x="757" y="27"/>
                  </a:lnTo>
                  <a:lnTo>
                    <a:pt x="762" y="31"/>
                  </a:lnTo>
                  <a:lnTo>
                    <a:pt x="771" y="39"/>
                  </a:lnTo>
                  <a:lnTo>
                    <a:pt x="779" y="48"/>
                  </a:lnTo>
                  <a:lnTo>
                    <a:pt x="787" y="58"/>
                  </a:lnTo>
                  <a:lnTo>
                    <a:pt x="793" y="68"/>
                  </a:lnTo>
                  <a:lnTo>
                    <a:pt x="796" y="74"/>
                  </a:lnTo>
                  <a:lnTo>
                    <a:pt x="799" y="79"/>
                  </a:lnTo>
                  <a:lnTo>
                    <a:pt x="804" y="91"/>
                  </a:lnTo>
                  <a:lnTo>
                    <a:pt x="805" y="96"/>
                  </a:lnTo>
                  <a:lnTo>
                    <a:pt x="807" y="102"/>
                  </a:lnTo>
                  <a:lnTo>
                    <a:pt x="808" y="108"/>
                  </a:lnTo>
                  <a:lnTo>
                    <a:pt x="809" y="114"/>
                  </a:lnTo>
                  <a:lnTo>
                    <a:pt x="810" y="126"/>
                  </a:lnTo>
                  <a:lnTo>
                    <a:pt x="809" y="132"/>
                  </a:lnTo>
                  <a:lnTo>
                    <a:pt x="809" y="134"/>
                  </a:lnTo>
                  <a:lnTo>
                    <a:pt x="808" y="136"/>
                  </a:lnTo>
                  <a:lnTo>
                    <a:pt x="805" y="141"/>
                  </a:lnTo>
                  <a:lnTo>
                    <a:pt x="802" y="144"/>
                  </a:lnTo>
                  <a:lnTo>
                    <a:pt x="799" y="147"/>
                  </a:lnTo>
                  <a:lnTo>
                    <a:pt x="796" y="149"/>
                  </a:lnTo>
                  <a:lnTo>
                    <a:pt x="794" y="150"/>
                  </a:lnTo>
                  <a:lnTo>
                    <a:pt x="792" y="151"/>
                  </a:lnTo>
                  <a:lnTo>
                    <a:pt x="789" y="151"/>
                  </a:lnTo>
                  <a:lnTo>
                    <a:pt x="784" y="152"/>
                  </a:lnTo>
                  <a:lnTo>
                    <a:pt x="779" y="151"/>
                  </a:lnTo>
                  <a:lnTo>
                    <a:pt x="777" y="151"/>
                  </a:lnTo>
                  <a:lnTo>
                    <a:pt x="775" y="150"/>
                  </a:lnTo>
                  <a:lnTo>
                    <a:pt x="770" y="147"/>
                  </a:lnTo>
                  <a:lnTo>
                    <a:pt x="767" y="144"/>
                  </a:lnTo>
                  <a:lnTo>
                    <a:pt x="763" y="141"/>
                  </a:lnTo>
                  <a:lnTo>
                    <a:pt x="762" y="138"/>
                  </a:lnTo>
                  <a:lnTo>
                    <a:pt x="761" y="136"/>
                  </a:lnTo>
                  <a:lnTo>
                    <a:pt x="760" y="134"/>
                  </a:lnTo>
                  <a:lnTo>
                    <a:pt x="760" y="132"/>
                  </a:lnTo>
                  <a:lnTo>
                    <a:pt x="759" y="126"/>
                  </a:lnTo>
                  <a:lnTo>
                    <a:pt x="759" y="120"/>
                  </a:lnTo>
                  <a:lnTo>
                    <a:pt x="757" y="113"/>
                  </a:lnTo>
                  <a:lnTo>
                    <a:pt x="755" y="106"/>
                  </a:lnTo>
                  <a:lnTo>
                    <a:pt x="752" y="99"/>
                  </a:lnTo>
                  <a:lnTo>
                    <a:pt x="749" y="93"/>
                  </a:lnTo>
                  <a:lnTo>
                    <a:pt x="745" y="86"/>
                  </a:lnTo>
                  <a:lnTo>
                    <a:pt x="740" y="80"/>
                  </a:lnTo>
                  <a:lnTo>
                    <a:pt x="735" y="75"/>
                  </a:lnTo>
                  <a:lnTo>
                    <a:pt x="729" y="70"/>
                  </a:lnTo>
                  <a:lnTo>
                    <a:pt x="723" y="65"/>
                  </a:lnTo>
                  <a:lnTo>
                    <a:pt x="717" y="61"/>
                  </a:lnTo>
                  <a:lnTo>
                    <a:pt x="711" y="57"/>
                  </a:lnTo>
                  <a:lnTo>
                    <a:pt x="704" y="54"/>
                  </a:lnTo>
                  <a:lnTo>
                    <a:pt x="697" y="52"/>
                  </a:lnTo>
                  <a:lnTo>
                    <a:pt x="690" y="51"/>
                  </a:lnTo>
                  <a:lnTo>
                    <a:pt x="683" y="51"/>
                  </a:lnTo>
                  <a:lnTo>
                    <a:pt x="126" y="51"/>
                  </a:lnTo>
                  <a:lnTo>
                    <a:pt x="120" y="51"/>
                  </a:lnTo>
                  <a:lnTo>
                    <a:pt x="113" y="52"/>
                  </a:lnTo>
                  <a:lnTo>
                    <a:pt x="106" y="54"/>
                  </a:lnTo>
                  <a:lnTo>
                    <a:pt x="99" y="57"/>
                  </a:lnTo>
                  <a:lnTo>
                    <a:pt x="93" y="61"/>
                  </a:lnTo>
                  <a:lnTo>
                    <a:pt x="86" y="65"/>
                  </a:lnTo>
                  <a:lnTo>
                    <a:pt x="80" y="70"/>
                  </a:lnTo>
                  <a:lnTo>
                    <a:pt x="75" y="75"/>
                  </a:lnTo>
                  <a:lnTo>
                    <a:pt x="70" y="80"/>
                  </a:lnTo>
                  <a:lnTo>
                    <a:pt x="65" y="86"/>
                  </a:lnTo>
                  <a:lnTo>
                    <a:pt x="61" y="93"/>
                  </a:lnTo>
                  <a:lnTo>
                    <a:pt x="57" y="99"/>
                  </a:lnTo>
                  <a:lnTo>
                    <a:pt x="54" y="106"/>
                  </a:lnTo>
                  <a:lnTo>
                    <a:pt x="52" y="113"/>
                  </a:lnTo>
                  <a:lnTo>
                    <a:pt x="51" y="120"/>
                  </a:lnTo>
                  <a:lnTo>
                    <a:pt x="51" y="126"/>
                  </a:lnTo>
                  <a:lnTo>
                    <a:pt x="51" y="631"/>
                  </a:lnTo>
                  <a:lnTo>
                    <a:pt x="51" y="1138"/>
                  </a:lnTo>
                  <a:lnTo>
                    <a:pt x="50" y="1143"/>
                  </a:lnTo>
                  <a:lnTo>
                    <a:pt x="50" y="1146"/>
                  </a:lnTo>
                  <a:lnTo>
                    <a:pt x="49" y="1148"/>
                  </a:lnTo>
                  <a:lnTo>
                    <a:pt x="46" y="1152"/>
                  </a:lnTo>
                  <a:lnTo>
                    <a:pt x="43" y="1156"/>
                  </a:lnTo>
                  <a:lnTo>
                    <a:pt x="40" y="1159"/>
                  </a:lnTo>
                  <a:lnTo>
                    <a:pt x="37" y="1160"/>
                  </a:lnTo>
                  <a:lnTo>
                    <a:pt x="35" y="1161"/>
                  </a:lnTo>
                  <a:lnTo>
                    <a:pt x="33" y="1162"/>
                  </a:lnTo>
                  <a:lnTo>
                    <a:pt x="30" y="1163"/>
                  </a:lnTo>
                  <a:lnTo>
                    <a:pt x="25" y="1163"/>
                  </a:lnTo>
                  <a:lnTo>
                    <a:pt x="20" y="1163"/>
                  </a:lnTo>
                  <a:lnTo>
                    <a:pt x="18" y="1162"/>
                  </a:lnTo>
                  <a:lnTo>
                    <a:pt x="16" y="1161"/>
                  </a:lnTo>
                  <a:lnTo>
                    <a:pt x="11" y="1159"/>
                  </a:lnTo>
                  <a:lnTo>
                    <a:pt x="8" y="1156"/>
                  </a:lnTo>
                  <a:lnTo>
                    <a:pt x="4" y="1152"/>
                  </a:lnTo>
                  <a:lnTo>
                    <a:pt x="3" y="1150"/>
                  </a:lnTo>
                  <a:lnTo>
                    <a:pt x="2" y="1148"/>
                  </a:lnTo>
                  <a:lnTo>
                    <a:pt x="1" y="1146"/>
                  </a:lnTo>
                  <a:lnTo>
                    <a:pt x="1" y="1143"/>
                  </a:lnTo>
                  <a:lnTo>
                    <a:pt x="0" y="1138"/>
                  </a:lnTo>
                  <a:close/>
                  <a:moveTo>
                    <a:pt x="784" y="202"/>
                  </a:moveTo>
                  <a:lnTo>
                    <a:pt x="126" y="202"/>
                  </a:lnTo>
                  <a:lnTo>
                    <a:pt x="121" y="203"/>
                  </a:lnTo>
                  <a:lnTo>
                    <a:pt x="119" y="203"/>
                  </a:lnTo>
                  <a:lnTo>
                    <a:pt x="117" y="204"/>
                  </a:lnTo>
                  <a:lnTo>
                    <a:pt x="112" y="207"/>
                  </a:lnTo>
                  <a:lnTo>
                    <a:pt x="109" y="210"/>
                  </a:lnTo>
                  <a:lnTo>
                    <a:pt x="106" y="213"/>
                  </a:lnTo>
                  <a:lnTo>
                    <a:pt x="104" y="215"/>
                  </a:lnTo>
                  <a:lnTo>
                    <a:pt x="103" y="218"/>
                  </a:lnTo>
                  <a:lnTo>
                    <a:pt x="102" y="220"/>
                  </a:lnTo>
                  <a:lnTo>
                    <a:pt x="102" y="222"/>
                  </a:lnTo>
                  <a:lnTo>
                    <a:pt x="101" y="228"/>
                  </a:lnTo>
                  <a:lnTo>
                    <a:pt x="102" y="233"/>
                  </a:lnTo>
                  <a:lnTo>
                    <a:pt x="102" y="235"/>
                  </a:lnTo>
                  <a:lnTo>
                    <a:pt x="103" y="237"/>
                  </a:lnTo>
                  <a:lnTo>
                    <a:pt x="106" y="242"/>
                  </a:lnTo>
                  <a:lnTo>
                    <a:pt x="109" y="245"/>
                  </a:lnTo>
                  <a:lnTo>
                    <a:pt x="112" y="248"/>
                  </a:lnTo>
                  <a:lnTo>
                    <a:pt x="114" y="250"/>
                  </a:lnTo>
                  <a:lnTo>
                    <a:pt x="117" y="251"/>
                  </a:lnTo>
                  <a:lnTo>
                    <a:pt x="119" y="252"/>
                  </a:lnTo>
                  <a:lnTo>
                    <a:pt x="121" y="252"/>
                  </a:lnTo>
                  <a:lnTo>
                    <a:pt x="126" y="253"/>
                  </a:lnTo>
                  <a:lnTo>
                    <a:pt x="759" y="253"/>
                  </a:lnTo>
                  <a:lnTo>
                    <a:pt x="759" y="822"/>
                  </a:lnTo>
                  <a:lnTo>
                    <a:pt x="759" y="1391"/>
                  </a:lnTo>
                  <a:lnTo>
                    <a:pt x="759" y="1398"/>
                  </a:lnTo>
                  <a:lnTo>
                    <a:pt x="757" y="1405"/>
                  </a:lnTo>
                  <a:lnTo>
                    <a:pt x="755" y="1411"/>
                  </a:lnTo>
                  <a:lnTo>
                    <a:pt x="752" y="1418"/>
                  </a:lnTo>
                  <a:lnTo>
                    <a:pt x="749" y="1425"/>
                  </a:lnTo>
                  <a:lnTo>
                    <a:pt x="745" y="1431"/>
                  </a:lnTo>
                  <a:lnTo>
                    <a:pt x="740" y="1437"/>
                  </a:lnTo>
                  <a:lnTo>
                    <a:pt x="735" y="1443"/>
                  </a:lnTo>
                  <a:lnTo>
                    <a:pt x="729" y="1448"/>
                  </a:lnTo>
                  <a:lnTo>
                    <a:pt x="723" y="1452"/>
                  </a:lnTo>
                  <a:lnTo>
                    <a:pt x="717" y="1456"/>
                  </a:lnTo>
                  <a:lnTo>
                    <a:pt x="711" y="1460"/>
                  </a:lnTo>
                  <a:lnTo>
                    <a:pt x="704" y="1463"/>
                  </a:lnTo>
                  <a:lnTo>
                    <a:pt x="697" y="1465"/>
                  </a:lnTo>
                  <a:lnTo>
                    <a:pt x="690" y="1466"/>
                  </a:lnTo>
                  <a:lnTo>
                    <a:pt x="683" y="1467"/>
                  </a:lnTo>
                  <a:lnTo>
                    <a:pt x="126" y="1467"/>
                  </a:lnTo>
                  <a:lnTo>
                    <a:pt x="120" y="1466"/>
                  </a:lnTo>
                  <a:lnTo>
                    <a:pt x="113" y="1465"/>
                  </a:lnTo>
                  <a:lnTo>
                    <a:pt x="106" y="1463"/>
                  </a:lnTo>
                  <a:lnTo>
                    <a:pt x="99" y="1460"/>
                  </a:lnTo>
                  <a:lnTo>
                    <a:pt x="93" y="1456"/>
                  </a:lnTo>
                  <a:lnTo>
                    <a:pt x="86" y="1452"/>
                  </a:lnTo>
                  <a:lnTo>
                    <a:pt x="80" y="1448"/>
                  </a:lnTo>
                  <a:lnTo>
                    <a:pt x="75" y="1443"/>
                  </a:lnTo>
                  <a:lnTo>
                    <a:pt x="70" y="1437"/>
                  </a:lnTo>
                  <a:lnTo>
                    <a:pt x="65" y="1431"/>
                  </a:lnTo>
                  <a:lnTo>
                    <a:pt x="61" y="1425"/>
                  </a:lnTo>
                  <a:lnTo>
                    <a:pt x="57" y="1418"/>
                  </a:lnTo>
                  <a:lnTo>
                    <a:pt x="54" y="1411"/>
                  </a:lnTo>
                  <a:lnTo>
                    <a:pt x="52" y="1405"/>
                  </a:lnTo>
                  <a:lnTo>
                    <a:pt x="51" y="1398"/>
                  </a:lnTo>
                  <a:lnTo>
                    <a:pt x="51" y="1391"/>
                  </a:lnTo>
                  <a:lnTo>
                    <a:pt x="51" y="1264"/>
                  </a:lnTo>
                  <a:lnTo>
                    <a:pt x="683" y="1264"/>
                  </a:lnTo>
                  <a:lnTo>
                    <a:pt x="688" y="1264"/>
                  </a:lnTo>
                  <a:lnTo>
                    <a:pt x="691" y="1263"/>
                  </a:lnTo>
                  <a:lnTo>
                    <a:pt x="693" y="1262"/>
                  </a:lnTo>
                  <a:lnTo>
                    <a:pt x="697" y="1260"/>
                  </a:lnTo>
                  <a:lnTo>
                    <a:pt x="701" y="1257"/>
                  </a:lnTo>
                  <a:lnTo>
                    <a:pt x="704" y="1253"/>
                  </a:lnTo>
                  <a:lnTo>
                    <a:pt x="706" y="1251"/>
                  </a:lnTo>
                  <a:lnTo>
                    <a:pt x="707" y="1249"/>
                  </a:lnTo>
                  <a:lnTo>
                    <a:pt x="707" y="1247"/>
                  </a:lnTo>
                  <a:lnTo>
                    <a:pt x="708" y="1244"/>
                  </a:lnTo>
                  <a:lnTo>
                    <a:pt x="709" y="1239"/>
                  </a:lnTo>
                  <a:lnTo>
                    <a:pt x="708" y="1234"/>
                  </a:lnTo>
                  <a:lnTo>
                    <a:pt x="707" y="1232"/>
                  </a:lnTo>
                  <a:lnTo>
                    <a:pt x="707" y="1229"/>
                  </a:lnTo>
                  <a:lnTo>
                    <a:pt x="704" y="1225"/>
                  </a:lnTo>
                  <a:lnTo>
                    <a:pt x="701" y="1221"/>
                  </a:lnTo>
                  <a:lnTo>
                    <a:pt x="697" y="1218"/>
                  </a:lnTo>
                  <a:lnTo>
                    <a:pt x="695" y="1217"/>
                  </a:lnTo>
                  <a:lnTo>
                    <a:pt x="693" y="1216"/>
                  </a:lnTo>
                  <a:lnTo>
                    <a:pt x="691" y="1215"/>
                  </a:lnTo>
                  <a:lnTo>
                    <a:pt x="688" y="1214"/>
                  </a:lnTo>
                  <a:lnTo>
                    <a:pt x="683" y="1214"/>
                  </a:lnTo>
                  <a:lnTo>
                    <a:pt x="25" y="1214"/>
                  </a:lnTo>
                  <a:lnTo>
                    <a:pt x="20" y="1214"/>
                  </a:lnTo>
                  <a:lnTo>
                    <a:pt x="18" y="1215"/>
                  </a:lnTo>
                  <a:lnTo>
                    <a:pt x="16" y="1216"/>
                  </a:lnTo>
                  <a:lnTo>
                    <a:pt x="11" y="1218"/>
                  </a:lnTo>
                  <a:lnTo>
                    <a:pt x="8" y="1221"/>
                  </a:lnTo>
                  <a:lnTo>
                    <a:pt x="4" y="1225"/>
                  </a:lnTo>
                  <a:lnTo>
                    <a:pt x="3" y="1227"/>
                  </a:lnTo>
                  <a:lnTo>
                    <a:pt x="2" y="1229"/>
                  </a:lnTo>
                  <a:lnTo>
                    <a:pt x="1" y="1232"/>
                  </a:lnTo>
                  <a:lnTo>
                    <a:pt x="1" y="1234"/>
                  </a:lnTo>
                  <a:lnTo>
                    <a:pt x="0" y="1239"/>
                  </a:lnTo>
                  <a:lnTo>
                    <a:pt x="0" y="1391"/>
                  </a:lnTo>
                  <a:lnTo>
                    <a:pt x="1" y="1403"/>
                  </a:lnTo>
                  <a:lnTo>
                    <a:pt x="3" y="1415"/>
                  </a:lnTo>
                  <a:lnTo>
                    <a:pt x="6" y="1427"/>
                  </a:lnTo>
                  <a:lnTo>
                    <a:pt x="8" y="1432"/>
                  </a:lnTo>
                  <a:lnTo>
                    <a:pt x="11" y="1438"/>
                  </a:lnTo>
                  <a:lnTo>
                    <a:pt x="16" y="1449"/>
                  </a:lnTo>
                  <a:lnTo>
                    <a:pt x="23" y="1459"/>
                  </a:lnTo>
                  <a:lnTo>
                    <a:pt x="27" y="1464"/>
                  </a:lnTo>
                  <a:lnTo>
                    <a:pt x="31" y="1469"/>
                  </a:lnTo>
                  <a:lnTo>
                    <a:pt x="39" y="1478"/>
                  </a:lnTo>
                  <a:lnTo>
                    <a:pt x="48" y="1487"/>
                  </a:lnTo>
                  <a:lnTo>
                    <a:pt x="58" y="1494"/>
                  </a:lnTo>
                  <a:lnTo>
                    <a:pt x="68" y="1501"/>
                  </a:lnTo>
                  <a:lnTo>
                    <a:pt x="74" y="1504"/>
                  </a:lnTo>
                  <a:lnTo>
                    <a:pt x="79" y="1507"/>
                  </a:lnTo>
                  <a:lnTo>
                    <a:pt x="91" y="1511"/>
                  </a:lnTo>
                  <a:lnTo>
                    <a:pt x="96" y="1513"/>
                  </a:lnTo>
                  <a:lnTo>
                    <a:pt x="102" y="1514"/>
                  </a:lnTo>
                  <a:lnTo>
                    <a:pt x="108" y="1516"/>
                  </a:lnTo>
                  <a:lnTo>
                    <a:pt x="114" y="1516"/>
                  </a:lnTo>
                  <a:lnTo>
                    <a:pt x="126" y="1517"/>
                  </a:lnTo>
                  <a:lnTo>
                    <a:pt x="683" y="1517"/>
                  </a:lnTo>
                  <a:lnTo>
                    <a:pt x="695" y="1516"/>
                  </a:lnTo>
                  <a:lnTo>
                    <a:pt x="707" y="1514"/>
                  </a:lnTo>
                  <a:lnTo>
                    <a:pt x="719" y="1511"/>
                  </a:lnTo>
                  <a:lnTo>
                    <a:pt x="725" y="1509"/>
                  </a:lnTo>
                  <a:lnTo>
                    <a:pt x="730" y="1507"/>
                  </a:lnTo>
                  <a:lnTo>
                    <a:pt x="741" y="1501"/>
                  </a:lnTo>
                  <a:lnTo>
                    <a:pt x="752" y="1494"/>
                  </a:lnTo>
                  <a:lnTo>
                    <a:pt x="757" y="1491"/>
                  </a:lnTo>
                  <a:lnTo>
                    <a:pt x="762" y="1487"/>
                  </a:lnTo>
                  <a:lnTo>
                    <a:pt x="771" y="1478"/>
                  </a:lnTo>
                  <a:lnTo>
                    <a:pt x="779" y="1469"/>
                  </a:lnTo>
                  <a:lnTo>
                    <a:pt x="787" y="1459"/>
                  </a:lnTo>
                  <a:lnTo>
                    <a:pt x="793" y="1449"/>
                  </a:lnTo>
                  <a:lnTo>
                    <a:pt x="796" y="1443"/>
                  </a:lnTo>
                  <a:lnTo>
                    <a:pt x="799" y="1438"/>
                  </a:lnTo>
                  <a:lnTo>
                    <a:pt x="804" y="1427"/>
                  </a:lnTo>
                  <a:lnTo>
                    <a:pt x="805" y="1421"/>
                  </a:lnTo>
                  <a:lnTo>
                    <a:pt x="807" y="1415"/>
                  </a:lnTo>
                  <a:lnTo>
                    <a:pt x="808" y="1409"/>
                  </a:lnTo>
                  <a:lnTo>
                    <a:pt x="809" y="1403"/>
                  </a:lnTo>
                  <a:lnTo>
                    <a:pt x="810" y="1391"/>
                  </a:lnTo>
                  <a:lnTo>
                    <a:pt x="810" y="810"/>
                  </a:lnTo>
                  <a:lnTo>
                    <a:pt x="810" y="228"/>
                  </a:lnTo>
                  <a:lnTo>
                    <a:pt x="809" y="222"/>
                  </a:lnTo>
                  <a:lnTo>
                    <a:pt x="809" y="220"/>
                  </a:lnTo>
                  <a:lnTo>
                    <a:pt x="808" y="218"/>
                  </a:lnTo>
                  <a:lnTo>
                    <a:pt x="805" y="213"/>
                  </a:lnTo>
                  <a:lnTo>
                    <a:pt x="802" y="210"/>
                  </a:lnTo>
                  <a:lnTo>
                    <a:pt x="799" y="207"/>
                  </a:lnTo>
                  <a:lnTo>
                    <a:pt x="796" y="205"/>
                  </a:lnTo>
                  <a:lnTo>
                    <a:pt x="794" y="204"/>
                  </a:lnTo>
                  <a:lnTo>
                    <a:pt x="792" y="203"/>
                  </a:lnTo>
                  <a:lnTo>
                    <a:pt x="789" y="203"/>
                  </a:lnTo>
                  <a:lnTo>
                    <a:pt x="784" y="202"/>
                  </a:lnTo>
                  <a:close/>
                  <a:moveTo>
                    <a:pt x="354" y="1366"/>
                  </a:moveTo>
                  <a:lnTo>
                    <a:pt x="354" y="1371"/>
                  </a:lnTo>
                  <a:lnTo>
                    <a:pt x="355" y="1376"/>
                  </a:lnTo>
                  <a:lnTo>
                    <a:pt x="356" y="1381"/>
                  </a:lnTo>
                  <a:lnTo>
                    <a:pt x="358" y="1385"/>
                  </a:lnTo>
                  <a:lnTo>
                    <a:pt x="360" y="1390"/>
                  </a:lnTo>
                  <a:lnTo>
                    <a:pt x="362" y="1394"/>
                  </a:lnTo>
                  <a:lnTo>
                    <a:pt x="365" y="1398"/>
                  </a:lnTo>
                  <a:lnTo>
                    <a:pt x="369" y="1401"/>
                  </a:lnTo>
                  <a:lnTo>
                    <a:pt x="372" y="1405"/>
                  </a:lnTo>
                  <a:lnTo>
                    <a:pt x="376" y="1407"/>
                  </a:lnTo>
                  <a:lnTo>
                    <a:pt x="380" y="1410"/>
                  </a:lnTo>
                  <a:lnTo>
                    <a:pt x="385" y="1412"/>
                  </a:lnTo>
                  <a:lnTo>
                    <a:pt x="389" y="1414"/>
                  </a:lnTo>
                  <a:lnTo>
                    <a:pt x="394" y="1415"/>
                  </a:lnTo>
                  <a:lnTo>
                    <a:pt x="399" y="1416"/>
                  </a:lnTo>
                  <a:lnTo>
                    <a:pt x="405" y="1416"/>
                  </a:lnTo>
                  <a:lnTo>
                    <a:pt x="411" y="1416"/>
                  </a:lnTo>
                  <a:lnTo>
                    <a:pt x="416" y="1415"/>
                  </a:lnTo>
                  <a:lnTo>
                    <a:pt x="420" y="1414"/>
                  </a:lnTo>
                  <a:lnTo>
                    <a:pt x="425" y="1412"/>
                  </a:lnTo>
                  <a:lnTo>
                    <a:pt x="429" y="1410"/>
                  </a:lnTo>
                  <a:lnTo>
                    <a:pt x="434" y="1407"/>
                  </a:lnTo>
                  <a:lnTo>
                    <a:pt x="438" y="1405"/>
                  </a:lnTo>
                  <a:lnTo>
                    <a:pt x="441" y="1401"/>
                  </a:lnTo>
                  <a:lnTo>
                    <a:pt x="444" y="1398"/>
                  </a:lnTo>
                  <a:lnTo>
                    <a:pt x="447" y="1394"/>
                  </a:lnTo>
                  <a:lnTo>
                    <a:pt x="450" y="1390"/>
                  </a:lnTo>
                  <a:lnTo>
                    <a:pt x="452" y="1385"/>
                  </a:lnTo>
                  <a:lnTo>
                    <a:pt x="454" y="1381"/>
                  </a:lnTo>
                  <a:lnTo>
                    <a:pt x="455" y="1376"/>
                  </a:lnTo>
                  <a:lnTo>
                    <a:pt x="456" y="1371"/>
                  </a:lnTo>
                  <a:lnTo>
                    <a:pt x="456" y="1366"/>
                  </a:lnTo>
                  <a:lnTo>
                    <a:pt x="456" y="1360"/>
                  </a:lnTo>
                  <a:lnTo>
                    <a:pt x="455" y="1355"/>
                  </a:lnTo>
                  <a:lnTo>
                    <a:pt x="454" y="1351"/>
                  </a:lnTo>
                  <a:lnTo>
                    <a:pt x="452" y="1346"/>
                  </a:lnTo>
                  <a:lnTo>
                    <a:pt x="450" y="1341"/>
                  </a:lnTo>
                  <a:lnTo>
                    <a:pt x="447" y="1337"/>
                  </a:lnTo>
                  <a:lnTo>
                    <a:pt x="444" y="1333"/>
                  </a:lnTo>
                  <a:lnTo>
                    <a:pt x="441" y="1330"/>
                  </a:lnTo>
                  <a:lnTo>
                    <a:pt x="438" y="1327"/>
                  </a:lnTo>
                  <a:lnTo>
                    <a:pt x="434" y="1324"/>
                  </a:lnTo>
                  <a:lnTo>
                    <a:pt x="429" y="1321"/>
                  </a:lnTo>
                  <a:lnTo>
                    <a:pt x="425" y="1319"/>
                  </a:lnTo>
                  <a:lnTo>
                    <a:pt x="420" y="1317"/>
                  </a:lnTo>
                  <a:lnTo>
                    <a:pt x="416" y="1316"/>
                  </a:lnTo>
                  <a:lnTo>
                    <a:pt x="411" y="1315"/>
                  </a:lnTo>
                  <a:lnTo>
                    <a:pt x="405" y="1315"/>
                  </a:lnTo>
                  <a:lnTo>
                    <a:pt x="399" y="1315"/>
                  </a:lnTo>
                  <a:lnTo>
                    <a:pt x="394" y="1316"/>
                  </a:lnTo>
                  <a:lnTo>
                    <a:pt x="389" y="1317"/>
                  </a:lnTo>
                  <a:lnTo>
                    <a:pt x="385" y="1319"/>
                  </a:lnTo>
                  <a:lnTo>
                    <a:pt x="380" y="1321"/>
                  </a:lnTo>
                  <a:lnTo>
                    <a:pt x="376" y="1324"/>
                  </a:lnTo>
                  <a:lnTo>
                    <a:pt x="372" y="1327"/>
                  </a:lnTo>
                  <a:lnTo>
                    <a:pt x="369" y="1330"/>
                  </a:lnTo>
                  <a:lnTo>
                    <a:pt x="365" y="1333"/>
                  </a:lnTo>
                  <a:lnTo>
                    <a:pt x="362" y="1337"/>
                  </a:lnTo>
                  <a:lnTo>
                    <a:pt x="360" y="1341"/>
                  </a:lnTo>
                  <a:lnTo>
                    <a:pt x="358" y="1346"/>
                  </a:lnTo>
                  <a:lnTo>
                    <a:pt x="356" y="1351"/>
                  </a:lnTo>
                  <a:lnTo>
                    <a:pt x="355" y="1355"/>
                  </a:lnTo>
                  <a:lnTo>
                    <a:pt x="354" y="1360"/>
                  </a:lnTo>
                  <a:lnTo>
                    <a:pt x="354" y="1366"/>
                  </a:lnTo>
                  <a:close/>
                  <a:moveTo>
                    <a:pt x="329" y="101"/>
                  </a:moveTo>
                  <a:lnTo>
                    <a:pt x="324" y="102"/>
                  </a:lnTo>
                  <a:lnTo>
                    <a:pt x="322" y="102"/>
                  </a:lnTo>
                  <a:lnTo>
                    <a:pt x="319" y="103"/>
                  </a:lnTo>
                  <a:lnTo>
                    <a:pt x="315" y="106"/>
                  </a:lnTo>
                  <a:lnTo>
                    <a:pt x="311" y="109"/>
                  </a:lnTo>
                  <a:lnTo>
                    <a:pt x="308" y="112"/>
                  </a:lnTo>
                  <a:lnTo>
                    <a:pt x="307" y="114"/>
                  </a:lnTo>
                  <a:lnTo>
                    <a:pt x="306" y="117"/>
                  </a:lnTo>
                  <a:lnTo>
                    <a:pt x="305" y="119"/>
                  </a:lnTo>
                  <a:lnTo>
                    <a:pt x="304" y="121"/>
                  </a:lnTo>
                  <a:lnTo>
                    <a:pt x="304" y="126"/>
                  </a:lnTo>
                  <a:lnTo>
                    <a:pt x="304" y="132"/>
                  </a:lnTo>
                  <a:lnTo>
                    <a:pt x="305" y="134"/>
                  </a:lnTo>
                  <a:lnTo>
                    <a:pt x="306" y="136"/>
                  </a:lnTo>
                  <a:lnTo>
                    <a:pt x="308" y="141"/>
                  </a:lnTo>
                  <a:lnTo>
                    <a:pt x="311" y="144"/>
                  </a:lnTo>
                  <a:lnTo>
                    <a:pt x="315" y="147"/>
                  </a:lnTo>
                  <a:lnTo>
                    <a:pt x="317" y="149"/>
                  </a:lnTo>
                  <a:lnTo>
                    <a:pt x="319" y="150"/>
                  </a:lnTo>
                  <a:lnTo>
                    <a:pt x="322" y="151"/>
                  </a:lnTo>
                  <a:lnTo>
                    <a:pt x="324" y="151"/>
                  </a:lnTo>
                  <a:lnTo>
                    <a:pt x="329" y="152"/>
                  </a:lnTo>
                  <a:lnTo>
                    <a:pt x="334" y="151"/>
                  </a:lnTo>
                  <a:lnTo>
                    <a:pt x="337" y="151"/>
                  </a:lnTo>
                  <a:lnTo>
                    <a:pt x="339" y="150"/>
                  </a:lnTo>
                  <a:lnTo>
                    <a:pt x="343" y="147"/>
                  </a:lnTo>
                  <a:lnTo>
                    <a:pt x="347" y="144"/>
                  </a:lnTo>
                  <a:lnTo>
                    <a:pt x="350" y="141"/>
                  </a:lnTo>
                  <a:lnTo>
                    <a:pt x="352" y="138"/>
                  </a:lnTo>
                  <a:lnTo>
                    <a:pt x="353" y="136"/>
                  </a:lnTo>
                  <a:lnTo>
                    <a:pt x="353" y="134"/>
                  </a:lnTo>
                  <a:lnTo>
                    <a:pt x="354" y="132"/>
                  </a:lnTo>
                  <a:lnTo>
                    <a:pt x="355" y="126"/>
                  </a:lnTo>
                  <a:lnTo>
                    <a:pt x="354" y="121"/>
                  </a:lnTo>
                  <a:lnTo>
                    <a:pt x="353" y="119"/>
                  </a:lnTo>
                  <a:lnTo>
                    <a:pt x="353" y="117"/>
                  </a:lnTo>
                  <a:lnTo>
                    <a:pt x="350" y="112"/>
                  </a:lnTo>
                  <a:lnTo>
                    <a:pt x="347" y="109"/>
                  </a:lnTo>
                  <a:lnTo>
                    <a:pt x="343" y="106"/>
                  </a:lnTo>
                  <a:lnTo>
                    <a:pt x="341" y="104"/>
                  </a:lnTo>
                  <a:lnTo>
                    <a:pt x="339" y="103"/>
                  </a:lnTo>
                  <a:lnTo>
                    <a:pt x="337" y="102"/>
                  </a:lnTo>
                  <a:lnTo>
                    <a:pt x="334" y="102"/>
                  </a:lnTo>
                  <a:lnTo>
                    <a:pt x="329" y="101"/>
                  </a:lnTo>
                  <a:close/>
                  <a:moveTo>
                    <a:pt x="431" y="101"/>
                  </a:moveTo>
                  <a:lnTo>
                    <a:pt x="426" y="102"/>
                  </a:lnTo>
                  <a:lnTo>
                    <a:pt x="423" y="102"/>
                  </a:lnTo>
                  <a:lnTo>
                    <a:pt x="421" y="103"/>
                  </a:lnTo>
                  <a:lnTo>
                    <a:pt x="417" y="106"/>
                  </a:lnTo>
                  <a:lnTo>
                    <a:pt x="413" y="109"/>
                  </a:lnTo>
                  <a:lnTo>
                    <a:pt x="410" y="112"/>
                  </a:lnTo>
                  <a:lnTo>
                    <a:pt x="408" y="114"/>
                  </a:lnTo>
                  <a:lnTo>
                    <a:pt x="407" y="117"/>
                  </a:lnTo>
                  <a:lnTo>
                    <a:pt x="407" y="119"/>
                  </a:lnTo>
                  <a:lnTo>
                    <a:pt x="406" y="121"/>
                  </a:lnTo>
                  <a:lnTo>
                    <a:pt x="405" y="126"/>
                  </a:lnTo>
                  <a:lnTo>
                    <a:pt x="406" y="132"/>
                  </a:lnTo>
                  <a:lnTo>
                    <a:pt x="407" y="134"/>
                  </a:lnTo>
                  <a:lnTo>
                    <a:pt x="407" y="136"/>
                  </a:lnTo>
                  <a:lnTo>
                    <a:pt x="410" y="141"/>
                  </a:lnTo>
                  <a:lnTo>
                    <a:pt x="413" y="144"/>
                  </a:lnTo>
                  <a:lnTo>
                    <a:pt x="417" y="147"/>
                  </a:lnTo>
                  <a:lnTo>
                    <a:pt x="419" y="149"/>
                  </a:lnTo>
                  <a:lnTo>
                    <a:pt x="421" y="150"/>
                  </a:lnTo>
                  <a:lnTo>
                    <a:pt x="423" y="151"/>
                  </a:lnTo>
                  <a:lnTo>
                    <a:pt x="426" y="151"/>
                  </a:lnTo>
                  <a:lnTo>
                    <a:pt x="431" y="152"/>
                  </a:lnTo>
                  <a:lnTo>
                    <a:pt x="532" y="152"/>
                  </a:lnTo>
                  <a:lnTo>
                    <a:pt x="537" y="151"/>
                  </a:lnTo>
                  <a:lnTo>
                    <a:pt x="539" y="151"/>
                  </a:lnTo>
                  <a:lnTo>
                    <a:pt x="542" y="150"/>
                  </a:lnTo>
                  <a:lnTo>
                    <a:pt x="546" y="147"/>
                  </a:lnTo>
                  <a:lnTo>
                    <a:pt x="550" y="144"/>
                  </a:lnTo>
                  <a:lnTo>
                    <a:pt x="553" y="141"/>
                  </a:lnTo>
                  <a:lnTo>
                    <a:pt x="554" y="138"/>
                  </a:lnTo>
                  <a:lnTo>
                    <a:pt x="555" y="136"/>
                  </a:lnTo>
                  <a:lnTo>
                    <a:pt x="556" y="134"/>
                  </a:lnTo>
                  <a:lnTo>
                    <a:pt x="556" y="132"/>
                  </a:lnTo>
                  <a:lnTo>
                    <a:pt x="557" y="126"/>
                  </a:lnTo>
                  <a:lnTo>
                    <a:pt x="556" y="121"/>
                  </a:lnTo>
                  <a:lnTo>
                    <a:pt x="556" y="119"/>
                  </a:lnTo>
                  <a:lnTo>
                    <a:pt x="555" y="117"/>
                  </a:lnTo>
                  <a:lnTo>
                    <a:pt x="553" y="112"/>
                  </a:lnTo>
                  <a:lnTo>
                    <a:pt x="550" y="109"/>
                  </a:lnTo>
                  <a:lnTo>
                    <a:pt x="546" y="106"/>
                  </a:lnTo>
                  <a:lnTo>
                    <a:pt x="544" y="104"/>
                  </a:lnTo>
                  <a:lnTo>
                    <a:pt x="542" y="103"/>
                  </a:lnTo>
                  <a:lnTo>
                    <a:pt x="539" y="102"/>
                  </a:lnTo>
                  <a:lnTo>
                    <a:pt x="537" y="102"/>
                  </a:lnTo>
                  <a:lnTo>
                    <a:pt x="532" y="101"/>
                  </a:lnTo>
                  <a:lnTo>
                    <a:pt x="431" y="101"/>
                  </a:lnTo>
                  <a:close/>
                  <a:moveTo>
                    <a:pt x="633" y="455"/>
                  </a:moveTo>
                  <a:lnTo>
                    <a:pt x="638" y="454"/>
                  </a:lnTo>
                  <a:lnTo>
                    <a:pt x="642" y="453"/>
                  </a:lnTo>
                  <a:lnTo>
                    <a:pt x="647" y="451"/>
                  </a:lnTo>
                  <a:lnTo>
                    <a:pt x="651" y="448"/>
                  </a:lnTo>
                  <a:lnTo>
                    <a:pt x="654" y="444"/>
                  </a:lnTo>
                  <a:lnTo>
                    <a:pt x="655" y="441"/>
                  </a:lnTo>
                  <a:lnTo>
                    <a:pt x="656" y="439"/>
                  </a:lnTo>
                  <a:lnTo>
                    <a:pt x="658" y="434"/>
                  </a:lnTo>
                  <a:lnTo>
                    <a:pt x="658" y="430"/>
                  </a:lnTo>
                  <a:lnTo>
                    <a:pt x="658" y="425"/>
                  </a:lnTo>
                  <a:lnTo>
                    <a:pt x="656" y="420"/>
                  </a:lnTo>
                  <a:lnTo>
                    <a:pt x="654" y="416"/>
                  </a:lnTo>
                  <a:lnTo>
                    <a:pt x="651" y="412"/>
                  </a:lnTo>
                  <a:lnTo>
                    <a:pt x="600" y="361"/>
                  </a:lnTo>
                  <a:lnTo>
                    <a:pt x="596" y="358"/>
                  </a:lnTo>
                  <a:lnTo>
                    <a:pt x="592" y="356"/>
                  </a:lnTo>
                  <a:lnTo>
                    <a:pt x="587" y="354"/>
                  </a:lnTo>
                  <a:lnTo>
                    <a:pt x="582" y="354"/>
                  </a:lnTo>
                  <a:lnTo>
                    <a:pt x="577" y="354"/>
                  </a:lnTo>
                  <a:lnTo>
                    <a:pt x="573" y="356"/>
                  </a:lnTo>
                  <a:lnTo>
                    <a:pt x="568" y="358"/>
                  </a:lnTo>
                  <a:lnTo>
                    <a:pt x="564" y="361"/>
                  </a:lnTo>
                  <a:lnTo>
                    <a:pt x="561" y="365"/>
                  </a:lnTo>
                  <a:lnTo>
                    <a:pt x="560" y="367"/>
                  </a:lnTo>
                  <a:lnTo>
                    <a:pt x="559" y="370"/>
                  </a:lnTo>
                  <a:lnTo>
                    <a:pt x="557" y="374"/>
                  </a:lnTo>
                  <a:lnTo>
                    <a:pt x="557" y="379"/>
                  </a:lnTo>
                  <a:lnTo>
                    <a:pt x="557" y="384"/>
                  </a:lnTo>
                  <a:lnTo>
                    <a:pt x="559" y="389"/>
                  </a:lnTo>
                  <a:lnTo>
                    <a:pt x="561" y="393"/>
                  </a:lnTo>
                  <a:lnTo>
                    <a:pt x="564" y="397"/>
                  </a:lnTo>
                  <a:lnTo>
                    <a:pt x="615" y="448"/>
                  </a:lnTo>
                  <a:lnTo>
                    <a:pt x="619" y="451"/>
                  </a:lnTo>
                  <a:lnTo>
                    <a:pt x="623" y="453"/>
                  </a:lnTo>
                  <a:lnTo>
                    <a:pt x="628" y="454"/>
                  </a:lnTo>
                  <a:lnTo>
                    <a:pt x="633" y="455"/>
                  </a:lnTo>
                  <a:close/>
                  <a:moveTo>
                    <a:pt x="413" y="361"/>
                  </a:moveTo>
                  <a:lnTo>
                    <a:pt x="410" y="365"/>
                  </a:lnTo>
                  <a:lnTo>
                    <a:pt x="408" y="367"/>
                  </a:lnTo>
                  <a:lnTo>
                    <a:pt x="407" y="370"/>
                  </a:lnTo>
                  <a:lnTo>
                    <a:pt x="406" y="374"/>
                  </a:lnTo>
                  <a:lnTo>
                    <a:pt x="405" y="379"/>
                  </a:lnTo>
                  <a:lnTo>
                    <a:pt x="406" y="384"/>
                  </a:lnTo>
                  <a:lnTo>
                    <a:pt x="407" y="389"/>
                  </a:lnTo>
                  <a:lnTo>
                    <a:pt x="410" y="393"/>
                  </a:lnTo>
                  <a:lnTo>
                    <a:pt x="413" y="397"/>
                  </a:lnTo>
                  <a:lnTo>
                    <a:pt x="615" y="599"/>
                  </a:lnTo>
                  <a:lnTo>
                    <a:pt x="619" y="602"/>
                  </a:lnTo>
                  <a:lnTo>
                    <a:pt x="623" y="605"/>
                  </a:lnTo>
                  <a:lnTo>
                    <a:pt x="628" y="606"/>
                  </a:lnTo>
                  <a:lnTo>
                    <a:pt x="633" y="607"/>
                  </a:lnTo>
                  <a:lnTo>
                    <a:pt x="638" y="606"/>
                  </a:lnTo>
                  <a:lnTo>
                    <a:pt x="642" y="605"/>
                  </a:lnTo>
                  <a:lnTo>
                    <a:pt x="647" y="602"/>
                  </a:lnTo>
                  <a:lnTo>
                    <a:pt x="651" y="599"/>
                  </a:lnTo>
                  <a:lnTo>
                    <a:pt x="654" y="595"/>
                  </a:lnTo>
                  <a:lnTo>
                    <a:pt x="656" y="591"/>
                  </a:lnTo>
                  <a:lnTo>
                    <a:pt x="658" y="586"/>
                  </a:lnTo>
                  <a:lnTo>
                    <a:pt x="658" y="581"/>
                  </a:lnTo>
                  <a:lnTo>
                    <a:pt x="658" y="576"/>
                  </a:lnTo>
                  <a:lnTo>
                    <a:pt x="656" y="572"/>
                  </a:lnTo>
                  <a:lnTo>
                    <a:pt x="654" y="567"/>
                  </a:lnTo>
                  <a:lnTo>
                    <a:pt x="651" y="563"/>
                  </a:lnTo>
                  <a:lnTo>
                    <a:pt x="449" y="361"/>
                  </a:lnTo>
                  <a:lnTo>
                    <a:pt x="445" y="358"/>
                  </a:lnTo>
                  <a:lnTo>
                    <a:pt x="440" y="356"/>
                  </a:lnTo>
                  <a:lnTo>
                    <a:pt x="435" y="354"/>
                  </a:lnTo>
                  <a:lnTo>
                    <a:pt x="431" y="354"/>
                  </a:lnTo>
                  <a:lnTo>
                    <a:pt x="426" y="354"/>
                  </a:lnTo>
                  <a:lnTo>
                    <a:pt x="421" y="356"/>
                  </a:lnTo>
                  <a:lnTo>
                    <a:pt x="417" y="358"/>
                  </a:lnTo>
                  <a:lnTo>
                    <a:pt x="413" y="36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sz="900"/>
            </a:p>
          </p:txBody>
        </p:sp>
        <p:sp>
          <p:nvSpPr>
            <p:cNvPr id="34" name="Freeform 6">
              <a:extLst>
                <a:ext uri="{FF2B5EF4-FFF2-40B4-BE49-F238E27FC236}">
                  <a16:creationId xmlns:a16="http://schemas.microsoft.com/office/drawing/2014/main" id="{6296E00A-C84D-4BC3-88A1-CFDB3DE8E397}"/>
                </a:ext>
              </a:extLst>
            </p:cNvPr>
            <p:cNvSpPr>
              <a:spLocks noChangeAspect="1" noEditPoints="1"/>
            </p:cNvSpPr>
            <p:nvPr/>
          </p:nvSpPr>
          <p:spPr bwMode="auto">
            <a:xfrm>
              <a:off x="11171025" y="3152050"/>
              <a:ext cx="674669" cy="674069"/>
            </a:xfrm>
            <a:custGeom>
              <a:avLst/>
              <a:gdLst>
                <a:gd name="T0" fmla="*/ 1163 w 4494"/>
                <a:gd name="T1" fmla="*/ 1091 h 4490"/>
                <a:gd name="T2" fmla="*/ 1210 w 4494"/>
                <a:gd name="T3" fmla="*/ 3420 h 4490"/>
                <a:gd name="T4" fmla="*/ 4198 w 4494"/>
                <a:gd name="T5" fmla="*/ 2570 h 4490"/>
                <a:gd name="T6" fmla="*/ 4354 w 4494"/>
                <a:gd name="T7" fmla="*/ 2663 h 4490"/>
                <a:gd name="T8" fmla="*/ 2591 w 4494"/>
                <a:gd name="T9" fmla="*/ 4169 h 4490"/>
                <a:gd name="T10" fmla="*/ 1933 w 4494"/>
                <a:gd name="T11" fmla="*/ 4223 h 4490"/>
                <a:gd name="T12" fmla="*/ 1778 w 4494"/>
                <a:gd name="T13" fmla="*/ 4337 h 4490"/>
                <a:gd name="T14" fmla="*/ 344 w 4494"/>
                <a:gd name="T15" fmla="*/ 2622 h 4490"/>
                <a:gd name="T16" fmla="*/ 225 w 4494"/>
                <a:gd name="T17" fmla="*/ 2767 h 4490"/>
                <a:gd name="T18" fmla="*/ 187 w 4494"/>
                <a:gd name="T19" fmla="*/ 1740 h 4490"/>
                <a:gd name="T20" fmla="*/ 1828 w 4494"/>
                <a:gd name="T21" fmla="*/ 352 h 4490"/>
                <a:gd name="T22" fmla="*/ 1747 w 4494"/>
                <a:gd name="T23" fmla="*/ 179 h 4490"/>
                <a:gd name="T24" fmla="*/ 2766 w 4494"/>
                <a:gd name="T25" fmla="*/ 214 h 4490"/>
                <a:gd name="T26" fmla="*/ 4154 w 4494"/>
                <a:gd name="T27" fmla="*/ 1777 h 4490"/>
                <a:gd name="T28" fmla="*/ 4343 w 4494"/>
                <a:gd name="T29" fmla="*/ 1781 h 4490"/>
                <a:gd name="T30" fmla="*/ 3885 w 4494"/>
                <a:gd name="T31" fmla="*/ 2314 h 4490"/>
                <a:gd name="T32" fmla="*/ 4479 w 4494"/>
                <a:gd name="T33" fmla="*/ 2578 h 4490"/>
                <a:gd name="T34" fmla="*/ 4132 w 4494"/>
                <a:gd name="T35" fmla="*/ 2881 h 4490"/>
                <a:gd name="T36" fmla="*/ 3905 w 4494"/>
                <a:gd name="T37" fmla="*/ 3146 h 4490"/>
                <a:gd name="T38" fmla="*/ 3138 w 4494"/>
                <a:gd name="T39" fmla="*/ 3919 h 4490"/>
                <a:gd name="T40" fmla="*/ 2911 w 4494"/>
                <a:gd name="T41" fmla="*/ 4224 h 4490"/>
                <a:gd name="T42" fmla="*/ 2510 w 4494"/>
                <a:gd name="T43" fmla="*/ 4434 h 4490"/>
                <a:gd name="T44" fmla="*/ 2316 w 4494"/>
                <a:gd name="T45" fmla="*/ 3888 h 4490"/>
                <a:gd name="T46" fmla="*/ 2055 w 4494"/>
                <a:gd name="T47" fmla="*/ 4146 h 4490"/>
                <a:gd name="T48" fmla="*/ 1722 w 4494"/>
                <a:gd name="T49" fmla="*/ 4466 h 4490"/>
                <a:gd name="T50" fmla="*/ 1749 w 4494"/>
                <a:gd name="T51" fmla="*/ 4012 h 4490"/>
                <a:gd name="T52" fmla="*/ 1120 w 4494"/>
                <a:gd name="T53" fmla="*/ 3536 h 4490"/>
                <a:gd name="T54" fmla="*/ 558 w 4494"/>
                <a:gd name="T55" fmla="*/ 3042 h 4490"/>
                <a:gd name="T56" fmla="*/ 90 w 4494"/>
                <a:gd name="T57" fmla="*/ 2853 h 4490"/>
                <a:gd name="T58" fmla="*/ 234 w 4494"/>
                <a:gd name="T59" fmla="*/ 2418 h 4490"/>
                <a:gd name="T60" fmla="*/ 547 w 4494"/>
                <a:gd name="T61" fmla="*/ 2231 h 4490"/>
                <a:gd name="T62" fmla="*/ 129 w 4494"/>
                <a:gd name="T63" fmla="*/ 2043 h 4490"/>
                <a:gd name="T64" fmla="*/ 185 w 4494"/>
                <a:gd name="T65" fmla="*/ 1589 h 4490"/>
                <a:gd name="T66" fmla="*/ 547 w 4494"/>
                <a:gd name="T67" fmla="*/ 1424 h 4490"/>
                <a:gd name="T68" fmla="*/ 1185 w 4494"/>
                <a:gd name="T69" fmla="*/ 931 h 4490"/>
                <a:gd name="T70" fmla="*/ 1688 w 4494"/>
                <a:gd name="T71" fmla="*/ 448 h 4490"/>
                <a:gd name="T72" fmla="*/ 1842 w 4494"/>
                <a:gd name="T73" fmla="*/ 0 h 4490"/>
                <a:gd name="T74" fmla="*/ 1977 w 4494"/>
                <a:gd name="T75" fmla="*/ 442 h 4490"/>
                <a:gd name="T76" fmla="*/ 2576 w 4494"/>
                <a:gd name="T77" fmla="*/ 474 h 4490"/>
                <a:gd name="T78" fmla="*/ 2628 w 4494"/>
                <a:gd name="T79" fmla="*/ 3 h 4490"/>
                <a:gd name="T80" fmla="*/ 2850 w 4494"/>
                <a:gd name="T81" fmla="*/ 409 h 4490"/>
                <a:gd name="T82" fmla="*/ 3154 w 4494"/>
                <a:gd name="T83" fmla="*/ 920 h 4490"/>
                <a:gd name="T84" fmla="*/ 3943 w 4494"/>
                <a:gd name="T85" fmla="*/ 1382 h 4490"/>
                <a:gd name="T86" fmla="*/ 4310 w 4494"/>
                <a:gd name="T87" fmla="*/ 1589 h 4490"/>
                <a:gd name="T88" fmla="*/ 4365 w 4494"/>
                <a:gd name="T89" fmla="*/ 2043 h 4490"/>
                <a:gd name="T90" fmla="*/ 1343 w 4494"/>
                <a:gd name="T91" fmla="*/ 1239 h 4490"/>
                <a:gd name="T92" fmla="*/ 1229 w 4494"/>
                <a:gd name="T93" fmla="*/ 1218 h 4490"/>
                <a:gd name="T94" fmla="*/ 3183 w 4494"/>
                <a:gd name="T95" fmla="*/ 1334 h 4490"/>
                <a:gd name="T96" fmla="*/ 3294 w 4494"/>
                <a:gd name="T97" fmla="*/ 3232 h 4490"/>
                <a:gd name="T98" fmla="*/ 3218 w 4494"/>
                <a:gd name="T99" fmla="*/ 3148 h 4490"/>
                <a:gd name="T100" fmla="*/ 1204 w 4494"/>
                <a:gd name="T101" fmla="*/ 3245 h 4490"/>
                <a:gd name="T102" fmla="*/ 1456 w 4494"/>
                <a:gd name="T103" fmla="*/ 2274 h 4490"/>
                <a:gd name="T104" fmla="*/ 1913 w 4494"/>
                <a:gd name="T105" fmla="*/ 1918 h 4490"/>
                <a:gd name="T106" fmla="*/ 3023 w 4494"/>
                <a:gd name="T107" fmla="*/ 2316 h 4490"/>
                <a:gd name="T108" fmla="*/ 2580 w 4494"/>
                <a:gd name="T109" fmla="*/ 1918 h 4490"/>
                <a:gd name="T110" fmla="*/ 2484 w 4494"/>
                <a:gd name="T111" fmla="*/ 1647 h 4490"/>
                <a:gd name="T112" fmla="*/ 2387 w 4494"/>
                <a:gd name="T113" fmla="*/ 1572 h 4490"/>
                <a:gd name="T114" fmla="*/ 2131 w 4494"/>
                <a:gd name="T115" fmla="*/ 1213 h 4490"/>
                <a:gd name="T116" fmla="*/ 2336 w 4494"/>
                <a:gd name="T117" fmla="*/ 1251 h 4490"/>
                <a:gd name="T118" fmla="*/ 2402 w 4494"/>
                <a:gd name="T119" fmla="*/ 1342 h 4490"/>
                <a:gd name="T120" fmla="*/ 1514 w 4494"/>
                <a:gd name="T121" fmla="*/ 3239 h 4490"/>
                <a:gd name="T122" fmla="*/ 2952 w 4494"/>
                <a:gd name="T123" fmla="*/ 3277 h 4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94" h="4490">
                  <a:moveTo>
                    <a:pt x="3433" y="3219"/>
                  </a:moveTo>
                  <a:lnTo>
                    <a:pt x="3433" y="2731"/>
                  </a:lnTo>
                  <a:lnTo>
                    <a:pt x="3433" y="2245"/>
                  </a:lnTo>
                  <a:lnTo>
                    <a:pt x="3433" y="1758"/>
                  </a:lnTo>
                  <a:lnTo>
                    <a:pt x="3433" y="1272"/>
                  </a:lnTo>
                  <a:lnTo>
                    <a:pt x="3433" y="1261"/>
                  </a:lnTo>
                  <a:lnTo>
                    <a:pt x="3432" y="1250"/>
                  </a:lnTo>
                  <a:lnTo>
                    <a:pt x="3430" y="1240"/>
                  </a:lnTo>
                  <a:lnTo>
                    <a:pt x="3429" y="1229"/>
                  </a:lnTo>
                  <a:lnTo>
                    <a:pt x="3427" y="1219"/>
                  </a:lnTo>
                  <a:lnTo>
                    <a:pt x="3423" y="1209"/>
                  </a:lnTo>
                  <a:lnTo>
                    <a:pt x="3416" y="1189"/>
                  </a:lnTo>
                  <a:lnTo>
                    <a:pt x="3407" y="1171"/>
                  </a:lnTo>
                  <a:lnTo>
                    <a:pt x="3402" y="1162"/>
                  </a:lnTo>
                  <a:lnTo>
                    <a:pt x="3396" y="1154"/>
                  </a:lnTo>
                  <a:lnTo>
                    <a:pt x="3384" y="1138"/>
                  </a:lnTo>
                  <a:lnTo>
                    <a:pt x="3378" y="1130"/>
                  </a:lnTo>
                  <a:lnTo>
                    <a:pt x="3371" y="1122"/>
                  </a:lnTo>
                  <a:lnTo>
                    <a:pt x="3363" y="1115"/>
                  </a:lnTo>
                  <a:lnTo>
                    <a:pt x="3356" y="1109"/>
                  </a:lnTo>
                  <a:lnTo>
                    <a:pt x="3348" y="1103"/>
                  </a:lnTo>
                  <a:lnTo>
                    <a:pt x="3339" y="1097"/>
                  </a:lnTo>
                  <a:lnTo>
                    <a:pt x="3331" y="1091"/>
                  </a:lnTo>
                  <a:lnTo>
                    <a:pt x="3322" y="1086"/>
                  </a:lnTo>
                  <a:lnTo>
                    <a:pt x="3314" y="1081"/>
                  </a:lnTo>
                  <a:lnTo>
                    <a:pt x="3304" y="1077"/>
                  </a:lnTo>
                  <a:lnTo>
                    <a:pt x="3294" y="1074"/>
                  </a:lnTo>
                  <a:lnTo>
                    <a:pt x="3284" y="1070"/>
                  </a:lnTo>
                  <a:lnTo>
                    <a:pt x="3275" y="1068"/>
                  </a:lnTo>
                  <a:lnTo>
                    <a:pt x="3264" y="1065"/>
                  </a:lnTo>
                  <a:lnTo>
                    <a:pt x="3254" y="1063"/>
                  </a:lnTo>
                  <a:lnTo>
                    <a:pt x="3243" y="1061"/>
                  </a:lnTo>
                  <a:lnTo>
                    <a:pt x="3232" y="1060"/>
                  </a:lnTo>
                  <a:lnTo>
                    <a:pt x="3221" y="1060"/>
                  </a:lnTo>
                  <a:lnTo>
                    <a:pt x="2733" y="1060"/>
                  </a:lnTo>
                  <a:lnTo>
                    <a:pt x="2247" y="1060"/>
                  </a:lnTo>
                  <a:lnTo>
                    <a:pt x="1759" y="1060"/>
                  </a:lnTo>
                  <a:lnTo>
                    <a:pt x="1272" y="1060"/>
                  </a:lnTo>
                  <a:lnTo>
                    <a:pt x="1261" y="1060"/>
                  </a:lnTo>
                  <a:lnTo>
                    <a:pt x="1252" y="1061"/>
                  </a:lnTo>
                  <a:lnTo>
                    <a:pt x="1241" y="1063"/>
                  </a:lnTo>
                  <a:lnTo>
                    <a:pt x="1230" y="1065"/>
                  </a:lnTo>
                  <a:lnTo>
                    <a:pt x="1220" y="1068"/>
                  </a:lnTo>
                  <a:lnTo>
                    <a:pt x="1210" y="1070"/>
                  </a:lnTo>
                  <a:lnTo>
                    <a:pt x="1191" y="1077"/>
                  </a:lnTo>
                  <a:lnTo>
                    <a:pt x="1173" y="1086"/>
                  </a:lnTo>
                  <a:lnTo>
                    <a:pt x="1163" y="1091"/>
                  </a:lnTo>
                  <a:lnTo>
                    <a:pt x="1154" y="1097"/>
                  </a:lnTo>
                  <a:lnTo>
                    <a:pt x="1139" y="1109"/>
                  </a:lnTo>
                  <a:lnTo>
                    <a:pt x="1131" y="1115"/>
                  </a:lnTo>
                  <a:lnTo>
                    <a:pt x="1123" y="1122"/>
                  </a:lnTo>
                  <a:lnTo>
                    <a:pt x="1117" y="1130"/>
                  </a:lnTo>
                  <a:lnTo>
                    <a:pt x="1109" y="1138"/>
                  </a:lnTo>
                  <a:lnTo>
                    <a:pt x="1103" y="1145"/>
                  </a:lnTo>
                  <a:lnTo>
                    <a:pt x="1097" y="1154"/>
                  </a:lnTo>
                  <a:lnTo>
                    <a:pt x="1092" y="1162"/>
                  </a:lnTo>
                  <a:lnTo>
                    <a:pt x="1086" y="1171"/>
                  </a:lnTo>
                  <a:lnTo>
                    <a:pt x="1083" y="1181"/>
                  </a:lnTo>
                  <a:lnTo>
                    <a:pt x="1078" y="1189"/>
                  </a:lnTo>
                  <a:lnTo>
                    <a:pt x="1074" y="1199"/>
                  </a:lnTo>
                  <a:lnTo>
                    <a:pt x="1070" y="1209"/>
                  </a:lnTo>
                  <a:lnTo>
                    <a:pt x="1068" y="1219"/>
                  </a:lnTo>
                  <a:lnTo>
                    <a:pt x="1066" y="1229"/>
                  </a:lnTo>
                  <a:lnTo>
                    <a:pt x="1063" y="1240"/>
                  </a:lnTo>
                  <a:lnTo>
                    <a:pt x="1062" y="1250"/>
                  </a:lnTo>
                  <a:lnTo>
                    <a:pt x="1062" y="1261"/>
                  </a:lnTo>
                  <a:lnTo>
                    <a:pt x="1061" y="1272"/>
                  </a:lnTo>
                  <a:lnTo>
                    <a:pt x="1061" y="1758"/>
                  </a:lnTo>
                  <a:lnTo>
                    <a:pt x="1061" y="2245"/>
                  </a:lnTo>
                  <a:lnTo>
                    <a:pt x="1061" y="2731"/>
                  </a:lnTo>
                  <a:lnTo>
                    <a:pt x="1061" y="3219"/>
                  </a:lnTo>
                  <a:lnTo>
                    <a:pt x="1062" y="3230"/>
                  </a:lnTo>
                  <a:lnTo>
                    <a:pt x="1062" y="3241"/>
                  </a:lnTo>
                  <a:lnTo>
                    <a:pt x="1063" y="3250"/>
                  </a:lnTo>
                  <a:lnTo>
                    <a:pt x="1066" y="3261"/>
                  </a:lnTo>
                  <a:lnTo>
                    <a:pt x="1068" y="3271"/>
                  </a:lnTo>
                  <a:lnTo>
                    <a:pt x="1070" y="3282"/>
                  </a:lnTo>
                  <a:lnTo>
                    <a:pt x="1078" y="3300"/>
                  </a:lnTo>
                  <a:lnTo>
                    <a:pt x="1086" y="3320"/>
                  </a:lnTo>
                  <a:lnTo>
                    <a:pt x="1092" y="3328"/>
                  </a:lnTo>
                  <a:lnTo>
                    <a:pt x="1097" y="3337"/>
                  </a:lnTo>
                  <a:lnTo>
                    <a:pt x="1109" y="3352"/>
                  </a:lnTo>
                  <a:lnTo>
                    <a:pt x="1117" y="3361"/>
                  </a:lnTo>
                  <a:lnTo>
                    <a:pt x="1123" y="3368"/>
                  </a:lnTo>
                  <a:lnTo>
                    <a:pt x="1131" y="3376"/>
                  </a:lnTo>
                  <a:lnTo>
                    <a:pt x="1139" y="3382"/>
                  </a:lnTo>
                  <a:lnTo>
                    <a:pt x="1146" y="3388"/>
                  </a:lnTo>
                  <a:lnTo>
                    <a:pt x="1154" y="3394"/>
                  </a:lnTo>
                  <a:lnTo>
                    <a:pt x="1163" y="3400"/>
                  </a:lnTo>
                  <a:lnTo>
                    <a:pt x="1173" y="3405"/>
                  </a:lnTo>
                  <a:lnTo>
                    <a:pt x="1181" y="3410"/>
                  </a:lnTo>
                  <a:lnTo>
                    <a:pt x="1191" y="3413"/>
                  </a:lnTo>
                  <a:lnTo>
                    <a:pt x="1201" y="3417"/>
                  </a:lnTo>
                  <a:lnTo>
                    <a:pt x="1210" y="3420"/>
                  </a:lnTo>
                  <a:lnTo>
                    <a:pt x="1220" y="3423"/>
                  </a:lnTo>
                  <a:lnTo>
                    <a:pt x="1230" y="3425"/>
                  </a:lnTo>
                  <a:lnTo>
                    <a:pt x="1241" y="3428"/>
                  </a:lnTo>
                  <a:lnTo>
                    <a:pt x="1252" y="3429"/>
                  </a:lnTo>
                  <a:lnTo>
                    <a:pt x="1261" y="3430"/>
                  </a:lnTo>
                  <a:lnTo>
                    <a:pt x="1272" y="3430"/>
                  </a:lnTo>
                  <a:lnTo>
                    <a:pt x="1759" y="3430"/>
                  </a:lnTo>
                  <a:lnTo>
                    <a:pt x="2247" y="3430"/>
                  </a:lnTo>
                  <a:lnTo>
                    <a:pt x="2733" y="3430"/>
                  </a:lnTo>
                  <a:lnTo>
                    <a:pt x="3221" y="3430"/>
                  </a:lnTo>
                  <a:lnTo>
                    <a:pt x="3232" y="3430"/>
                  </a:lnTo>
                  <a:lnTo>
                    <a:pt x="3243" y="3429"/>
                  </a:lnTo>
                  <a:lnTo>
                    <a:pt x="3254" y="3428"/>
                  </a:lnTo>
                  <a:lnTo>
                    <a:pt x="3264" y="3425"/>
                  </a:lnTo>
                  <a:lnTo>
                    <a:pt x="3275" y="3423"/>
                  </a:lnTo>
                  <a:lnTo>
                    <a:pt x="3284" y="3420"/>
                  </a:lnTo>
                  <a:lnTo>
                    <a:pt x="3304" y="3413"/>
                  </a:lnTo>
                  <a:lnTo>
                    <a:pt x="3322" y="3405"/>
                  </a:lnTo>
                  <a:lnTo>
                    <a:pt x="3331" y="3400"/>
                  </a:lnTo>
                  <a:lnTo>
                    <a:pt x="3339" y="3394"/>
                  </a:lnTo>
                  <a:lnTo>
                    <a:pt x="3356" y="3382"/>
                  </a:lnTo>
                  <a:lnTo>
                    <a:pt x="3363" y="3376"/>
                  </a:lnTo>
                  <a:lnTo>
                    <a:pt x="3371" y="3368"/>
                  </a:lnTo>
                  <a:lnTo>
                    <a:pt x="3378" y="3361"/>
                  </a:lnTo>
                  <a:lnTo>
                    <a:pt x="3384" y="3352"/>
                  </a:lnTo>
                  <a:lnTo>
                    <a:pt x="3391" y="3345"/>
                  </a:lnTo>
                  <a:lnTo>
                    <a:pt x="3396" y="3337"/>
                  </a:lnTo>
                  <a:lnTo>
                    <a:pt x="3402" y="3328"/>
                  </a:lnTo>
                  <a:lnTo>
                    <a:pt x="3407" y="3320"/>
                  </a:lnTo>
                  <a:lnTo>
                    <a:pt x="3412" y="3310"/>
                  </a:lnTo>
                  <a:lnTo>
                    <a:pt x="3416" y="3300"/>
                  </a:lnTo>
                  <a:lnTo>
                    <a:pt x="3421" y="3292"/>
                  </a:lnTo>
                  <a:lnTo>
                    <a:pt x="3423" y="3282"/>
                  </a:lnTo>
                  <a:lnTo>
                    <a:pt x="3427" y="3271"/>
                  </a:lnTo>
                  <a:lnTo>
                    <a:pt x="3429" y="3261"/>
                  </a:lnTo>
                  <a:lnTo>
                    <a:pt x="3430" y="3250"/>
                  </a:lnTo>
                  <a:lnTo>
                    <a:pt x="3432" y="3241"/>
                  </a:lnTo>
                  <a:lnTo>
                    <a:pt x="3433" y="3230"/>
                  </a:lnTo>
                  <a:lnTo>
                    <a:pt x="3433" y="3219"/>
                  </a:lnTo>
                  <a:close/>
                  <a:moveTo>
                    <a:pt x="4248" y="2558"/>
                  </a:moveTo>
                  <a:lnTo>
                    <a:pt x="4237" y="2558"/>
                  </a:lnTo>
                  <a:lnTo>
                    <a:pt x="4226" y="2560"/>
                  </a:lnTo>
                  <a:lnTo>
                    <a:pt x="4216" y="2562"/>
                  </a:lnTo>
                  <a:lnTo>
                    <a:pt x="4211" y="2564"/>
                  </a:lnTo>
                  <a:lnTo>
                    <a:pt x="4206" y="2566"/>
                  </a:lnTo>
                  <a:lnTo>
                    <a:pt x="4202" y="2567"/>
                  </a:lnTo>
                  <a:lnTo>
                    <a:pt x="4198" y="2570"/>
                  </a:lnTo>
                  <a:lnTo>
                    <a:pt x="4188" y="2576"/>
                  </a:lnTo>
                  <a:lnTo>
                    <a:pt x="4181" y="2582"/>
                  </a:lnTo>
                  <a:lnTo>
                    <a:pt x="4172" y="2588"/>
                  </a:lnTo>
                  <a:lnTo>
                    <a:pt x="4166" y="2596"/>
                  </a:lnTo>
                  <a:lnTo>
                    <a:pt x="4160" y="2604"/>
                  </a:lnTo>
                  <a:lnTo>
                    <a:pt x="4154" y="2612"/>
                  </a:lnTo>
                  <a:lnTo>
                    <a:pt x="4151" y="2622"/>
                  </a:lnTo>
                  <a:lnTo>
                    <a:pt x="4147" y="2632"/>
                  </a:lnTo>
                  <a:lnTo>
                    <a:pt x="4144" y="2641"/>
                  </a:lnTo>
                  <a:lnTo>
                    <a:pt x="4142" y="2652"/>
                  </a:lnTo>
                  <a:lnTo>
                    <a:pt x="4142" y="2663"/>
                  </a:lnTo>
                  <a:lnTo>
                    <a:pt x="4142" y="2674"/>
                  </a:lnTo>
                  <a:lnTo>
                    <a:pt x="4144" y="2684"/>
                  </a:lnTo>
                  <a:lnTo>
                    <a:pt x="4147" y="2695"/>
                  </a:lnTo>
                  <a:lnTo>
                    <a:pt x="4148" y="2700"/>
                  </a:lnTo>
                  <a:lnTo>
                    <a:pt x="4151" y="2705"/>
                  </a:lnTo>
                  <a:lnTo>
                    <a:pt x="4152" y="2709"/>
                  </a:lnTo>
                  <a:lnTo>
                    <a:pt x="4154" y="2713"/>
                  </a:lnTo>
                  <a:lnTo>
                    <a:pt x="4160" y="2723"/>
                  </a:lnTo>
                  <a:lnTo>
                    <a:pt x="4166" y="2730"/>
                  </a:lnTo>
                  <a:lnTo>
                    <a:pt x="4172" y="2737"/>
                  </a:lnTo>
                  <a:lnTo>
                    <a:pt x="4181" y="2745"/>
                  </a:lnTo>
                  <a:lnTo>
                    <a:pt x="4188" y="2751"/>
                  </a:lnTo>
                  <a:lnTo>
                    <a:pt x="4198" y="2756"/>
                  </a:lnTo>
                  <a:lnTo>
                    <a:pt x="4206" y="2761"/>
                  </a:lnTo>
                  <a:lnTo>
                    <a:pt x="4216" y="2764"/>
                  </a:lnTo>
                  <a:lnTo>
                    <a:pt x="4226" y="2767"/>
                  </a:lnTo>
                  <a:lnTo>
                    <a:pt x="4237" y="2769"/>
                  </a:lnTo>
                  <a:lnTo>
                    <a:pt x="4248" y="2769"/>
                  </a:lnTo>
                  <a:lnTo>
                    <a:pt x="4259" y="2769"/>
                  </a:lnTo>
                  <a:lnTo>
                    <a:pt x="4269" y="2767"/>
                  </a:lnTo>
                  <a:lnTo>
                    <a:pt x="4279" y="2764"/>
                  </a:lnTo>
                  <a:lnTo>
                    <a:pt x="4284" y="2763"/>
                  </a:lnTo>
                  <a:lnTo>
                    <a:pt x="4289" y="2761"/>
                  </a:lnTo>
                  <a:lnTo>
                    <a:pt x="4294" y="2758"/>
                  </a:lnTo>
                  <a:lnTo>
                    <a:pt x="4298" y="2756"/>
                  </a:lnTo>
                  <a:lnTo>
                    <a:pt x="4307" y="2751"/>
                  </a:lnTo>
                  <a:lnTo>
                    <a:pt x="4315" y="2745"/>
                  </a:lnTo>
                  <a:lnTo>
                    <a:pt x="4322" y="2737"/>
                  </a:lnTo>
                  <a:lnTo>
                    <a:pt x="4329" y="2730"/>
                  </a:lnTo>
                  <a:lnTo>
                    <a:pt x="4335" y="2723"/>
                  </a:lnTo>
                  <a:lnTo>
                    <a:pt x="4340" y="2713"/>
                  </a:lnTo>
                  <a:lnTo>
                    <a:pt x="4345" y="2705"/>
                  </a:lnTo>
                  <a:lnTo>
                    <a:pt x="4349" y="2695"/>
                  </a:lnTo>
                  <a:lnTo>
                    <a:pt x="4351" y="2684"/>
                  </a:lnTo>
                  <a:lnTo>
                    <a:pt x="4354" y="2674"/>
                  </a:lnTo>
                  <a:lnTo>
                    <a:pt x="4354" y="2663"/>
                  </a:lnTo>
                  <a:lnTo>
                    <a:pt x="4354" y="2652"/>
                  </a:lnTo>
                  <a:lnTo>
                    <a:pt x="4351" y="2641"/>
                  </a:lnTo>
                  <a:lnTo>
                    <a:pt x="4349" y="2632"/>
                  </a:lnTo>
                  <a:lnTo>
                    <a:pt x="4348" y="2627"/>
                  </a:lnTo>
                  <a:lnTo>
                    <a:pt x="4345" y="2622"/>
                  </a:lnTo>
                  <a:lnTo>
                    <a:pt x="4343" y="2617"/>
                  </a:lnTo>
                  <a:lnTo>
                    <a:pt x="4340" y="2612"/>
                  </a:lnTo>
                  <a:lnTo>
                    <a:pt x="4335" y="2604"/>
                  </a:lnTo>
                  <a:lnTo>
                    <a:pt x="4329" y="2596"/>
                  </a:lnTo>
                  <a:lnTo>
                    <a:pt x="4322" y="2588"/>
                  </a:lnTo>
                  <a:lnTo>
                    <a:pt x="4315" y="2582"/>
                  </a:lnTo>
                  <a:lnTo>
                    <a:pt x="4307" y="2576"/>
                  </a:lnTo>
                  <a:lnTo>
                    <a:pt x="4298" y="2570"/>
                  </a:lnTo>
                  <a:lnTo>
                    <a:pt x="4289" y="2566"/>
                  </a:lnTo>
                  <a:lnTo>
                    <a:pt x="4279" y="2562"/>
                  </a:lnTo>
                  <a:lnTo>
                    <a:pt x="4269" y="2560"/>
                  </a:lnTo>
                  <a:lnTo>
                    <a:pt x="4259" y="2558"/>
                  </a:lnTo>
                  <a:lnTo>
                    <a:pt x="4248" y="2558"/>
                  </a:lnTo>
                  <a:close/>
                  <a:moveTo>
                    <a:pt x="2771" y="4244"/>
                  </a:moveTo>
                  <a:lnTo>
                    <a:pt x="2771" y="4234"/>
                  </a:lnTo>
                  <a:lnTo>
                    <a:pt x="2770" y="4223"/>
                  </a:lnTo>
                  <a:lnTo>
                    <a:pt x="2766" y="4213"/>
                  </a:lnTo>
                  <a:lnTo>
                    <a:pt x="2765" y="4208"/>
                  </a:lnTo>
                  <a:lnTo>
                    <a:pt x="2763" y="4203"/>
                  </a:lnTo>
                  <a:lnTo>
                    <a:pt x="2761" y="4198"/>
                  </a:lnTo>
                  <a:lnTo>
                    <a:pt x="2759" y="4193"/>
                  </a:lnTo>
                  <a:lnTo>
                    <a:pt x="2753" y="4185"/>
                  </a:lnTo>
                  <a:lnTo>
                    <a:pt x="2747" y="4176"/>
                  </a:lnTo>
                  <a:lnTo>
                    <a:pt x="2741" y="4169"/>
                  </a:lnTo>
                  <a:lnTo>
                    <a:pt x="2733" y="4162"/>
                  </a:lnTo>
                  <a:lnTo>
                    <a:pt x="2725" y="4156"/>
                  </a:lnTo>
                  <a:lnTo>
                    <a:pt x="2716" y="4151"/>
                  </a:lnTo>
                  <a:lnTo>
                    <a:pt x="2707" y="4146"/>
                  </a:lnTo>
                  <a:lnTo>
                    <a:pt x="2697" y="4142"/>
                  </a:lnTo>
                  <a:lnTo>
                    <a:pt x="2687" y="4140"/>
                  </a:lnTo>
                  <a:lnTo>
                    <a:pt x="2676" y="4139"/>
                  </a:lnTo>
                  <a:lnTo>
                    <a:pt x="2665" y="4139"/>
                  </a:lnTo>
                  <a:lnTo>
                    <a:pt x="2654" y="4139"/>
                  </a:lnTo>
                  <a:lnTo>
                    <a:pt x="2645" y="4140"/>
                  </a:lnTo>
                  <a:lnTo>
                    <a:pt x="2634" y="4142"/>
                  </a:lnTo>
                  <a:lnTo>
                    <a:pt x="2629" y="4145"/>
                  </a:lnTo>
                  <a:lnTo>
                    <a:pt x="2624" y="4146"/>
                  </a:lnTo>
                  <a:lnTo>
                    <a:pt x="2620" y="4148"/>
                  </a:lnTo>
                  <a:lnTo>
                    <a:pt x="2615" y="4151"/>
                  </a:lnTo>
                  <a:lnTo>
                    <a:pt x="2607" y="4156"/>
                  </a:lnTo>
                  <a:lnTo>
                    <a:pt x="2598" y="4162"/>
                  </a:lnTo>
                  <a:lnTo>
                    <a:pt x="2591" y="4169"/>
                  </a:lnTo>
                  <a:lnTo>
                    <a:pt x="2584" y="4176"/>
                  </a:lnTo>
                  <a:lnTo>
                    <a:pt x="2578" y="4185"/>
                  </a:lnTo>
                  <a:lnTo>
                    <a:pt x="2573" y="4193"/>
                  </a:lnTo>
                  <a:lnTo>
                    <a:pt x="2568" y="4203"/>
                  </a:lnTo>
                  <a:lnTo>
                    <a:pt x="2564" y="4213"/>
                  </a:lnTo>
                  <a:lnTo>
                    <a:pt x="2562" y="4223"/>
                  </a:lnTo>
                  <a:lnTo>
                    <a:pt x="2561" y="4234"/>
                  </a:lnTo>
                  <a:lnTo>
                    <a:pt x="2559" y="4244"/>
                  </a:lnTo>
                  <a:lnTo>
                    <a:pt x="2561" y="4255"/>
                  </a:lnTo>
                  <a:lnTo>
                    <a:pt x="2562" y="4265"/>
                  </a:lnTo>
                  <a:lnTo>
                    <a:pt x="2564" y="4275"/>
                  </a:lnTo>
                  <a:lnTo>
                    <a:pt x="2567" y="4281"/>
                  </a:lnTo>
                  <a:lnTo>
                    <a:pt x="2568" y="4285"/>
                  </a:lnTo>
                  <a:lnTo>
                    <a:pt x="2570" y="4289"/>
                  </a:lnTo>
                  <a:lnTo>
                    <a:pt x="2573" y="4294"/>
                  </a:lnTo>
                  <a:lnTo>
                    <a:pt x="2578" y="4303"/>
                  </a:lnTo>
                  <a:lnTo>
                    <a:pt x="2584" y="4311"/>
                  </a:lnTo>
                  <a:lnTo>
                    <a:pt x="2591" y="4319"/>
                  </a:lnTo>
                  <a:lnTo>
                    <a:pt x="2598" y="4326"/>
                  </a:lnTo>
                  <a:lnTo>
                    <a:pt x="2607" y="4332"/>
                  </a:lnTo>
                  <a:lnTo>
                    <a:pt x="2615" y="4337"/>
                  </a:lnTo>
                  <a:lnTo>
                    <a:pt x="2624" y="4342"/>
                  </a:lnTo>
                  <a:lnTo>
                    <a:pt x="2634" y="4345"/>
                  </a:lnTo>
                  <a:lnTo>
                    <a:pt x="2645" y="4348"/>
                  </a:lnTo>
                  <a:lnTo>
                    <a:pt x="2654" y="4349"/>
                  </a:lnTo>
                  <a:lnTo>
                    <a:pt x="2665" y="4350"/>
                  </a:lnTo>
                  <a:lnTo>
                    <a:pt x="2676" y="4349"/>
                  </a:lnTo>
                  <a:lnTo>
                    <a:pt x="2687" y="4348"/>
                  </a:lnTo>
                  <a:lnTo>
                    <a:pt x="2697" y="4345"/>
                  </a:lnTo>
                  <a:lnTo>
                    <a:pt x="2702" y="4343"/>
                  </a:lnTo>
                  <a:lnTo>
                    <a:pt x="2707" y="4342"/>
                  </a:lnTo>
                  <a:lnTo>
                    <a:pt x="2711" y="4339"/>
                  </a:lnTo>
                  <a:lnTo>
                    <a:pt x="2716" y="4337"/>
                  </a:lnTo>
                  <a:lnTo>
                    <a:pt x="2725" y="4332"/>
                  </a:lnTo>
                  <a:lnTo>
                    <a:pt x="2733" y="4326"/>
                  </a:lnTo>
                  <a:lnTo>
                    <a:pt x="2741" y="4319"/>
                  </a:lnTo>
                  <a:lnTo>
                    <a:pt x="2747" y="4311"/>
                  </a:lnTo>
                  <a:lnTo>
                    <a:pt x="2753" y="4303"/>
                  </a:lnTo>
                  <a:lnTo>
                    <a:pt x="2759" y="4294"/>
                  </a:lnTo>
                  <a:lnTo>
                    <a:pt x="2763" y="4285"/>
                  </a:lnTo>
                  <a:lnTo>
                    <a:pt x="2766" y="4275"/>
                  </a:lnTo>
                  <a:lnTo>
                    <a:pt x="2770" y="4265"/>
                  </a:lnTo>
                  <a:lnTo>
                    <a:pt x="2771" y="4255"/>
                  </a:lnTo>
                  <a:lnTo>
                    <a:pt x="2771" y="4244"/>
                  </a:lnTo>
                  <a:close/>
                  <a:moveTo>
                    <a:pt x="1934" y="4244"/>
                  </a:moveTo>
                  <a:lnTo>
                    <a:pt x="1934" y="4234"/>
                  </a:lnTo>
                  <a:lnTo>
                    <a:pt x="1933" y="4223"/>
                  </a:lnTo>
                  <a:lnTo>
                    <a:pt x="1929" y="4213"/>
                  </a:lnTo>
                  <a:lnTo>
                    <a:pt x="1928" y="4208"/>
                  </a:lnTo>
                  <a:lnTo>
                    <a:pt x="1927" y="4203"/>
                  </a:lnTo>
                  <a:lnTo>
                    <a:pt x="1924" y="4198"/>
                  </a:lnTo>
                  <a:lnTo>
                    <a:pt x="1922" y="4193"/>
                  </a:lnTo>
                  <a:lnTo>
                    <a:pt x="1916" y="4185"/>
                  </a:lnTo>
                  <a:lnTo>
                    <a:pt x="1910" y="4176"/>
                  </a:lnTo>
                  <a:lnTo>
                    <a:pt x="1904" y="4169"/>
                  </a:lnTo>
                  <a:lnTo>
                    <a:pt x="1896" y="4162"/>
                  </a:lnTo>
                  <a:lnTo>
                    <a:pt x="1888" y="4156"/>
                  </a:lnTo>
                  <a:lnTo>
                    <a:pt x="1879" y="4151"/>
                  </a:lnTo>
                  <a:lnTo>
                    <a:pt x="1870" y="4146"/>
                  </a:lnTo>
                  <a:lnTo>
                    <a:pt x="1860" y="4142"/>
                  </a:lnTo>
                  <a:lnTo>
                    <a:pt x="1850" y="4140"/>
                  </a:lnTo>
                  <a:lnTo>
                    <a:pt x="1839" y="4139"/>
                  </a:lnTo>
                  <a:lnTo>
                    <a:pt x="1828" y="4139"/>
                  </a:lnTo>
                  <a:lnTo>
                    <a:pt x="1817" y="4139"/>
                  </a:lnTo>
                  <a:lnTo>
                    <a:pt x="1808" y="4140"/>
                  </a:lnTo>
                  <a:lnTo>
                    <a:pt x="1797" y="4142"/>
                  </a:lnTo>
                  <a:lnTo>
                    <a:pt x="1792" y="4145"/>
                  </a:lnTo>
                  <a:lnTo>
                    <a:pt x="1787" y="4146"/>
                  </a:lnTo>
                  <a:lnTo>
                    <a:pt x="1783" y="4148"/>
                  </a:lnTo>
                  <a:lnTo>
                    <a:pt x="1778" y="4151"/>
                  </a:lnTo>
                  <a:lnTo>
                    <a:pt x="1770" y="4156"/>
                  </a:lnTo>
                  <a:lnTo>
                    <a:pt x="1761" y="4162"/>
                  </a:lnTo>
                  <a:lnTo>
                    <a:pt x="1754" y="4169"/>
                  </a:lnTo>
                  <a:lnTo>
                    <a:pt x="1747" y="4176"/>
                  </a:lnTo>
                  <a:lnTo>
                    <a:pt x="1741" y="4185"/>
                  </a:lnTo>
                  <a:lnTo>
                    <a:pt x="1736" y="4193"/>
                  </a:lnTo>
                  <a:lnTo>
                    <a:pt x="1731" y="4203"/>
                  </a:lnTo>
                  <a:lnTo>
                    <a:pt x="1727" y="4213"/>
                  </a:lnTo>
                  <a:lnTo>
                    <a:pt x="1725" y="4223"/>
                  </a:lnTo>
                  <a:lnTo>
                    <a:pt x="1724" y="4234"/>
                  </a:lnTo>
                  <a:lnTo>
                    <a:pt x="1722" y="4244"/>
                  </a:lnTo>
                  <a:lnTo>
                    <a:pt x="1724" y="4255"/>
                  </a:lnTo>
                  <a:lnTo>
                    <a:pt x="1725" y="4265"/>
                  </a:lnTo>
                  <a:lnTo>
                    <a:pt x="1727" y="4275"/>
                  </a:lnTo>
                  <a:lnTo>
                    <a:pt x="1730" y="4281"/>
                  </a:lnTo>
                  <a:lnTo>
                    <a:pt x="1731" y="4285"/>
                  </a:lnTo>
                  <a:lnTo>
                    <a:pt x="1733" y="4289"/>
                  </a:lnTo>
                  <a:lnTo>
                    <a:pt x="1736" y="4294"/>
                  </a:lnTo>
                  <a:lnTo>
                    <a:pt x="1741" y="4303"/>
                  </a:lnTo>
                  <a:lnTo>
                    <a:pt x="1747" y="4311"/>
                  </a:lnTo>
                  <a:lnTo>
                    <a:pt x="1754" y="4319"/>
                  </a:lnTo>
                  <a:lnTo>
                    <a:pt x="1761" y="4326"/>
                  </a:lnTo>
                  <a:lnTo>
                    <a:pt x="1770" y="4332"/>
                  </a:lnTo>
                  <a:lnTo>
                    <a:pt x="1778" y="4337"/>
                  </a:lnTo>
                  <a:lnTo>
                    <a:pt x="1787" y="4342"/>
                  </a:lnTo>
                  <a:lnTo>
                    <a:pt x="1797" y="4345"/>
                  </a:lnTo>
                  <a:lnTo>
                    <a:pt x="1808" y="4348"/>
                  </a:lnTo>
                  <a:lnTo>
                    <a:pt x="1817" y="4349"/>
                  </a:lnTo>
                  <a:lnTo>
                    <a:pt x="1828" y="4350"/>
                  </a:lnTo>
                  <a:lnTo>
                    <a:pt x="1839" y="4349"/>
                  </a:lnTo>
                  <a:lnTo>
                    <a:pt x="1850" y="4348"/>
                  </a:lnTo>
                  <a:lnTo>
                    <a:pt x="1860" y="4345"/>
                  </a:lnTo>
                  <a:lnTo>
                    <a:pt x="1865" y="4343"/>
                  </a:lnTo>
                  <a:lnTo>
                    <a:pt x="1870" y="4342"/>
                  </a:lnTo>
                  <a:lnTo>
                    <a:pt x="1875" y="4339"/>
                  </a:lnTo>
                  <a:lnTo>
                    <a:pt x="1879" y="4337"/>
                  </a:lnTo>
                  <a:lnTo>
                    <a:pt x="1888" y="4332"/>
                  </a:lnTo>
                  <a:lnTo>
                    <a:pt x="1896" y="4326"/>
                  </a:lnTo>
                  <a:lnTo>
                    <a:pt x="1904" y="4319"/>
                  </a:lnTo>
                  <a:lnTo>
                    <a:pt x="1910" y="4311"/>
                  </a:lnTo>
                  <a:lnTo>
                    <a:pt x="1916" y="4303"/>
                  </a:lnTo>
                  <a:lnTo>
                    <a:pt x="1922" y="4294"/>
                  </a:lnTo>
                  <a:lnTo>
                    <a:pt x="1927" y="4285"/>
                  </a:lnTo>
                  <a:lnTo>
                    <a:pt x="1929" y="4275"/>
                  </a:lnTo>
                  <a:lnTo>
                    <a:pt x="1933" y="4265"/>
                  </a:lnTo>
                  <a:lnTo>
                    <a:pt x="1934" y="4255"/>
                  </a:lnTo>
                  <a:lnTo>
                    <a:pt x="1934" y="4244"/>
                  </a:lnTo>
                  <a:close/>
                  <a:moveTo>
                    <a:pt x="247" y="2769"/>
                  </a:moveTo>
                  <a:lnTo>
                    <a:pt x="257" y="2769"/>
                  </a:lnTo>
                  <a:lnTo>
                    <a:pt x="268" y="2767"/>
                  </a:lnTo>
                  <a:lnTo>
                    <a:pt x="277" y="2764"/>
                  </a:lnTo>
                  <a:lnTo>
                    <a:pt x="282" y="2763"/>
                  </a:lnTo>
                  <a:lnTo>
                    <a:pt x="287" y="2761"/>
                  </a:lnTo>
                  <a:lnTo>
                    <a:pt x="292" y="2758"/>
                  </a:lnTo>
                  <a:lnTo>
                    <a:pt x="297" y="2756"/>
                  </a:lnTo>
                  <a:lnTo>
                    <a:pt x="305" y="2751"/>
                  </a:lnTo>
                  <a:lnTo>
                    <a:pt x="314" y="2745"/>
                  </a:lnTo>
                  <a:lnTo>
                    <a:pt x="321" y="2737"/>
                  </a:lnTo>
                  <a:lnTo>
                    <a:pt x="328" y="2730"/>
                  </a:lnTo>
                  <a:lnTo>
                    <a:pt x="335" y="2723"/>
                  </a:lnTo>
                  <a:lnTo>
                    <a:pt x="339" y="2713"/>
                  </a:lnTo>
                  <a:lnTo>
                    <a:pt x="344" y="2705"/>
                  </a:lnTo>
                  <a:lnTo>
                    <a:pt x="348" y="2695"/>
                  </a:lnTo>
                  <a:lnTo>
                    <a:pt x="350" y="2684"/>
                  </a:lnTo>
                  <a:lnTo>
                    <a:pt x="352" y="2674"/>
                  </a:lnTo>
                  <a:lnTo>
                    <a:pt x="353" y="2663"/>
                  </a:lnTo>
                  <a:lnTo>
                    <a:pt x="352" y="2652"/>
                  </a:lnTo>
                  <a:lnTo>
                    <a:pt x="350" y="2641"/>
                  </a:lnTo>
                  <a:lnTo>
                    <a:pt x="348" y="2632"/>
                  </a:lnTo>
                  <a:lnTo>
                    <a:pt x="345" y="2627"/>
                  </a:lnTo>
                  <a:lnTo>
                    <a:pt x="344" y="2622"/>
                  </a:lnTo>
                  <a:lnTo>
                    <a:pt x="342" y="2617"/>
                  </a:lnTo>
                  <a:lnTo>
                    <a:pt x="339" y="2612"/>
                  </a:lnTo>
                  <a:lnTo>
                    <a:pt x="335" y="2604"/>
                  </a:lnTo>
                  <a:lnTo>
                    <a:pt x="328" y="2596"/>
                  </a:lnTo>
                  <a:lnTo>
                    <a:pt x="321" y="2588"/>
                  </a:lnTo>
                  <a:lnTo>
                    <a:pt x="314" y="2582"/>
                  </a:lnTo>
                  <a:lnTo>
                    <a:pt x="305" y="2576"/>
                  </a:lnTo>
                  <a:lnTo>
                    <a:pt x="297" y="2570"/>
                  </a:lnTo>
                  <a:lnTo>
                    <a:pt x="287" y="2566"/>
                  </a:lnTo>
                  <a:lnTo>
                    <a:pt x="277" y="2562"/>
                  </a:lnTo>
                  <a:lnTo>
                    <a:pt x="268" y="2560"/>
                  </a:lnTo>
                  <a:lnTo>
                    <a:pt x="257" y="2558"/>
                  </a:lnTo>
                  <a:lnTo>
                    <a:pt x="247" y="2558"/>
                  </a:lnTo>
                  <a:lnTo>
                    <a:pt x="236" y="2558"/>
                  </a:lnTo>
                  <a:lnTo>
                    <a:pt x="225" y="2560"/>
                  </a:lnTo>
                  <a:lnTo>
                    <a:pt x="215" y="2562"/>
                  </a:lnTo>
                  <a:lnTo>
                    <a:pt x="210" y="2564"/>
                  </a:lnTo>
                  <a:lnTo>
                    <a:pt x="206" y="2566"/>
                  </a:lnTo>
                  <a:lnTo>
                    <a:pt x="201" y="2567"/>
                  </a:lnTo>
                  <a:lnTo>
                    <a:pt x="196" y="2570"/>
                  </a:lnTo>
                  <a:lnTo>
                    <a:pt x="187" y="2576"/>
                  </a:lnTo>
                  <a:lnTo>
                    <a:pt x="179" y="2582"/>
                  </a:lnTo>
                  <a:lnTo>
                    <a:pt x="172" y="2588"/>
                  </a:lnTo>
                  <a:lnTo>
                    <a:pt x="164" y="2596"/>
                  </a:lnTo>
                  <a:lnTo>
                    <a:pt x="158" y="2604"/>
                  </a:lnTo>
                  <a:lnTo>
                    <a:pt x="153" y="2612"/>
                  </a:lnTo>
                  <a:lnTo>
                    <a:pt x="148" y="2622"/>
                  </a:lnTo>
                  <a:lnTo>
                    <a:pt x="145" y="2632"/>
                  </a:lnTo>
                  <a:lnTo>
                    <a:pt x="142" y="2641"/>
                  </a:lnTo>
                  <a:lnTo>
                    <a:pt x="141" y="2652"/>
                  </a:lnTo>
                  <a:lnTo>
                    <a:pt x="141" y="2663"/>
                  </a:lnTo>
                  <a:lnTo>
                    <a:pt x="141" y="2674"/>
                  </a:lnTo>
                  <a:lnTo>
                    <a:pt x="142" y="2684"/>
                  </a:lnTo>
                  <a:lnTo>
                    <a:pt x="145" y="2695"/>
                  </a:lnTo>
                  <a:lnTo>
                    <a:pt x="147" y="2700"/>
                  </a:lnTo>
                  <a:lnTo>
                    <a:pt x="148" y="2705"/>
                  </a:lnTo>
                  <a:lnTo>
                    <a:pt x="151" y="2709"/>
                  </a:lnTo>
                  <a:lnTo>
                    <a:pt x="153" y="2713"/>
                  </a:lnTo>
                  <a:lnTo>
                    <a:pt x="158" y="2723"/>
                  </a:lnTo>
                  <a:lnTo>
                    <a:pt x="164" y="2730"/>
                  </a:lnTo>
                  <a:lnTo>
                    <a:pt x="172" y="2737"/>
                  </a:lnTo>
                  <a:lnTo>
                    <a:pt x="179" y="2745"/>
                  </a:lnTo>
                  <a:lnTo>
                    <a:pt x="187" y="2751"/>
                  </a:lnTo>
                  <a:lnTo>
                    <a:pt x="196" y="2756"/>
                  </a:lnTo>
                  <a:lnTo>
                    <a:pt x="206" y="2761"/>
                  </a:lnTo>
                  <a:lnTo>
                    <a:pt x="215" y="2764"/>
                  </a:lnTo>
                  <a:lnTo>
                    <a:pt x="225" y="2767"/>
                  </a:lnTo>
                  <a:lnTo>
                    <a:pt x="236" y="2769"/>
                  </a:lnTo>
                  <a:lnTo>
                    <a:pt x="247" y="2769"/>
                  </a:lnTo>
                  <a:close/>
                  <a:moveTo>
                    <a:pt x="247" y="1933"/>
                  </a:moveTo>
                  <a:lnTo>
                    <a:pt x="257" y="1933"/>
                  </a:lnTo>
                  <a:lnTo>
                    <a:pt x="268" y="1930"/>
                  </a:lnTo>
                  <a:lnTo>
                    <a:pt x="277" y="1928"/>
                  </a:lnTo>
                  <a:lnTo>
                    <a:pt x="282" y="1927"/>
                  </a:lnTo>
                  <a:lnTo>
                    <a:pt x="287" y="1924"/>
                  </a:lnTo>
                  <a:lnTo>
                    <a:pt x="292" y="1922"/>
                  </a:lnTo>
                  <a:lnTo>
                    <a:pt x="297" y="1919"/>
                  </a:lnTo>
                  <a:lnTo>
                    <a:pt x="305" y="1915"/>
                  </a:lnTo>
                  <a:lnTo>
                    <a:pt x="314" y="1909"/>
                  </a:lnTo>
                  <a:lnTo>
                    <a:pt x="321" y="1901"/>
                  </a:lnTo>
                  <a:lnTo>
                    <a:pt x="328" y="1894"/>
                  </a:lnTo>
                  <a:lnTo>
                    <a:pt x="335" y="1887"/>
                  </a:lnTo>
                  <a:lnTo>
                    <a:pt x="339" y="1877"/>
                  </a:lnTo>
                  <a:lnTo>
                    <a:pt x="344" y="1868"/>
                  </a:lnTo>
                  <a:lnTo>
                    <a:pt x="348" y="1859"/>
                  </a:lnTo>
                  <a:lnTo>
                    <a:pt x="350" y="1848"/>
                  </a:lnTo>
                  <a:lnTo>
                    <a:pt x="352" y="1838"/>
                  </a:lnTo>
                  <a:lnTo>
                    <a:pt x="353" y="1827"/>
                  </a:lnTo>
                  <a:lnTo>
                    <a:pt x="352" y="1816"/>
                  </a:lnTo>
                  <a:lnTo>
                    <a:pt x="350" y="1805"/>
                  </a:lnTo>
                  <a:lnTo>
                    <a:pt x="348" y="1796"/>
                  </a:lnTo>
                  <a:lnTo>
                    <a:pt x="345" y="1791"/>
                  </a:lnTo>
                  <a:lnTo>
                    <a:pt x="344" y="1786"/>
                  </a:lnTo>
                  <a:lnTo>
                    <a:pt x="342" y="1781"/>
                  </a:lnTo>
                  <a:lnTo>
                    <a:pt x="339" y="1777"/>
                  </a:lnTo>
                  <a:lnTo>
                    <a:pt x="335" y="1768"/>
                  </a:lnTo>
                  <a:lnTo>
                    <a:pt x="328" y="1760"/>
                  </a:lnTo>
                  <a:lnTo>
                    <a:pt x="321" y="1752"/>
                  </a:lnTo>
                  <a:lnTo>
                    <a:pt x="314" y="1746"/>
                  </a:lnTo>
                  <a:lnTo>
                    <a:pt x="305" y="1740"/>
                  </a:lnTo>
                  <a:lnTo>
                    <a:pt x="297" y="1734"/>
                  </a:lnTo>
                  <a:lnTo>
                    <a:pt x="287" y="1730"/>
                  </a:lnTo>
                  <a:lnTo>
                    <a:pt x="277" y="1726"/>
                  </a:lnTo>
                  <a:lnTo>
                    <a:pt x="268" y="1724"/>
                  </a:lnTo>
                  <a:lnTo>
                    <a:pt x="257" y="1721"/>
                  </a:lnTo>
                  <a:lnTo>
                    <a:pt x="247" y="1721"/>
                  </a:lnTo>
                  <a:lnTo>
                    <a:pt x="236" y="1721"/>
                  </a:lnTo>
                  <a:lnTo>
                    <a:pt x="225" y="1724"/>
                  </a:lnTo>
                  <a:lnTo>
                    <a:pt x="215" y="1726"/>
                  </a:lnTo>
                  <a:lnTo>
                    <a:pt x="210" y="1727"/>
                  </a:lnTo>
                  <a:lnTo>
                    <a:pt x="206" y="1730"/>
                  </a:lnTo>
                  <a:lnTo>
                    <a:pt x="201" y="1732"/>
                  </a:lnTo>
                  <a:lnTo>
                    <a:pt x="196" y="1734"/>
                  </a:lnTo>
                  <a:lnTo>
                    <a:pt x="187" y="1740"/>
                  </a:lnTo>
                  <a:lnTo>
                    <a:pt x="179" y="1746"/>
                  </a:lnTo>
                  <a:lnTo>
                    <a:pt x="172" y="1752"/>
                  </a:lnTo>
                  <a:lnTo>
                    <a:pt x="164" y="1760"/>
                  </a:lnTo>
                  <a:lnTo>
                    <a:pt x="158" y="1768"/>
                  </a:lnTo>
                  <a:lnTo>
                    <a:pt x="153" y="1777"/>
                  </a:lnTo>
                  <a:lnTo>
                    <a:pt x="148" y="1786"/>
                  </a:lnTo>
                  <a:lnTo>
                    <a:pt x="145" y="1796"/>
                  </a:lnTo>
                  <a:lnTo>
                    <a:pt x="142" y="1805"/>
                  </a:lnTo>
                  <a:lnTo>
                    <a:pt x="141" y="1816"/>
                  </a:lnTo>
                  <a:lnTo>
                    <a:pt x="141" y="1827"/>
                  </a:lnTo>
                  <a:lnTo>
                    <a:pt x="141" y="1838"/>
                  </a:lnTo>
                  <a:lnTo>
                    <a:pt x="142" y="1848"/>
                  </a:lnTo>
                  <a:lnTo>
                    <a:pt x="145" y="1859"/>
                  </a:lnTo>
                  <a:lnTo>
                    <a:pt x="147" y="1864"/>
                  </a:lnTo>
                  <a:lnTo>
                    <a:pt x="148" y="1868"/>
                  </a:lnTo>
                  <a:lnTo>
                    <a:pt x="151" y="1873"/>
                  </a:lnTo>
                  <a:lnTo>
                    <a:pt x="153" y="1877"/>
                  </a:lnTo>
                  <a:lnTo>
                    <a:pt x="158" y="1887"/>
                  </a:lnTo>
                  <a:lnTo>
                    <a:pt x="164" y="1894"/>
                  </a:lnTo>
                  <a:lnTo>
                    <a:pt x="172" y="1901"/>
                  </a:lnTo>
                  <a:lnTo>
                    <a:pt x="179" y="1909"/>
                  </a:lnTo>
                  <a:lnTo>
                    <a:pt x="187" y="1915"/>
                  </a:lnTo>
                  <a:lnTo>
                    <a:pt x="196" y="1919"/>
                  </a:lnTo>
                  <a:lnTo>
                    <a:pt x="206" y="1924"/>
                  </a:lnTo>
                  <a:lnTo>
                    <a:pt x="215" y="1928"/>
                  </a:lnTo>
                  <a:lnTo>
                    <a:pt x="225" y="1930"/>
                  </a:lnTo>
                  <a:lnTo>
                    <a:pt x="236" y="1933"/>
                  </a:lnTo>
                  <a:lnTo>
                    <a:pt x="247" y="1933"/>
                  </a:lnTo>
                  <a:close/>
                  <a:moveTo>
                    <a:pt x="1722" y="246"/>
                  </a:moveTo>
                  <a:lnTo>
                    <a:pt x="1724" y="257"/>
                  </a:lnTo>
                  <a:lnTo>
                    <a:pt x="1725" y="268"/>
                  </a:lnTo>
                  <a:lnTo>
                    <a:pt x="1727" y="278"/>
                  </a:lnTo>
                  <a:lnTo>
                    <a:pt x="1730" y="282"/>
                  </a:lnTo>
                  <a:lnTo>
                    <a:pt x="1731" y="287"/>
                  </a:lnTo>
                  <a:lnTo>
                    <a:pt x="1733" y="292"/>
                  </a:lnTo>
                  <a:lnTo>
                    <a:pt x="1736" y="297"/>
                  </a:lnTo>
                  <a:lnTo>
                    <a:pt x="1741" y="305"/>
                  </a:lnTo>
                  <a:lnTo>
                    <a:pt x="1747" y="314"/>
                  </a:lnTo>
                  <a:lnTo>
                    <a:pt x="1754" y="321"/>
                  </a:lnTo>
                  <a:lnTo>
                    <a:pt x="1761" y="327"/>
                  </a:lnTo>
                  <a:lnTo>
                    <a:pt x="1770" y="333"/>
                  </a:lnTo>
                  <a:lnTo>
                    <a:pt x="1778" y="340"/>
                  </a:lnTo>
                  <a:lnTo>
                    <a:pt x="1787" y="343"/>
                  </a:lnTo>
                  <a:lnTo>
                    <a:pt x="1797" y="347"/>
                  </a:lnTo>
                  <a:lnTo>
                    <a:pt x="1808" y="350"/>
                  </a:lnTo>
                  <a:lnTo>
                    <a:pt x="1817" y="352"/>
                  </a:lnTo>
                  <a:lnTo>
                    <a:pt x="1828" y="352"/>
                  </a:lnTo>
                  <a:lnTo>
                    <a:pt x="1839" y="352"/>
                  </a:lnTo>
                  <a:lnTo>
                    <a:pt x="1850" y="350"/>
                  </a:lnTo>
                  <a:lnTo>
                    <a:pt x="1860" y="347"/>
                  </a:lnTo>
                  <a:lnTo>
                    <a:pt x="1865" y="346"/>
                  </a:lnTo>
                  <a:lnTo>
                    <a:pt x="1870" y="343"/>
                  </a:lnTo>
                  <a:lnTo>
                    <a:pt x="1875" y="342"/>
                  </a:lnTo>
                  <a:lnTo>
                    <a:pt x="1879" y="340"/>
                  </a:lnTo>
                  <a:lnTo>
                    <a:pt x="1888" y="333"/>
                  </a:lnTo>
                  <a:lnTo>
                    <a:pt x="1896" y="327"/>
                  </a:lnTo>
                  <a:lnTo>
                    <a:pt x="1904" y="321"/>
                  </a:lnTo>
                  <a:lnTo>
                    <a:pt x="1910" y="314"/>
                  </a:lnTo>
                  <a:lnTo>
                    <a:pt x="1916" y="305"/>
                  </a:lnTo>
                  <a:lnTo>
                    <a:pt x="1922" y="297"/>
                  </a:lnTo>
                  <a:lnTo>
                    <a:pt x="1927" y="287"/>
                  </a:lnTo>
                  <a:lnTo>
                    <a:pt x="1929" y="278"/>
                  </a:lnTo>
                  <a:lnTo>
                    <a:pt x="1933" y="268"/>
                  </a:lnTo>
                  <a:lnTo>
                    <a:pt x="1934" y="257"/>
                  </a:lnTo>
                  <a:lnTo>
                    <a:pt x="1934" y="246"/>
                  </a:lnTo>
                  <a:lnTo>
                    <a:pt x="1934" y="235"/>
                  </a:lnTo>
                  <a:lnTo>
                    <a:pt x="1933" y="225"/>
                  </a:lnTo>
                  <a:lnTo>
                    <a:pt x="1929" y="214"/>
                  </a:lnTo>
                  <a:lnTo>
                    <a:pt x="1928" y="209"/>
                  </a:lnTo>
                  <a:lnTo>
                    <a:pt x="1927" y="205"/>
                  </a:lnTo>
                  <a:lnTo>
                    <a:pt x="1924" y="201"/>
                  </a:lnTo>
                  <a:lnTo>
                    <a:pt x="1922" y="196"/>
                  </a:lnTo>
                  <a:lnTo>
                    <a:pt x="1916" y="188"/>
                  </a:lnTo>
                  <a:lnTo>
                    <a:pt x="1910" y="179"/>
                  </a:lnTo>
                  <a:lnTo>
                    <a:pt x="1904" y="172"/>
                  </a:lnTo>
                  <a:lnTo>
                    <a:pt x="1896" y="165"/>
                  </a:lnTo>
                  <a:lnTo>
                    <a:pt x="1888" y="158"/>
                  </a:lnTo>
                  <a:lnTo>
                    <a:pt x="1879" y="154"/>
                  </a:lnTo>
                  <a:lnTo>
                    <a:pt x="1870" y="149"/>
                  </a:lnTo>
                  <a:lnTo>
                    <a:pt x="1860" y="145"/>
                  </a:lnTo>
                  <a:lnTo>
                    <a:pt x="1850" y="143"/>
                  </a:lnTo>
                  <a:lnTo>
                    <a:pt x="1839" y="141"/>
                  </a:lnTo>
                  <a:lnTo>
                    <a:pt x="1828" y="140"/>
                  </a:lnTo>
                  <a:lnTo>
                    <a:pt x="1817" y="141"/>
                  </a:lnTo>
                  <a:lnTo>
                    <a:pt x="1808" y="143"/>
                  </a:lnTo>
                  <a:lnTo>
                    <a:pt x="1797" y="145"/>
                  </a:lnTo>
                  <a:lnTo>
                    <a:pt x="1792" y="147"/>
                  </a:lnTo>
                  <a:lnTo>
                    <a:pt x="1787" y="149"/>
                  </a:lnTo>
                  <a:lnTo>
                    <a:pt x="1783" y="151"/>
                  </a:lnTo>
                  <a:lnTo>
                    <a:pt x="1778" y="154"/>
                  </a:lnTo>
                  <a:lnTo>
                    <a:pt x="1770" y="158"/>
                  </a:lnTo>
                  <a:lnTo>
                    <a:pt x="1761" y="165"/>
                  </a:lnTo>
                  <a:lnTo>
                    <a:pt x="1754" y="172"/>
                  </a:lnTo>
                  <a:lnTo>
                    <a:pt x="1747" y="179"/>
                  </a:lnTo>
                  <a:lnTo>
                    <a:pt x="1741" y="188"/>
                  </a:lnTo>
                  <a:lnTo>
                    <a:pt x="1736" y="196"/>
                  </a:lnTo>
                  <a:lnTo>
                    <a:pt x="1731" y="205"/>
                  </a:lnTo>
                  <a:lnTo>
                    <a:pt x="1727" y="214"/>
                  </a:lnTo>
                  <a:lnTo>
                    <a:pt x="1725" y="225"/>
                  </a:lnTo>
                  <a:lnTo>
                    <a:pt x="1724" y="235"/>
                  </a:lnTo>
                  <a:lnTo>
                    <a:pt x="1722" y="246"/>
                  </a:lnTo>
                  <a:close/>
                  <a:moveTo>
                    <a:pt x="2559" y="246"/>
                  </a:moveTo>
                  <a:lnTo>
                    <a:pt x="2561" y="257"/>
                  </a:lnTo>
                  <a:lnTo>
                    <a:pt x="2562" y="268"/>
                  </a:lnTo>
                  <a:lnTo>
                    <a:pt x="2564" y="278"/>
                  </a:lnTo>
                  <a:lnTo>
                    <a:pt x="2567" y="282"/>
                  </a:lnTo>
                  <a:lnTo>
                    <a:pt x="2568" y="287"/>
                  </a:lnTo>
                  <a:lnTo>
                    <a:pt x="2570" y="292"/>
                  </a:lnTo>
                  <a:lnTo>
                    <a:pt x="2573" y="297"/>
                  </a:lnTo>
                  <a:lnTo>
                    <a:pt x="2578" y="305"/>
                  </a:lnTo>
                  <a:lnTo>
                    <a:pt x="2584" y="314"/>
                  </a:lnTo>
                  <a:lnTo>
                    <a:pt x="2591" y="321"/>
                  </a:lnTo>
                  <a:lnTo>
                    <a:pt x="2598" y="327"/>
                  </a:lnTo>
                  <a:lnTo>
                    <a:pt x="2607" y="333"/>
                  </a:lnTo>
                  <a:lnTo>
                    <a:pt x="2615" y="340"/>
                  </a:lnTo>
                  <a:lnTo>
                    <a:pt x="2624" y="343"/>
                  </a:lnTo>
                  <a:lnTo>
                    <a:pt x="2634" y="347"/>
                  </a:lnTo>
                  <a:lnTo>
                    <a:pt x="2645" y="350"/>
                  </a:lnTo>
                  <a:lnTo>
                    <a:pt x="2654" y="352"/>
                  </a:lnTo>
                  <a:lnTo>
                    <a:pt x="2665" y="352"/>
                  </a:lnTo>
                  <a:lnTo>
                    <a:pt x="2676" y="352"/>
                  </a:lnTo>
                  <a:lnTo>
                    <a:pt x="2687" y="350"/>
                  </a:lnTo>
                  <a:lnTo>
                    <a:pt x="2697" y="347"/>
                  </a:lnTo>
                  <a:lnTo>
                    <a:pt x="2702" y="346"/>
                  </a:lnTo>
                  <a:lnTo>
                    <a:pt x="2707" y="343"/>
                  </a:lnTo>
                  <a:lnTo>
                    <a:pt x="2711" y="342"/>
                  </a:lnTo>
                  <a:lnTo>
                    <a:pt x="2716" y="340"/>
                  </a:lnTo>
                  <a:lnTo>
                    <a:pt x="2725" y="333"/>
                  </a:lnTo>
                  <a:lnTo>
                    <a:pt x="2733" y="327"/>
                  </a:lnTo>
                  <a:lnTo>
                    <a:pt x="2741" y="321"/>
                  </a:lnTo>
                  <a:lnTo>
                    <a:pt x="2747" y="314"/>
                  </a:lnTo>
                  <a:lnTo>
                    <a:pt x="2753" y="305"/>
                  </a:lnTo>
                  <a:lnTo>
                    <a:pt x="2759" y="297"/>
                  </a:lnTo>
                  <a:lnTo>
                    <a:pt x="2763" y="287"/>
                  </a:lnTo>
                  <a:lnTo>
                    <a:pt x="2766" y="278"/>
                  </a:lnTo>
                  <a:lnTo>
                    <a:pt x="2770" y="268"/>
                  </a:lnTo>
                  <a:lnTo>
                    <a:pt x="2771" y="257"/>
                  </a:lnTo>
                  <a:lnTo>
                    <a:pt x="2771" y="246"/>
                  </a:lnTo>
                  <a:lnTo>
                    <a:pt x="2771" y="235"/>
                  </a:lnTo>
                  <a:lnTo>
                    <a:pt x="2770" y="225"/>
                  </a:lnTo>
                  <a:lnTo>
                    <a:pt x="2766" y="214"/>
                  </a:lnTo>
                  <a:lnTo>
                    <a:pt x="2765" y="209"/>
                  </a:lnTo>
                  <a:lnTo>
                    <a:pt x="2763" y="205"/>
                  </a:lnTo>
                  <a:lnTo>
                    <a:pt x="2761" y="201"/>
                  </a:lnTo>
                  <a:lnTo>
                    <a:pt x="2759" y="196"/>
                  </a:lnTo>
                  <a:lnTo>
                    <a:pt x="2753" y="188"/>
                  </a:lnTo>
                  <a:lnTo>
                    <a:pt x="2747" y="179"/>
                  </a:lnTo>
                  <a:lnTo>
                    <a:pt x="2741" y="172"/>
                  </a:lnTo>
                  <a:lnTo>
                    <a:pt x="2733" y="165"/>
                  </a:lnTo>
                  <a:lnTo>
                    <a:pt x="2725" y="158"/>
                  </a:lnTo>
                  <a:lnTo>
                    <a:pt x="2716" y="154"/>
                  </a:lnTo>
                  <a:lnTo>
                    <a:pt x="2707" y="149"/>
                  </a:lnTo>
                  <a:lnTo>
                    <a:pt x="2697" y="145"/>
                  </a:lnTo>
                  <a:lnTo>
                    <a:pt x="2687" y="143"/>
                  </a:lnTo>
                  <a:lnTo>
                    <a:pt x="2676" y="141"/>
                  </a:lnTo>
                  <a:lnTo>
                    <a:pt x="2665" y="140"/>
                  </a:lnTo>
                  <a:lnTo>
                    <a:pt x="2654" y="141"/>
                  </a:lnTo>
                  <a:lnTo>
                    <a:pt x="2645" y="143"/>
                  </a:lnTo>
                  <a:lnTo>
                    <a:pt x="2634" y="145"/>
                  </a:lnTo>
                  <a:lnTo>
                    <a:pt x="2629" y="147"/>
                  </a:lnTo>
                  <a:lnTo>
                    <a:pt x="2624" y="149"/>
                  </a:lnTo>
                  <a:lnTo>
                    <a:pt x="2620" y="151"/>
                  </a:lnTo>
                  <a:lnTo>
                    <a:pt x="2615" y="154"/>
                  </a:lnTo>
                  <a:lnTo>
                    <a:pt x="2607" y="158"/>
                  </a:lnTo>
                  <a:lnTo>
                    <a:pt x="2598" y="165"/>
                  </a:lnTo>
                  <a:lnTo>
                    <a:pt x="2591" y="172"/>
                  </a:lnTo>
                  <a:lnTo>
                    <a:pt x="2584" y="179"/>
                  </a:lnTo>
                  <a:lnTo>
                    <a:pt x="2578" y="188"/>
                  </a:lnTo>
                  <a:lnTo>
                    <a:pt x="2573" y="196"/>
                  </a:lnTo>
                  <a:lnTo>
                    <a:pt x="2568" y="205"/>
                  </a:lnTo>
                  <a:lnTo>
                    <a:pt x="2564" y="214"/>
                  </a:lnTo>
                  <a:lnTo>
                    <a:pt x="2562" y="225"/>
                  </a:lnTo>
                  <a:lnTo>
                    <a:pt x="2561" y="235"/>
                  </a:lnTo>
                  <a:lnTo>
                    <a:pt x="2559" y="246"/>
                  </a:lnTo>
                  <a:close/>
                  <a:moveTo>
                    <a:pt x="4248" y="1721"/>
                  </a:moveTo>
                  <a:lnTo>
                    <a:pt x="4237" y="1721"/>
                  </a:lnTo>
                  <a:lnTo>
                    <a:pt x="4226" y="1724"/>
                  </a:lnTo>
                  <a:lnTo>
                    <a:pt x="4216" y="1726"/>
                  </a:lnTo>
                  <a:lnTo>
                    <a:pt x="4211" y="1727"/>
                  </a:lnTo>
                  <a:lnTo>
                    <a:pt x="4206" y="1730"/>
                  </a:lnTo>
                  <a:lnTo>
                    <a:pt x="4202" y="1732"/>
                  </a:lnTo>
                  <a:lnTo>
                    <a:pt x="4198" y="1734"/>
                  </a:lnTo>
                  <a:lnTo>
                    <a:pt x="4188" y="1740"/>
                  </a:lnTo>
                  <a:lnTo>
                    <a:pt x="4181" y="1746"/>
                  </a:lnTo>
                  <a:lnTo>
                    <a:pt x="4172" y="1752"/>
                  </a:lnTo>
                  <a:lnTo>
                    <a:pt x="4166" y="1760"/>
                  </a:lnTo>
                  <a:lnTo>
                    <a:pt x="4160" y="1768"/>
                  </a:lnTo>
                  <a:lnTo>
                    <a:pt x="4154" y="1777"/>
                  </a:lnTo>
                  <a:lnTo>
                    <a:pt x="4151" y="1786"/>
                  </a:lnTo>
                  <a:lnTo>
                    <a:pt x="4147" y="1796"/>
                  </a:lnTo>
                  <a:lnTo>
                    <a:pt x="4144" y="1805"/>
                  </a:lnTo>
                  <a:lnTo>
                    <a:pt x="4142" y="1816"/>
                  </a:lnTo>
                  <a:lnTo>
                    <a:pt x="4142" y="1827"/>
                  </a:lnTo>
                  <a:lnTo>
                    <a:pt x="4142" y="1838"/>
                  </a:lnTo>
                  <a:lnTo>
                    <a:pt x="4144" y="1848"/>
                  </a:lnTo>
                  <a:lnTo>
                    <a:pt x="4147" y="1859"/>
                  </a:lnTo>
                  <a:lnTo>
                    <a:pt x="4148" y="1864"/>
                  </a:lnTo>
                  <a:lnTo>
                    <a:pt x="4151" y="1868"/>
                  </a:lnTo>
                  <a:lnTo>
                    <a:pt x="4152" y="1873"/>
                  </a:lnTo>
                  <a:lnTo>
                    <a:pt x="4154" y="1877"/>
                  </a:lnTo>
                  <a:lnTo>
                    <a:pt x="4160" y="1887"/>
                  </a:lnTo>
                  <a:lnTo>
                    <a:pt x="4166" y="1894"/>
                  </a:lnTo>
                  <a:lnTo>
                    <a:pt x="4172" y="1901"/>
                  </a:lnTo>
                  <a:lnTo>
                    <a:pt x="4181" y="1909"/>
                  </a:lnTo>
                  <a:lnTo>
                    <a:pt x="4188" y="1915"/>
                  </a:lnTo>
                  <a:lnTo>
                    <a:pt x="4198" y="1919"/>
                  </a:lnTo>
                  <a:lnTo>
                    <a:pt x="4206" y="1924"/>
                  </a:lnTo>
                  <a:lnTo>
                    <a:pt x="4216" y="1928"/>
                  </a:lnTo>
                  <a:lnTo>
                    <a:pt x="4226" y="1930"/>
                  </a:lnTo>
                  <a:lnTo>
                    <a:pt x="4237" y="1933"/>
                  </a:lnTo>
                  <a:lnTo>
                    <a:pt x="4248" y="1933"/>
                  </a:lnTo>
                  <a:lnTo>
                    <a:pt x="4259" y="1933"/>
                  </a:lnTo>
                  <a:lnTo>
                    <a:pt x="4269" y="1930"/>
                  </a:lnTo>
                  <a:lnTo>
                    <a:pt x="4279" y="1928"/>
                  </a:lnTo>
                  <a:lnTo>
                    <a:pt x="4284" y="1927"/>
                  </a:lnTo>
                  <a:lnTo>
                    <a:pt x="4289" y="1924"/>
                  </a:lnTo>
                  <a:lnTo>
                    <a:pt x="4294" y="1922"/>
                  </a:lnTo>
                  <a:lnTo>
                    <a:pt x="4298" y="1919"/>
                  </a:lnTo>
                  <a:lnTo>
                    <a:pt x="4307" y="1915"/>
                  </a:lnTo>
                  <a:lnTo>
                    <a:pt x="4315" y="1909"/>
                  </a:lnTo>
                  <a:lnTo>
                    <a:pt x="4322" y="1901"/>
                  </a:lnTo>
                  <a:lnTo>
                    <a:pt x="4329" y="1894"/>
                  </a:lnTo>
                  <a:lnTo>
                    <a:pt x="4335" y="1887"/>
                  </a:lnTo>
                  <a:lnTo>
                    <a:pt x="4340" y="1877"/>
                  </a:lnTo>
                  <a:lnTo>
                    <a:pt x="4345" y="1868"/>
                  </a:lnTo>
                  <a:lnTo>
                    <a:pt x="4349" y="1859"/>
                  </a:lnTo>
                  <a:lnTo>
                    <a:pt x="4351" y="1848"/>
                  </a:lnTo>
                  <a:lnTo>
                    <a:pt x="4354" y="1838"/>
                  </a:lnTo>
                  <a:lnTo>
                    <a:pt x="4354" y="1827"/>
                  </a:lnTo>
                  <a:lnTo>
                    <a:pt x="4354" y="1816"/>
                  </a:lnTo>
                  <a:lnTo>
                    <a:pt x="4351" y="1805"/>
                  </a:lnTo>
                  <a:lnTo>
                    <a:pt x="4349" y="1796"/>
                  </a:lnTo>
                  <a:lnTo>
                    <a:pt x="4348" y="1791"/>
                  </a:lnTo>
                  <a:lnTo>
                    <a:pt x="4345" y="1786"/>
                  </a:lnTo>
                  <a:lnTo>
                    <a:pt x="4343" y="1781"/>
                  </a:lnTo>
                  <a:lnTo>
                    <a:pt x="4340" y="1777"/>
                  </a:lnTo>
                  <a:lnTo>
                    <a:pt x="4335" y="1768"/>
                  </a:lnTo>
                  <a:lnTo>
                    <a:pt x="4329" y="1760"/>
                  </a:lnTo>
                  <a:lnTo>
                    <a:pt x="4322" y="1752"/>
                  </a:lnTo>
                  <a:lnTo>
                    <a:pt x="4315" y="1746"/>
                  </a:lnTo>
                  <a:lnTo>
                    <a:pt x="4307" y="1740"/>
                  </a:lnTo>
                  <a:lnTo>
                    <a:pt x="4298" y="1734"/>
                  </a:lnTo>
                  <a:lnTo>
                    <a:pt x="4289" y="1730"/>
                  </a:lnTo>
                  <a:lnTo>
                    <a:pt x="4279" y="1726"/>
                  </a:lnTo>
                  <a:lnTo>
                    <a:pt x="4269" y="1724"/>
                  </a:lnTo>
                  <a:lnTo>
                    <a:pt x="4259" y="1721"/>
                  </a:lnTo>
                  <a:lnTo>
                    <a:pt x="4248" y="1721"/>
                  </a:lnTo>
                  <a:close/>
                  <a:moveTo>
                    <a:pt x="4013" y="1898"/>
                  </a:moveTo>
                  <a:lnTo>
                    <a:pt x="3574" y="1898"/>
                  </a:lnTo>
                  <a:lnTo>
                    <a:pt x="3574" y="2175"/>
                  </a:lnTo>
                  <a:lnTo>
                    <a:pt x="3878" y="2175"/>
                  </a:lnTo>
                  <a:lnTo>
                    <a:pt x="3885" y="2176"/>
                  </a:lnTo>
                  <a:lnTo>
                    <a:pt x="3893" y="2176"/>
                  </a:lnTo>
                  <a:lnTo>
                    <a:pt x="3899" y="2178"/>
                  </a:lnTo>
                  <a:lnTo>
                    <a:pt x="3905" y="2181"/>
                  </a:lnTo>
                  <a:lnTo>
                    <a:pt x="3911" y="2183"/>
                  </a:lnTo>
                  <a:lnTo>
                    <a:pt x="3917" y="2187"/>
                  </a:lnTo>
                  <a:lnTo>
                    <a:pt x="3923" y="2191"/>
                  </a:lnTo>
                  <a:lnTo>
                    <a:pt x="3928" y="2195"/>
                  </a:lnTo>
                  <a:lnTo>
                    <a:pt x="3932" y="2200"/>
                  </a:lnTo>
                  <a:lnTo>
                    <a:pt x="3936" y="2206"/>
                  </a:lnTo>
                  <a:lnTo>
                    <a:pt x="3940" y="2211"/>
                  </a:lnTo>
                  <a:lnTo>
                    <a:pt x="3943" y="2217"/>
                  </a:lnTo>
                  <a:lnTo>
                    <a:pt x="3945" y="2225"/>
                  </a:lnTo>
                  <a:lnTo>
                    <a:pt x="3946" y="2231"/>
                  </a:lnTo>
                  <a:lnTo>
                    <a:pt x="3947" y="2238"/>
                  </a:lnTo>
                  <a:lnTo>
                    <a:pt x="3949" y="2245"/>
                  </a:lnTo>
                  <a:lnTo>
                    <a:pt x="3947" y="2253"/>
                  </a:lnTo>
                  <a:lnTo>
                    <a:pt x="3946" y="2260"/>
                  </a:lnTo>
                  <a:lnTo>
                    <a:pt x="3945" y="2266"/>
                  </a:lnTo>
                  <a:lnTo>
                    <a:pt x="3943" y="2272"/>
                  </a:lnTo>
                  <a:lnTo>
                    <a:pt x="3940" y="2278"/>
                  </a:lnTo>
                  <a:lnTo>
                    <a:pt x="3936" y="2284"/>
                  </a:lnTo>
                  <a:lnTo>
                    <a:pt x="3932" y="2290"/>
                  </a:lnTo>
                  <a:lnTo>
                    <a:pt x="3928" y="2295"/>
                  </a:lnTo>
                  <a:lnTo>
                    <a:pt x="3923" y="2299"/>
                  </a:lnTo>
                  <a:lnTo>
                    <a:pt x="3917" y="2304"/>
                  </a:lnTo>
                  <a:lnTo>
                    <a:pt x="3911" y="2307"/>
                  </a:lnTo>
                  <a:lnTo>
                    <a:pt x="3905" y="2310"/>
                  </a:lnTo>
                  <a:lnTo>
                    <a:pt x="3899" y="2312"/>
                  </a:lnTo>
                  <a:lnTo>
                    <a:pt x="3893" y="2314"/>
                  </a:lnTo>
                  <a:lnTo>
                    <a:pt x="3885" y="2314"/>
                  </a:lnTo>
                  <a:lnTo>
                    <a:pt x="3878" y="2316"/>
                  </a:lnTo>
                  <a:lnTo>
                    <a:pt x="3574" y="2316"/>
                  </a:lnTo>
                  <a:lnTo>
                    <a:pt x="3574" y="2593"/>
                  </a:lnTo>
                  <a:lnTo>
                    <a:pt x="4013" y="2593"/>
                  </a:lnTo>
                  <a:lnTo>
                    <a:pt x="4019" y="2575"/>
                  </a:lnTo>
                  <a:lnTo>
                    <a:pt x="4023" y="2565"/>
                  </a:lnTo>
                  <a:lnTo>
                    <a:pt x="4028" y="2556"/>
                  </a:lnTo>
                  <a:lnTo>
                    <a:pt x="4036" y="2539"/>
                  </a:lnTo>
                  <a:lnTo>
                    <a:pt x="4047" y="2522"/>
                  </a:lnTo>
                  <a:lnTo>
                    <a:pt x="4058" y="2508"/>
                  </a:lnTo>
                  <a:lnTo>
                    <a:pt x="4071" y="2493"/>
                  </a:lnTo>
                  <a:lnTo>
                    <a:pt x="4085" y="2480"/>
                  </a:lnTo>
                  <a:lnTo>
                    <a:pt x="4099" y="2468"/>
                  </a:lnTo>
                  <a:lnTo>
                    <a:pt x="4116" y="2455"/>
                  </a:lnTo>
                  <a:lnTo>
                    <a:pt x="4132" y="2446"/>
                  </a:lnTo>
                  <a:lnTo>
                    <a:pt x="4141" y="2442"/>
                  </a:lnTo>
                  <a:lnTo>
                    <a:pt x="4151" y="2437"/>
                  </a:lnTo>
                  <a:lnTo>
                    <a:pt x="4169" y="2430"/>
                  </a:lnTo>
                  <a:lnTo>
                    <a:pt x="4187" y="2425"/>
                  </a:lnTo>
                  <a:lnTo>
                    <a:pt x="4206" y="2420"/>
                  </a:lnTo>
                  <a:lnTo>
                    <a:pt x="4217" y="2419"/>
                  </a:lnTo>
                  <a:lnTo>
                    <a:pt x="4227" y="2418"/>
                  </a:lnTo>
                  <a:lnTo>
                    <a:pt x="4248" y="2417"/>
                  </a:lnTo>
                  <a:lnTo>
                    <a:pt x="4260" y="2418"/>
                  </a:lnTo>
                  <a:lnTo>
                    <a:pt x="4273" y="2418"/>
                  </a:lnTo>
                  <a:lnTo>
                    <a:pt x="4286" y="2420"/>
                  </a:lnTo>
                  <a:lnTo>
                    <a:pt x="4298" y="2423"/>
                  </a:lnTo>
                  <a:lnTo>
                    <a:pt x="4310" y="2425"/>
                  </a:lnTo>
                  <a:lnTo>
                    <a:pt x="4321" y="2429"/>
                  </a:lnTo>
                  <a:lnTo>
                    <a:pt x="4333" y="2432"/>
                  </a:lnTo>
                  <a:lnTo>
                    <a:pt x="4344" y="2436"/>
                  </a:lnTo>
                  <a:lnTo>
                    <a:pt x="4355" y="2441"/>
                  </a:lnTo>
                  <a:lnTo>
                    <a:pt x="4365" y="2447"/>
                  </a:lnTo>
                  <a:lnTo>
                    <a:pt x="4376" y="2453"/>
                  </a:lnTo>
                  <a:lnTo>
                    <a:pt x="4385" y="2459"/>
                  </a:lnTo>
                  <a:lnTo>
                    <a:pt x="4395" y="2466"/>
                  </a:lnTo>
                  <a:lnTo>
                    <a:pt x="4405" y="2474"/>
                  </a:lnTo>
                  <a:lnTo>
                    <a:pt x="4422" y="2490"/>
                  </a:lnTo>
                  <a:lnTo>
                    <a:pt x="4430" y="2498"/>
                  </a:lnTo>
                  <a:lnTo>
                    <a:pt x="4438" y="2507"/>
                  </a:lnTo>
                  <a:lnTo>
                    <a:pt x="4445" y="2516"/>
                  </a:lnTo>
                  <a:lnTo>
                    <a:pt x="4452" y="2526"/>
                  </a:lnTo>
                  <a:lnTo>
                    <a:pt x="4458" y="2536"/>
                  </a:lnTo>
                  <a:lnTo>
                    <a:pt x="4464" y="2547"/>
                  </a:lnTo>
                  <a:lnTo>
                    <a:pt x="4469" y="2556"/>
                  </a:lnTo>
                  <a:lnTo>
                    <a:pt x="4475" y="2567"/>
                  </a:lnTo>
                  <a:lnTo>
                    <a:pt x="4479" y="2578"/>
                  </a:lnTo>
                  <a:lnTo>
                    <a:pt x="4483" y="2590"/>
                  </a:lnTo>
                  <a:lnTo>
                    <a:pt x="4486" y="2601"/>
                  </a:lnTo>
                  <a:lnTo>
                    <a:pt x="4489" y="2613"/>
                  </a:lnTo>
                  <a:lnTo>
                    <a:pt x="4491" y="2626"/>
                  </a:lnTo>
                  <a:lnTo>
                    <a:pt x="4492" y="2638"/>
                  </a:lnTo>
                  <a:lnTo>
                    <a:pt x="4494" y="2651"/>
                  </a:lnTo>
                  <a:lnTo>
                    <a:pt x="4494" y="2663"/>
                  </a:lnTo>
                  <a:lnTo>
                    <a:pt x="4494" y="2675"/>
                  </a:lnTo>
                  <a:lnTo>
                    <a:pt x="4492" y="2689"/>
                  </a:lnTo>
                  <a:lnTo>
                    <a:pt x="4491" y="2701"/>
                  </a:lnTo>
                  <a:lnTo>
                    <a:pt x="4489" y="2713"/>
                  </a:lnTo>
                  <a:lnTo>
                    <a:pt x="4486" y="2725"/>
                  </a:lnTo>
                  <a:lnTo>
                    <a:pt x="4483" y="2736"/>
                  </a:lnTo>
                  <a:lnTo>
                    <a:pt x="4479" y="2748"/>
                  </a:lnTo>
                  <a:lnTo>
                    <a:pt x="4475" y="2759"/>
                  </a:lnTo>
                  <a:lnTo>
                    <a:pt x="4469" y="2770"/>
                  </a:lnTo>
                  <a:lnTo>
                    <a:pt x="4464" y="2780"/>
                  </a:lnTo>
                  <a:lnTo>
                    <a:pt x="4458" y="2791"/>
                  </a:lnTo>
                  <a:lnTo>
                    <a:pt x="4452" y="2801"/>
                  </a:lnTo>
                  <a:lnTo>
                    <a:pt x="4445" y="2810"/>
                  </a:lnTo>
                  <a:lnTo>
                    <a:pt x="4438" y="2820"/>
                  </a:lnTo>
                  <a:lnTo>
                    <a:pt x="4422" y="2837"/>
                  </a:lnTo>
                  <a:lnTo>
                    <a:pt x="4413" y="2846"/>
                  </a:lnTo>
                  <a:lnTo>
                    <a:pt x="4405" y="2853"/>
                  </a:lnTo>
                  <a:lnTo>
                    <a:pt x="4395" y="2860"/>
                  </a:lnTo>
                  <a:lnTo>
                    <a:pt x="4385" y="2867"/>
                  </a:lnTo>
                  <a:lnTo>
                    <a:pt x="4376" y="2874"/>
                  </a:lnTo>
                  <a:lnTo>
                    <a:pt x="4365" y="2880"/>
                  </a:lnTo>
                  <a:lnTo>
                    <a:pt x="4355" y="2884"/>
                  </a:lnTo>
                  <a:lnTo>
                    <a:pt x="4344" y="2891"/>
                  </a:lnTo>
                  <a:lnTo>
                    <a:pt x="4333" y="2894"/>
                  </a:lnTo>
                  <a:lnTo>
                    <a:pt x="4321" y="2898"/>
                  </a:lnTo>
                  <a:lnTo>
                    <a:pt x="4310" y="2902"/>
                  </a:lnTo>
                  <a:lnTo>
                    <a:pt x="4298" y="2904"/>
                  </a:lnTo>
                  <a:lnTo>
                    <a:pt x="4286" y="2906"/>
                  </a:lnTo>
                  <a:lnTo>
                    <a:pt x="4273" y="2908"/>
                  </a:lnTo>
                  <a:lnTo>
                    <a:pt x="4260" y="2909"/>
                  </a:lnTo>
                  <a:lnTo>
                    <a:pt x="4248" y="2909"/>
                  </a:lnTo>
                  <a:lnTo>
                    <a:pt x="4227" y="2909"/>
                  </a:lnTo>
                  <a:lnTo>
                    <a:pt x="4206" y="2906"/>
                  </a:lnTo>
                  <a:lnTo>
                    <a:pt x="4197" y="2904"/>
                  </a:lnTo>
                  <a:lnTo>
                    <a:pt x="4187" y="2902"/>
                  </a:lnTo>
                  <a:lnTo>
                    <a:pt x="4177" y="2899"/>
                  </a:lnTo>
                  <a:lnTo>
                    <a:pt x="4169" y="2897"/>
                  </a:lnTo>
                  <a:lnTo>
                    <a:pt x="4159" y="2893"/>
                  </a:lnTo>
                  <a:lnTo>
                    <a:pt x="4151" y="2889"/>
                  </a:lnTo>
                  <a:lnTo>
                    <a:pt x="4132" y="2881"/>
                  </a:lnTo>
                  <a:lnTo>
                    <a:pt x="4124" y="2876"/>
                  </a:lnTo>
                  <a:lnTo>
                    <a:pt x="4116" y="2871"/>
                  </a:lnTo>
                  <a:lnTo>
                    <a:pt x="4101" y="2859"/>
                  </a:lnTo>
                  <a:lnTo>
                    <a:pt x="4092" y="2853"/>
                  </a:lnTo>
                  <a:lnTo>
                    <a:pt x="4085" y="2847"/>
                  </a:lnTo>
                  <a:lnTo>
                    <a:pt x="4071" y="2833"/>
                  </a:lnTo>
                  <a:lnTo>
                    <a:pt x="4064" y="2826"/>
                  </a:lnTo>
                  <a:lnTo>
                    <a:pt x="4058" y="2819"/>
                  </a:lnTo>
                  <a:lnTo>
                    <a:pt x="4052" y="2812"/>
                  </a:lnTo>
                  <a:lnTo>
                    <a:pt x="4047" y="2803"/>
                  </a:lnTo>
                  <a:lnTo>
                    <a:pt x="4041" y="2796"/>
                  </a:lnTo>
                  <a:lnTo>
                    <a:pt x="4036" y="2787"/>
                  </a:lnTo>
                  <a:lnTo>
                    <a:pt x="4031" y="2779"/>
                  </a:lnTo>
                  <a:lnTo>
                    <a:pt x="4028" y="2770"/>
                  </a:lnTo>
                  <a:lnTo>
                    <a:pt x="4019" y="2752"/>
                  </a:lnTo>
                  <a:lnTo>
                    <a:pt x="4013" y="2734"/>
                  </a:lnTo>
                  <a:lnTo>
                    <a:pt x="3574" y="2734"/>
                  </a:lnTo>
                  <a:lnTo>
                    <a:pt x="3574" y="3011"/>
                  </a:lnTo>
                  <a:lnTo>
                    <a:pt x="3878" y="3011"/>
                  </a:lnTo>
                  <a:lnTo>
                    <a:pt x="3885" y="3012"/>
                  </a:lnTo>
                  <a:lnTo>
                    <a:pt x="3893" y="3012"/>
                  </a:lnTo>
                  <a:lnTo>
                    <a:pt x="3899" y="3015"/>
                  </a:lnTo>
                  <a:lnTo>
                    <a:pt x="3905" y="3017"/>
                  </a:lnTo>
                  <a:lnTo>
                    <a:pt x="3911" y="3019"/>
                  </a:lnTo>
                  <a:lnTo>
                    <a:pt x="3917" y="3023"/>
                  </a:lnTo>
                  <a:lnTo>
                    <a:pt x="3923" y="3027"/>
                  </a:lnTo>
                  <a:lnTo>
                    <a:pt x="3928" y="3032"/>
                  </a:lnTo>
                  <a:lnTo>
                    <a:pt x="3932" y="3036"/>
                  </a:lnTo>
                  <a:lnTo>
                    <a:pt x="3936" y="3042"/>
                  </a:lnTo>
                  <a:lnTo>
                    <a:pt x="3940" y="3047"/>
                  </a:lnTo>
                  <a:lnTo>
                    <a:pt x="3943" y="3053"/>
                  </a:lnTo>
                  <a:lnTo>
                    <a:pt x="3945" y="3061"/>
                  </a:lnTo>
                  <a:lnTo>
                    <a:pt x="3946" y="3067"/>
                  </a:lnTo>
                  <a:lnTo>
                    <a:pt x="3947" y="3074"/>
                  </a:lnTo>
                  <a:lnTo>
                    <a:pt x="3949" y="3081"/>
                  </a:lnTo>
                  <a:lnTo>
                    <a:pt x="3947" y="3089"/>
                  </a:lnTo>
                  <a:lnTo>
                    <a:pt x="3946" y="3096"/>
                  </a:lnTo>
                  <a:lnTo>
                    <a:pt x="3945" y="3102"/>
                  </a:lnTo>
                  <a:lnTo>
                    <a:pt x="3943" y="3108"/>
                  </a:lnTo>
                  <a:lnTo>
                    <a:pt x="3940" y="3114"/>
                  </a:lnTo>
                  <a:lnTo>
                    <a:pt x="3936" y="3120"/>
                  </a:lnTo>
                  <a:lnTo>
                    <a:pt x="3932" y="3126"/>
                  </a:lnTo>
                  <a:lnTo>
                    <a:pt x="3928" y="3131"/>
                  </a:lnTo>
                  <a:lnTo>
                    <a:pt x="3923" y="3135"/>
                  </a:lnTo>
                  <a:lnTo>
                    <a:pt x="3917" y="3140"/>
                  </a:lnTo>
                  <a:lnTo>
                    <a:pt x="3911" y="3143"/>
                  </a:lnTo>
                  <a:lnTo>
                    <a:pt x="3905" y="3146"/>
                  </a:lnTo>
                  <a:lnTo>
                    <a:pt x="3899" y="3148"/>
                  </a:lnTo>
                  <a:lnTo>
                    <a:pt x="3893" y="3149"/>
                  </a:lnTo>
                  <a:lnTo>
                    <a:pt x="3885" y="3151"/>
                  </a:lnTo>
                  <a:lnTo>
                    <a:pt x="3878" y="3152"/>
                  </a:lnTo>
                  <a:lnTo>
                    <a:pt x="3574" y="3152"/>
                  </a:lnTo>
                  <a:lnTo>
                    <a:pt x="3574" y="3219"/>
                  </a:lnTo>
                  <a:lnTo>
                    <a:pt x="3573" y="3237"/>
                  </a:lnTo>
                  <a:lnTo>
                    <a:pt x="3571" y="3254"/>
                  </a:lnTo>
                  <a:lnTo>
                    <a:pt x="3569" y="3272"/>
                  </a:lnTo>
                  <a:lnTo>
                    <a:pt x="3567" y="3289"/>
                  </a:lnTo>
                  <a:lnTo>
                    <a:pt x="3562" y="3306"/>
                  </a:lnTo>
                  <a:lnTo>
                    <a:pt x="3558" y="3323"/>
                  </a:lnTo>
                  <a:lnTo>
                    <a:pt x="3552" y="3339"/>
                  </a:lnTo>
                  <a:lnTo>
                    <a:pt x="3546" y="3355"/>
                  </a:lnTo>
                  <a:lnTo>
                    <a:pt x="3539" y="3371"/>
                  </a:lnTo>
                  <a:lnTo>
                    <a:pt x="3531" y="3386"/>
                  </a:lnTo>
                  <a:lnTo>
                    <a:pt x="3523" y="3401"/>
                  </a:lnTo>
                  <a:lnTo>
                    <a:pt x="3513" y="3416"/>
                  </a:lnTo>
                  <a:lnTo>
                    <a:pt x="3503" y="3429"/>
                  </a:lnTo>
                  <a:lnTo>
                    <a:pt x="3492" y="3442"/>
                  </a:lnTo>
                  <a:lnTo>
                    <a:pt x="3481" y="3455"/>
                  </a:lnTo>
                  <a:lnTo>
                    <a:pt x="3471" y="3467"/>
                  </a:lnTo>
                  <a:lnTo>
                    <a:pt x="3458" y="3479"/>
                  </a:lnTo>
                  <a:lnTo>
                    <a:pt x="3445" y="3490"/>
                  </a:lnTo>
                  <a:lnTo>
                    <a:pt x="3432" y="3501"/>
                  </a:lnTo>
                  <a:lnTo>
                    <a:pt x="3418" y="3510"/>
                  </a:lnTo>
                  <a:lnTo>
                    <a:pt x="3404" y="3519"/>
                  </a:lnTo>
                  <a:lnTo>
                    <a:pt x="3389" y="3527"/>
                  </a:lnTo>
                  <a:lnTo>
                    <a:pt x="3374" y="3536"/>
                  </a:lnTo>
                  <a:lnTo>
                    <a:pt x="3359" y="3542"/>
                  </a:lnTo>
                  <a:lnTo>
                    <a:pt x="3343" y="3549"/>
                  </a:lnTo>
                  <a:lnTo>
                    <a:pt x="3326" y="3554"/>
                  </a:lnTo>
                  <a:lnTo>
                    <a:pt x="3309" y="3559"/>
                  </a:lnTo>
                  <a:lnTo>
                    <a:pt x="3292" y="3563"/>
                  </a:lnTo>
                  <a:lnTo>
                    <a:pt x="3275" y="3566"/>
                  </a:lnTo>
                  <a:lnTo>
                    <a:pt x="3258" y="3569"/>
                  </a:lnTo>
                  <a:lnTo>
                    <a:pt x="3239" y="3570"/>
                  </a:lnTo>
                  <a:lnTo>
                    <a:pt x="3221" y="3570"/>
                  </a:lnTo>
                  <a:lnTo>
                    <a:pt x="3154" y="3570"/>
                  </a:lnTo>
                  <a:lnTo>
                    <a:pt x="3154" y="3875"/>
                  </a:lnTo>
                  <a:lnTo>
                    <a:pt x="3154" y="3882"/>
                  </a:lnTo>
                  <a:lnTo>
                    <a:pt x="3153" y="3888"/>
                  </a:lnTo>
                  <a:lnTo>
                    <a:pt x="3151" y="3896"/>
                  </a:lnTo>
                  <a:lnTo>
                    <a:pt x="3148" y="3902"/>
                  </a:lnTo>
                  <a:lnTo>
                    <a:pt x="3146" y="3908"/>
                  </a:lnTo>
                  <a:lnTo>
                    <a:pt x="3142" y="3914"/>
                  </a:lnTo>
                  <a:lnTo>
                    <a:pt x="3138" y="3919"/>
                  </a:lnTo>
                  <a:lnTo>
                    <a:pt x="3134" y="3924"/>
                  </a:lnTo>
                  <a:lnTo>
                    <a:pt x="3129" y="3929"/>
                  </a:lnTo>
                  <a:lnTo>
                    <a:pt x="3124" y="3932"/>
                  </a:lnTo>
                  <a:lnTo>
                    <a:pt x="3118" y="3936"/>
                  </a:lnTo>
                  <a:lnTo>
                    <a:pt x="3112" y="3939"/>
                  </a:lnTo>
                  <a:lnTo>
                    <a:pt x="3104" y="3942"/>
                  </a:lnTo>
                  <a:lnTo>
                    <a:pt x="3098" y="3943"/>
                  </a:lnTo>
                  <a:lnTo>
                    <a:pt x="3091" y="3944"/>
                  </a:lnTo>
                  <a:lnTo>
                    <a:pt x="3084" y="3944"/>
                  </a:lnTo>
                  <a:lnTo>
                    <a:pt x="3076" y="3944"/>
                  </a:lnTo>
                  <a:lnTo>
                    <a:pt x="3070" y="3943"/>
                  </a:lnTo>
                  <a:lnTo>
                    <a:pt x="3063" y="3942"/>
                  </a:lnTo>
                  <a:lnTo>
                    <a:pt x="3057" y="3939"/>
                  </a:lnTo>
                  <a:lnTo>
                    <a:pt x="3051" y="3936"/>
                  </a:lnTo>
                  <a:lnTo>
                    <a:pt x="3045" y="3932"/>
                  </a:lnTo>
                  <a:lnTo>
                    <a:pt x="3040" y="3929"/>
                  </a:lnTo>
                  <a:lnTo>
                    <a:pt x="3034" y="3924"/>
                  </a:lnTo>
                  <a:lnTo>
                    <a:pt x="3030" y="3919"/>
                  </a:lnTo>
                  <a:lnTo>
                    <a:pt x="3025" y="3914"/>
                  </a:lnTo>
                  <a:lnTo>
                    <a:pt x="3022" y="3908"/>
                  </a:lnTo>
                  <a:lnTo>
                    <a:pt x="3019" y="3902"/>
                  </a:lnTo>
                  <a:lnTo>
                    <a:pt x="3017" y="3896"/>
                  </a:lnTo>
                  <a:lnTo>
                    <a:pt x="3016" y="3888"/>
                  </a:lnTo>
                  <a:lnTo>
                    <a:pt x="3014" y="3882"/>
                  </a:lnTo>
                  <a:lnTo>
                    <a:pt x="3014" y="3875"/>
                  </a:lnTo>
                  <a:lnTo>
                    <a:pt x="3014" y="3570"/>
                  </a:lnTo>
                  <a:lnTo>
                    <a:pt x="2736" y="3570"/>
                  </a:lnTo>
                  <a:lnTo>
                    <a:pt x="2736" y="4010"/>
                  </a:lnTo>
                  <a:lnTo>
                    <a:pt x="2746" y="4012"/>
                  </a:lnTo>
                  <a:lnTo>
                    <a:pt x="2754" y="4016"/>
                  </a:lnTo>
                  <a:lnTo>
                    <a:pt x="2764" y="4020"/>
                  </a:lnTo>
                  <a:lnTo>
                    <a:pt x="2772" y="4023"/>
                  </a:lnTo>
                  <a:lnTo>
                    <a:pt x="2789" y="4033"/>
                  </a:lnTo>
                  <a:lnTo>
                    <a:pt x="2806" y="4043"/>
                  </a:lnTo>
                  <a:lnTo>
                    <a:pt x="2822" y="4055"/>
                  </a:lnTo>
                  <a:lnTo>
                    <a:pt x="2836" y="4068"/>
                  </a:lnTo>
                  <a:lnTo>
                    <a:pt x="2850" y="4082"/>
                  </a:lnTo>
                  <a:lnTo>
                    <a:pt x="2862" y="4096"/>
                  </a:lnTo>
                  <a:lnTo>
                    <a:pt x="2873" y="4112"/>
                  </a:lnTo>
                  <a:lnTo>
                    <a:pt x="2883" y="4129"/>
                  </a:lnTo>
                  <a:lnTo>
                    <a:pt x="2888" y="4138"/>
                  </a:lnTo>
                  <a:lnTo>
                    <a:pt x="2892" y="4146"/>
                  </a:lnTo>
                  <a:lnTo>
                    <a:pt x="2899" y="4164"/>
                  </a:lnTo>
                  <a:lnTo>
                    <a:pt x="2905" y="4184"/>
                  </a:lnTo>
                  <a:lnTo>
                    <a:pt x="2909" y="4203"/>
                  </a:lnTo>
                  <a:lnTo>
                    <a:pt x="2910" y="4213"/>
                  </a:lnTo>
                  <a:lnTo>
                    <a:pt x="2911" y="4224"/>
                  </a:lnTo>
                  <a:lnTo>
                    <a:pt x="2912" y="4234"/>
                  </a:lnTo>
                  <a:lnTo>
                    <a:pt x="2912" y="4244"/>
                  </a:lnTo>
                  <a:lnTo>
                    <a:pt x="2911" y="4257"/>
                  </a:lnTo>
                  <a:lnTo>
                    <a:pt x="2911" y="4269"/>
                  </a:lnTo>
                  <a:lnTo>
                    <a:pt x="2909" y="4281"/>
                  </a:lnTo>
                  <a:lnTo>
                    <a:pt x="2907" y="4293"/>
                  </a:lnTo>
                  <a:lnTo>
                    <a:pt x="2904" y="4305"/>
                  </a:lnTo>
                  <a:lnTo>
                    <a:pt x="2901" y="4317"/>
                  </a:lnTo>
                  <a:lnTo>
                    <a:pt x="2896" y="4328"/>
                  </a:lnTo>
                  <a:lnTo>
                    <a:pt x="2893" y="4339"/>
                  </a:lnTo>
                  <a:lnTo>
                    <a:pt x="2888" y="4350"/>
                  </a:lnTo>
                  <a:lnTo>
                    <a:pt x="2882" y="4361"/>
                  </a:lnTo>
                  <a:lnTo>
                    <a:pt x="2876" y="4372"/>
                  </a:lnTo>
                  <a:lnTo>
                    <a:pt x="2870" y="4382"/>
                  </a:lnTo>
                  <a:lnTo>
                    <a:pt x="2862" y="4392"/>
                  </a:lnTo>
                  <a:lnTo>
                    <a:pt x="2855" y="4400"/>
                  </a:lnTo>
                  <a:lnTo>
                    <a:pt x="2839" y="4418"/>
                  </a:lnTo>
                  <a:lnTo>
                    <a:pt x="2831" y="4426"/>
                  </a:lnTo>
                  <a:lnTo>
                    <a:pt x="2822" y="4434"/>
                  </a:lnTo>
                  <a:lnTo>
                    <a:pt x="2812" y="4441"/>
                  </a:lnTo>
                  <a:lnTo>
                    <a:pt x="2803" y="4447"/>
                  </a:lnTo>
                  <a:lnTo>
                    <a:pt x="2793" y="4455"/>
                  </a:lnTo>
                  <a:lnTo>
                    <a:pt x="2783" y="4461"/>
                  </a:lnTo>
                  <a:lnTo>
                    <a:pt x="2772" y="4466"/>
                  </a:lnTo>
                  <a:lnTo>
                    <a:pt x="2761" y="4471"/>
                  </a:lnTo>
                  <a:lnTo>
                    <a:pt x="2750" y="4475"/>
                  </a:lnTo>
                  <a:lnTo>
                    <a:pt x="2738" y="4479"/>
                  </a:lnTo>
                  <a:lnTo>
                    <a:pt x="2727" y="4483"/>
                  </a:lnTo>
                  <a:lnTo>
                    <a:pt x="2715" y="4485"/>
                  </a:lnTo>
                  <a:lnTo>
                    <a:pt x="2703" y="4488"/>
                  </a:lnTo>
                  <a:lnTo>
                    <a:pt x="2691" y="4489"/>
                  </a:lnTo>
                  <a:lnTo>
                    <a:pt x="2679" y="4490"/>
                  </a:lnTo>
                  <a:lnTo>
                    <a:pt x="2665" y="4490"/>
                  </a:lnTo>
                  <a:lnTo>
                    <a:pt x="2653" y="4490"/>
                  </a:lnTo>
                  <a:lnTo>
                    <a:pt x="2641" y="4489"/>
                  </a:lnTo>
                  <a:lnTo>
                    <a:pt x="2628" y="4488"/>
                  </a:lnTo>
                  <a:lnTo>
                    <a:pt x="2617" y="4485"/>
                  </a:lnTo>
                  <a:lnTo>
                    <a:pt x="2604" y="4483"/>
                  </a:lnTo>
                  <a:lnTo>
                    <a:pt x="2592" y="4479"/>
                  </a:lnTo>
                  <a:lnTo>
                    <a:pt x="2581" y="4475"/>
                  </a:lnTo>
                  <a:lnTo>
                    <a:pt x="2570" y="4471"/>
                  </a:lnTo>
                  <a:lnTo>
                    <a:pt x="2559" y="4466"/>
                  </a:lnTo>
                  <a:lnTo>
                    <a:pt x="2548" y="4461"/>
                  </a:lnTo>
                  <a:lnTo>
                    <a:pt x="2538" y="4455"/>
                  </a:lnTo>
                  <a:lnTo>
                    <a:pt x="2528" y="4447"/>
                  </a:lnTo>
                  <a:lnTo>
                    <a:pt x="2518" y="4441"/>
                  </a:lnTo>
                  <a:lnTo>
                    <a:pt x="2510" y="4434"/>
                  </a:lnTo>
                  <a:lnTo>
                    <a:pt x="2491" y="4418"/>
                  </a:lnTo>
                  <a:lnTo>
                    <a:pt x="2483" y="4410"/>
                  </a:lnTo>
                  <a:lnTo>
                    <a:pt x="2475" y="4400"/>
                  </a:lnTo>
                  <a:lnTo>
                    <a:pt x="2468" y="4392"/>
                  </a:lnTo>
                  <a:lnTo>
                    <a:pt x="2461" y="4382"/>
                  </a:lnTo>
                  <a:lnTo>
                    <a:pt x="2455" y="4372"/>
                  </a:lnTo>
                  <a:lnTo>
                    <a:pt x="2449" y="4361"/>
                  </a:lnTo>
                  <a:lnTo>
                    <a:pt x="2444" y="4350"/>
                  </a:lnTo>
                  <a:lnTo>
                    <a:pt x="2439" y="4339"/>
                  </a:lnTo>
                  <a:lnTo>
                    <a:pt x="2434" y="4328"/>
                  </a:lnTo>
                  <a:lnTo>
                    <a:pt x="2430" y="4317"/>
                  </a:lnTo>
                  <a:lnTo>
                    <a:pt x="2427" y="4305"/>
                  </a:lnTo>
                  <a:lnTo>
                    <a:pt x="2424" y="4293"/>
                  </a:lnTo>
                  <a:lnTo>
                    <a:pt x="2422" y="4281"/>
                  </a:lnTo>
                  <a:lnTo>
                    <a:pt x="2421" y="4269"/>
                  </a:lnTo>
                  <a:lnTo>
                    <a:pt x="2420" y="4257"/>
                  </a:lnTo>
                  <a:lnTo>
                    <a:pt x="2420" y="4244"/>
                  </a:lnTo>
                  <a:lnTo>
                    <a:pt x="2420" y="4234"/>
                  </a:lnTo>
                  <a:lnTo>
                    <a:pt x="2420" y="4224"/>
                  </a:lnTo>
                  <a:lnTo>
                    <a:pt x="2423" y="4203"/>
                  </a:lnTo>
                  <a:lnTo>
                    <a:pt x="2424" y="4193"/>
                  </a:lnTo>
                  <a:lnTo>
                    <a:pt x="2427" y="4184"/>
                  </a:lnTo>
                  <a:lnTo>
                    <a:pt x="2429" y="4174"/>
                  </a:lnTo>
                  <a:lnTo>
                    <a:pt x="2433" y="4164"/>
                  </a:lnTo>
                  <a:lnTo>
                    <a:pt x="2440" y="4146"/>
                  </a:lnTo>
                  <a:lnTo>
                    <a:pt x="2449" y="4129"/>
                  </a:lnTo>
                  <a:lnTo>
                    <a:pt x="2454" y="4121"/>
                  </a:lnTo>
                  <a:lnTo>
                    <a:pt x="2458" y="4112"/>
                  </a:lnTo>
                  <a:lnTo>
                    <a:pt x="2469" y="4096"/>
                  </a:lnTo>
                  <a:lnTo>
                    <a:pt x="2475" y="4089"/>
                  </a:lnTo>
                  <a:lnTo>
                    <a:pt x="2482" y="4082"/>
                  </a:lnTo>
                  <a:lnTo>
                    <a:pt x="2495" y="4068"/>
                  </a:lnTo>
                  <a:lnTo>
                    <a:pt x="2502" y="4061"/>
                  </a:lnTo>
                  <a:lnTo>
                    <a:pt x="2510" y="4055"/>
                  </a:lnTo>
                  <a:lnTo>
                    <a:pt x="2517" y="4049"/>
                  </a:lnTo>
                  <a:lnTo>
                    <a:pt x="2525" y="4043"/>
                  </a:lnTo>
                  <a:lnTo>
                    <a:pt x="2533" y="4038"/>
                  </a:lnTo>
                  <a:lnTo>
                    <a:pt x="2541" y="4033"/>
                  </a:lnTo>
                  <a:lnTo>
                    <a:pt x="2550" y="4028"/>
                  </a:lnTo>
                  <a:lnTo>
                    <a:pt x="2558" y="4023"/>
                  </a:lnTo>
                  <a:lnTo>
                    <a:pt x="2576" y="4016"/>
                  </a:lnTo>
                  <a:lnTo>
                    <a:pt x="2596" y="4010"/>
                  </a:lnTo>
                  <a:lnTo>
                    <a:pt x="2596" y="3570"/>
                  </a:lnTo>
                  <a:lnTo>
                    <a:pt x="2317" y="3570"/>
                  </a:lnTo>
                  <a:lnTo>
                    <a:pt x="2317" y="3875"/>
                  </a:lnTo>
                  <a:lnTo>
                    <a:pt x="2317" y="3882"/>
                  </a:lnTo>
                  <a:lnTo>
                    <a:pt x="2316" y="3888"/>
                  </a:lnTo>
                  <a:lnTo>
                    <a:pt x="2314" y="3896"/>
                  </a:lnTo>
                  <a:lnTo>
                    <a:pt x="2311" y="3902"/>
                  </a:lnTo>
                  <a:lnTo>
                    <a:pt x="2309" y="3908"/>
                  </a:lnTo>
                  <a:lnTo>
                    <a:pt x="2305" y="3914"/>
                  </a:lnTo>
                  <a:lnTo>
                    <a:pt x="2302" y="3919"/>
                  </a:lnTo>
                  <a:lnTo>
                    <a:pt x="2297" y="3924"/>
                  </a:lnTo>
                  <a:lnTo>
                    <a:pt x="2292" y="3929"/>
                  </a:lnTo>
                  <a:lnTo>
                    <a:pt x="2287" y="3932"/>
                  </a:lnTo>
                  <a:lnTo>
                    <a:pt x="2281" y="3936"/>
                  </a:lnTo>
                  <a:lnTo>
                    <a:pt x="2275" y="3939"/>
                  </a:lnTo>
                  <a:lnTo>
                    <a:pt x="2267" y="3942"/>
                  </a:lnTo>
                  <a:lnTo>
                    <a:pt x="2261" y="3943"/>
                  </a:lnTo>
                  <a:lnTo>
                    <a:pt x="2254" y="3944"/>
                  </a:lnTo>
                  <a:lnTo>
                    <a:pt x="2247" y="3944"/>
                  </a:lnTo>
                  <a:lnTo>
                    <a:pt x="2239" y="3944"/>
                  </a:lnTo>
                  <a:lnTo>
                    <a:pt x="2233" y="3943"/>
                  </a:lnTo>
                  <a:lnTo>
                    <a:pt x="2226" y="3942"/>
                  </a:lnTo>
                  <a:lnTo>
                    <a:pt x="2220" y="3939"/>
                  </a:lnTo>
                  <a:lnTo>
                    <a:pt x="2214" y="3936"/>
                  </a:lnTo>
                  <a:lnTo>
                    <a:pt x="2208" y="3932"/>
                  </a:lnTo>
                  <a:lnTo>
                    <a:pt x="2203" y="3929"/>
                  </a:lnTo>
                  <a:lnTo>
                    <a:pt x="2197" y="3924"/>
                  </a:lnTo>
                  <a:lnTo>
                    <a:pt x="2193" y="3919"/>
                  </a:lnTo>
                  <a:lnTo>
                    <a:pt x="2188" y="3914"/>
                  </a:lnTo>
                  <a:lnTo>
                    <a:pt x="2186" y="3908"/>
                  </a:lnTo>
                  <a:lnTo>
                    <a:pt x="2182" y="3902"/>
                  </a:lnTo>
                  <a:lnTo>
                    <a:pt x="2180" y="3896"/>
                  </a:lnTo>
                  <a:lnTo>
                    <a:pt x="2179" y="3888"/>
                  </a:lnTo>
                  <a:lnTo>
                    <a:pt x="2177" y="3882"/>
                  </a:lnTo>
                  <a:lnTo>
                    <a:pt x="2177" y="3875"/>
                  </a:lnTo>
                  <a:lnTo>
                    <a:pt x="2177" y="3570"/>
                  </a:lnTo>
                  <a:lnTo>
                    <a:pt x="1899" y="3570"/>
                  </a:lnTo>
                  <a:lnTo>
                    <a:pt x="1899" y="4010"/>
                  </a:lnTo>
                  <a:lnTo>
                    <a:pt x="1909" y="4012"/>
                  </a:lnTo>
                  <a:lnTo>
                    <a:pt x="1917" y="4016"/>
                  </a:lnTo>
                  <a:lnTo>
                    <a:pt x="1927" y="4020"/>
                  </a:lnTo>
                  <a:lnTo>
                    <a:pt x="1935" y="4023"/>
                  </a:lnTo>
                  <a:lnTo>
                    <a:pt x="1952" y="4033"/>
                  </a:lnTo>
                  <a:lnTo>
                    <a:pt x="1969" y="4043"/>
                  </a:lnTo>
                  <a:lnTo>
                    <a:pt x="1985" y="4055"/>
                  </a:lnTo>
                  <a:lnTo>
                    <a:pt x="2000" y="4068"/>
                  </a:lnTo>
                  <a:lnTo>
                    <a:pt x="2013" y="4082"/>
                  </a:lnTo>
                  <a:lnTo>
                    <a:pt x="2025" y="4096"/>
                  </a:lnTo>
                  <a:lnTo>
                    <a:pt x="2036" y="4112"/>
                  </a:lnTo>
                  <a:lnTo>
                    <a:pt x="2046" y="4129"/>
                  </a:lnTo>
                  <a:lnTo>
                    <a:pt x="2051" y="4138"/>
                  </a:lnTo>
                  <a:lnTo>
                    <a:pt x="2055" y="4146"/>
                  </a:lnTo>
                  <a:lnTo>
                    <a:pt x="2062" y="4164"/>
                  </a:lnTo>
                  <a:lnTo>
                    <a:pt x="2068" y="4184"/>
                  </a:lnTo>
                  <a:lnTo>
                    <a:pt x="2072" y="4203"/>
                  </a:lnTo>
                  <a:lnTo>
                    <a:pt x="2073" y="4213"/>
                  </a:lnTo>
                  <a:lnTo>
                    <a:pt x="2074" y="4224"/>
                  </a:lnTo>
                  <a:lnTo>
                    <a:pt x="2075" y="4234"/>
                  </a:lnTo>
                  <a:lnTo>
                    <a:pt x="2075" y="4244"/>
                  </a:lnTo>
                  <a:lnTo>
                    <a:pt x="2075" y="4257"/>
                  </a:lnTo>
                  <a:lnTo>
                    <a:pt x="2074" y="4269"/>
                  </a:lnTo>
                  <a:lnTo>
                    <a:pt x="2072" y="4281"/>
                  </a:lnTo>
                  <a:lnTo>
                    <a:pt x="2070" y="4293"/>
                  </a:lnTo>
                  <a:lnTo>
                    <a:pt x="2067" y="4305"/>
                  </a:lnTo>
                  <a:lnTo>
                    <a:pt x="2064" y="4317"/>
                  </a:lnTo>
                  <a:lnTo>
                    <a:pt x="2061" y="4328"/>
                  </a:lnTo>
                  <a:lnTo>
                    <a:pt x="2056" y="4339"/>
                  </a:lnTo>
                  <a:lnTo>
                    <a:pt x="2051" y="4350"/>
                  </a:lnTo>
                  <a:lnTo>
                    <a:pt x="2045" y="4361"/>
                  </a:lnTo>
                  <a:lnTo>
                    <a:pt x="2039" y="4372"/>
                  </a:lnTo>
                  <a:lnTo>
                    <a:pt x="2033" y="4382"/>
                  </a:lnTo>
                  <a:lnTo>
                    <a:pt x="2027" y="4392"/>
                  </a:lnTo>
                  <a:lnTo>
                    <a:pt x="2019" y="4400"/>
                  </a:lnTo>
                  <a:lnTo>
                    <a:pt x="2002" y="4418"/>
                  </a:lnTo>
                  <a:lnTo>
                    <a:pt x="1994" y="4426"/>
                  </a:lnTo>
                  <a:lnTo>
                    <a:pt x="1985" y="4434"/>
                  </a:lnTo>
                  <a:lnTo>
                    <a:pt x="1976" y="4441"/>
                  </a:lnTo>
                  <a:lnTo>
                    <a:pt x="1966" y="4447"/>
                  </a:lnTo>
                  <a:lnTo>
                    <a:pt x="1956" y="4455"/>
                  </a:lnTo>
                  <a:lnTo>
                    <a:pt x="1946" y="4461"/>
                  </a:lnTo>
                  <a:lnTo>
                    <a:pt x="1935" y="4466"/>
                  </a:lnTo>
                  <a:lnTo>
                    <a:pt x="1924" y="4471"/>
                  </a:lnTo>
                  <a:lnTo>
                    <a:pt x="1913" y="4475"/>
                  </a:lnTo>
                  <a:lnTo>
                    <a:pt x="1901" y="4479"/>
                  </a:lnTo>
                  <a:lnTo>
                    <a:pt x="1890" y="4483"/>
                  </a:lnTo>
                  <a:lnTo>
                    <a:pt x="1878" y="4485"/>
                  </a:lnTo>
                  <a:lnTo>
                    <a:pt x="1866" y="4488"/>
                  </a:lnTo>
                  <a:lnTo>
                    <a:pt x="1854" y="4489"/>
                  </a:lnTo>
                  <a:lnTo>
                    <a:pt x="1842" y="4490"/>
                  </a:lnTo>
                  <a:lnTo>
                    <a:pt x="1828" y="4490"/>
                  </a:lnTo>
                  <a:lnTo>
                    <a:pt x="1816" y="4490"/>
                  </a:lnTo>
                  <a:lnTo>
                    <a:pt x="1804" y="4489"/>
                  </a:lnTo>
                  <a:lnTo>
                    <a:pt x="1792" y="4488"/>
                  </a:lnTo>
                  <a:lnTo>
                    <a:pt x="1780" y="4485"/>
                  </a:lnTo>
                  <a:lnTo>
                    <a:pt x="1768" y="4483"/>
                  </a:lnTo>
                  <a:lnTo>
                    <a:pt x="1755" y="4479"/>
                  </a:lnTo>
                  <a:lnTo>
                    <a:pt x="1744" y="4475"/>
                  </a:lnTo>
                  <a:lnTo>
                    <a:pt x="1733" y="4471"/>
                  </a:lnTo>
                  <a:lnTo>
                    <a:pt x="1722" y="4466"/>
                  </a:lnTo>
                  <a:lnTo>
                    <a:pt x="1712" y="4461"/>
                  </a:lnTo>
                  <a:lnTo>
                    <a:pt x="1701" y="4455"/>
                  </a:lnTo>
                  <a:lnTo>
                    <a:pt x="1691" y="4447"/>
                  </a:lnTo>
                  <a:lnTo>
                    <a:pt x="1681" y="4441"/>
                  </a:lnTo>
                  <a:lnTo>
                    <a:pt x="1673" y="4434"/>
                  </a:lnTo>
                  <a:lnTo>
                    <a:pt x="1654" y="4418"/>
                  </a:lnTo>
                  <a:lnTo>
                    <a:pt x="1646" y="4410"/>
                  </a:lnTo>
                  <a:lnTo>
                    <a:pt x="1639" y="4400"/>
                  </a:lnTo>
                  <a:lnTo>
                    <a:pt x="1631" y="4392"/>
                  </a:lnTo>
                  <a:lnTo>
                    <a:pt x="1624" y="4382"/>
                  </a:lnTo>
                  <a:lnTo>
                    <a:pt x="1618" y="4372"/>
                  </a:lnTo>
                  <a:lnTo>
                    <a:pt x="1612" y="4361"/>
                  </a:lnTo>
                  <a:lnTo>
                    <a:pt x="1607" y="4350"/>
                  </a:lnTo>
                  <a:lnTo>
                    <a:pt x="1602" y="4339"/>
                  </a:lnTo>
                  <a:lnTo>
                    <a:pt x="1597" y="4328"/>
                  </a:lnTo>
                  <a:lnTo>
                    <a:pt x="1594" y="4317"/>
                  </a:lnTo>
                  <a:lnTo>
                    <a:pt x="1590" y="4305"/>
                  </a:lnTo>
                  <a:lnTo>
                    <a:pt x="1587" y="4293"/>
                  </a:lnTo>
                  <a:lnTo>
                    <a:pt x="1585" y="4281"/>
                  </a:lnTo>
                  <a:lnTo>
                    <a:pt x="1584" y="4269"/>
                  </a:lnTo>
                  <a:lnTo>
                    <a:pt x="1583" y="4257"/>
                  </a:lnTo>
                  <a:lnTo>
                    <a:pt x="1583" y="4244"/>
                  </a:lnTo>
                  <a:lnTo>
                    <a:pt x="1583" y="4234"/>
                  </a:lnTo>
                  <a:lnTo>
                    <a:pt x="1583" y="4224"/>
                  </a:lnTo>
                  <a:lnTo>
                    <a:pt x="1586" y="4203"/>
                  </a:lnTo>
                  <a:lnTo>
                    <a:pt x="1587" y="4193"/>
                  </a:lnTo>
                  <a:lnTo>
                    <a:pt x="1590" y="4184"/>
                  </a:lnTo>
                  <a:lnTo>
                    <a:pt x="1592" y="4174"/>
                  </a:lnTo>
                  <a:lnTo>
                    <a:pt x="1596" y="4164"/>
                  </a:lnTo>
                  <a:lnTo>
                    <a:pt x="1603" y="4146"/>
                  </a:lnTo>
                  <a:lnTo>
                    <a:pt x="1612" y="4129"/>
                  </a:lnTo>
                  <a:lnTo>
                    <a:pt x="1617" y="4121"/>
                  </a:lnTo>
                  <a:lnTo>
                    <a:pt x="1622" y="4112"/>
                  </a:lnTo>
                  <a:lnTo>
                    <a:pt x="1632" y="4096"/>
                  </a:lnTo>
                  <a:lnTo>
                    <a:pt x="1639" y="4089"/>
                  </a:lnTo>
                  <a:lnTo>
                    <a:pt x="1645" y="4082"/>
                  </a:lnTo>
                  <a:lnTo>
                    <a:pt x="1658" y="4068"/>
                  </a:lnTo>
                  <a:lnTo>
                    <a:pt x="1665" y="4061"/>
                  </a:lnTo>
                  <a:lnTo>
                    <a:pt x="1673" y="4055"/>
                  </a:lnTo>
                  <a:lnTo>
                    <a:pt x="1680" y="4049"/>
                  </a:lnTo>
                  <a:lnTo>
                    <a:pt x="1688" y="4043"/>
                  </a:lnTo>
                  <a:lnTo>
                    <a:pt x="1696" y="4038"/>
                  </a:lnTo>
                  <a:lnTo>
                    <a:pt x="1704" y="4033"/>
                  </a:lnTo>
                  <a:lnTo>
                    <a:pt x="1713" y="4028"/>
                  </a:lnTo>
                  <a:lnTo>
                    <a:pt x="1721" y="4023"/>
                  </a:lnTo>
                  <a:lnTo>
                    <a:pt x="1740" y="4016"/>
                  </a:lnTo>
                  <a:lnTo>
                    <a:pt x="1749" y="4012"/>
                  </a:lnTo>
                  <a:lnTo>
                    <a:pt x="1759" y="4010"/>
                  </a:lnTo>
                  <a:lnTo>
                    <a:pt x="1759" y="3570"/>
                  </a:lnTo>
                  <a:lnTo>
                    <a:pt x="1480" y="3570"/>
                  </a:lnTo>
                  <a:lnTo>
                    <a:pt x="1480" y="3875"/>
                  </a:lnTo>
                  <a:lnTo>
                    <a:pt x="1480" y="3882"/>
                  </a:lnTo>
                  <a:lnTo>
                    <a:pt x="1479" y="3888"/>
                  </a:lnTo>
                  <a:lnTo>
                    <a:pt x="1477" y="3896"/>
                  </a:lnTo>
                  <a:lnTo>
                    <a:pt x="1474" y="3902"/>
                  </a:lnTo>
                  <a:lnTo>
                    <a:pt x="1472" y="3908"/>
                  </a:lnTo>
                  <a:lnTo>
                    <a:pt x="1468" y="3914"/>
                  </a:lnTo>
                  <a:lnTo>
                    <a:pt x="1465" y="3919"/>
                  </a:lnTo>
                  <a:lnTo>
                    <a:pt x="1460" y="3924"/>
                  </a:lnTo>
                  <a:lnTo>
                    <a:pt x="1455" y="3929"/>
                  </a:lnTo>
                  <a:lnTo>
                    <a:pt x="1450" y="3932"/>
                  </a:lnTo>
                  <a:lnTo>
                    <a:pt x="1444" y="3936"/>
                  </a:lnTo>
                  <a:lnTo>
                    <a:pt x="1438" y="3939"/>
                  </a:lnTo>
                  <a:lnTo>
                    <a:pt x="1431" y="3942"/>
                  </a:lnTo>
                  <a:lnTo>
                    <a:pt x="1424" y="3943"/>
                  </a:lnTo>
                  <a:lnTo>
                    <a:pt x="1417" y="3944"/>
                  </a:lnTo>
                  <a:lnTo>
                    <a:pt x="1410" y="3944"/>
                  </a:lnTo>
                  <a:lnTo>
                    <a:pt x="1403" y="3944"/>
                  </a:lnTo>
                  <a:lnTo>
                    <a:pt x="1396" y="3943"/>
                  </a:lnTo>
                  <a:lnTo>
                    <a:pt x="1389" y="3942"/>
                  </a:lnTo>
                  <a:lnTo>
                    <a:pt x="1383" y="3939"/>
                  </a:lnTo>
                  <a:lnTo>
                    <a:pt x="1377" y="3936"/>
                  </a:lnTo>
                  <a:lnTo>
                    <a:pt x="1371" y="3932"/>
                  </a:lnTo>
                  <a:lnTo>
                    <a:pt x="1366" y="3929"/>
                  </a:lnTo>
                  <a:lnTo>
                    <a:pt x="1360" y="3924"/>
                  </a:lnTo>
                  <a:lnTo>
                    <a:pt x="1356" y="3919"/>
                  </a:lnTo>
                  <a:lnTo>
                    <a:pt x="1351" y="3914"/>
                  </a:lnTo>
                  <a:lnTo>
                    <a:pt x="1349" y="3908"/>
                  </a:lnTo>
                  <a:lnTo>
                    <a:pt x="1345" y="3902"/>
                  </a:lnTo>
                  <a:lnTo>
                    <a:pt x="1343" y="3896"/>
                  </a:lnTo>
                  <a:lnTo>
                    <a:pt x="1342" y="3888"/>
                  </a:lnTo>
                  <a:lnTo>
                    <a:pt x="1341" y="3882"/>
                  </a:lnTo>
                  <a:lnTo>
                    <a:pt x="1341" y="3875"/>
                  </a:lnTo>
                  <a:lnTo>
                    <a:pt x="1341" y="3570"/>
                  </a:lnTo>
                  <a:lnTo>
                    <a:pt x="1272" y="3570"/>
                  </a:lnTo>
                  <a:lnTo>
                    <a:pt x="1255" y="3570"/>
                  </a:lnTo>
                  <a:lnTo>
                    <a:pt x="1237" y="3569"/>
                  </a:lnTo>
                  <a:lnTo>
                    <a:pt x="1219" y="3566"/>
                  </a:lnTo>
                  <a:lnTo>
                    <a:pt x="1202" y="3563"/>
                  </a:lnTo>
                  <a:lnTo>
                    <a:pt x="1185" y="3559"/>
                  </a:lnTo>
                  <a:lnTo>
                    <a:pt x="1168" y="3554"/>
                  </a:lnTo>
                  <a:lnTo>
                    <a:pt x="1152" y="3549"/>
                  </a:lnTo>
                  <a:lnTo>
                    <a:pt x="1136" y="3542"/>
                  </a:lnTo>
                  <a:lnTo>
                    <a:pt x="1120" y="3536"/>
                  </a:lnTo>
                  <a:lnTo>
                    <a:pt x="1106" y="3527"/>
                  </a:lnTo>
                  <a:lnTo>
                    <a:pt x="1090" y="3519"/>
                  </a:lnTo>
                  <a:lnTo>
                    <a:pt x="1077" y="3510"/>
                  </a:lnTo>
                  <a:lnTo>
                    <a:pt x="1062" y="3501"/>
                  </a:lnTo>
                  <a:lnTo>
                    <a:pt x="1049" y="3490"/>
                  </a:lnTo>
                  <a:lnTo>
                    <a:pt x="1036" y="3479"/>
                  </a:lnTo>
                  <a:lnTo>
                    <a:pt x="1024" y="3467"/>
                  </a:lnTo>
                  <a:lnTo>
                    <a:pt x="1012" y="3455"/>
                  </a:lnTo>
                  <a:lnTo>
                    <a:pt x="1001" y="3442"/>
                  </a:lnTo>
                  <a:lnTo>
                    <a:pt x="991" y="3429"/>
                  </a:lnTo>
                  <a:lnTo>
                    <a:pt x="982" y="3416"/>
                  </a:lnTo>
                  <a:lnTo>
                    <a:pt x="972" y="3401"/>
                  </a:lnTo>
                  <a:lnTo>
                    <a:pt x="963" y="3386"/>
                  </a:lnTo>
                  <a:lnTo>
                    <a:pt x="956" y="3371"/>
                  </a:lnTo>
                  <a:lnTo>
                    <a:pt x="949" y="3355"/>
                  </a:lnTo>
                  <a:lnTo>
                    <a:pt x="943" y="3339"/>
                  </a:lnTo>
                  <a:lnTo>
                    <a:pt x="937" y="3323"/>
                  </a:lnTo>
                  <a:lnTo>
                    <a:pt x="932" y="3306"/>
                  </a:lnTo>
                  <a:lnTo>
                    <a:pt x="928" y="3289"/>
                  </a:lnTo>
                  <a:lnTo>
                    <a:pt x="925" y="3272"/>
                  </a:lnTo>
                  <a:lnTo>
                    <a:pt x="923" y="3254"/>
                  </a:lnTo>
                  <a:lnTo>
                    <a:pt x="921" y="3237"/>
                  </a:lnTo>
                  <a:lnTo>
                    <a:pt x="921" y="3219"/>
                  </a:lnTo>
                  <a:lnTo>
                    <a:pt x="921" y="3152"/>
                  </a:lnTo>
                  <a:lnTo>
                    <a:pt x="617" y="3152"/>
                  </a:lnTo>
                  <a:lnTo>
                    <a:pt x="609" y="3151"/>
                  </a:lnTo>
                  <a:lnTo>
                    <a:pt x="602" y="3149"/>
                  </a:lnTo>
                  <a:lnTo>
                    <a:pt x="595" y="3148"/>
                  </a:lnTo>
                  <a:lnTo>
                    <a:pt x="589" y="3146"/>
                  </a:lnTo>
                  <a:lnTo>
                    <a:pt x="583" y="3143"/>
                  </a:lnTo>
                  <a:lnTo>
                    <a:pt x="577" y="3140"/>
                  </a:lnTo>
                  <a:lnTo>
                    <a:pt x="572" y="3135"/>
                  </a:lnTo>
                  <a:lnTo>
                    <a:pt x="567" y="3131"/>
                  </a:lnTo>
                  <a:lnTo>
                    <a:pt x="562" y="3126"/>
                  </a:lnTo>
                  <a:lnTo>
                    <a:pt x="558" y="3120"/>
                  </a:lnTo>
                  <a:lnTo>
                    <a:pt x="555" y="3114"/>
                  </a:lnTo>
                  <a:lnTo>
                    <a:pt x="551" y="3108"/>
                  </a:lnTo>
                  <a:lnTo>
                    <a:pt x="549" y="3102"/>
                  </a:lnTo>
                  <a:lnTo>
                    <a:pt x="547" y="3096"/>
                  </a:lnTo>
                  <a:lnTo>
                    <a:pt x="546" y="3089"/>
                  </a:lnTo>
                  <a:lnTo>
                    <a:pt x="546" y="3081"/>
                  </a:lnTo>
                  <a:lnTo>
                    <a:pt x="546" y="3074"/>
                  </a:lnTo>
                  <a:lnTo>
                    <a:pt x="547" y="3067"/>
                  </a:lnTo>
                  <a:lnTo>
                    <a:pt x="549" y="3061"/>
                  </a:lnTo>
                  <a:lnTo>
                    <a:pt x="551" y="3053"/>
                  </a:lnTo>
                  <a:lnTo>
                    <a:pt x="555" y="3047"/>
                  </a:lnTo>
                  <a:lnTo>
                    <a:pt x="558" y="3042"/>
                  </a:lnTo>
                  <a:lnTo>
                    <a:pt x="562" y="3036"/>
                  </a:lnTo>
                  <a:lnTo>
                    <a:pt x="567" y="3032"/>
                  </a:lnTo>
                  <a:lnTo>
                    <a:pt x="572" y="3027"/>
                  </a:lnTo>
                  <a:lnTo>
                    <a:pt x="577" y="3023"/>
                  </a:lnTo>
                  <a:lnTo>
                    <a:pt x="583" y="3019"/>
                  </a:lnTo>
                  <a:lnTo>
                    <a:pt x="589" y="3017"/>
                  </a:lnTo>
                  <a:lnTo>
                    <a:pt x="595" y="3015"/>
                  </a:lnTo>
                  <a:lnTo>
                    <a:pt x="602" y="3012"/>
                  </a:lnTo>
                  <a:lnTo>
                    <a:pt x="609" y="3012"/>
                  </a:lnTo>
                  <a:lnTo>
                    <a:pt x="617" y="3011"/>
                  </a:lnTo>
                  <a:lnTo>
                    <a:pt x="921" y="3011"/>
                  </a:lnTo>
                  <a:lnTo>
                    <a:pt x="921" y="2734"/>
                  </a:lnTo>
                  <a:lnTo>
                    <a:pt x="482" y="2734"/>
                  </a:lnTo>
                  <a:lnTo>
                    <a:pt x="478" y="2742"/>
                  </a:lnTo>
                  <a:lnTo>
                    <a:pt x="474" y="2752"/>
                  </a:lnTo>
                  <a:lnTo>
                    <a:pt x="471" y="2762"/>
                  </a:lnTo>
                  <a:lnTo>
                    <a:pt x="467" y="2770"/>
                  </a:lnTo>
                  <a:lnTo>
                    <a:pt x="457" y="2787"/>
                  </a:lnTo>
                  <a:lnTo>
                    <a:pt x="448" y="2803"/>
                  </a:lnTo>
                  <a:lnTo>
                    <a:pt x="435" y="2819"/>
                  </a:lnTo>
                  <a:lnTo>
                    <a:pt x="423" y="2833"/>
                  </a:lnTo>
                  <a:lnTo>
                    <a:pt x="409" y="2847"/>
                  </a:lnTo>
                  <a:lnTo>
                    <a:pt x="394" y="2859"/>
                  </a:lnTo>
                  <a:lnTo>
                    <a:pt x="378" y="2871"/>
                  </a:lnTo>
                  <a:lnTo>
                    <a:pt x="361" y="2881"/>
                  </a:lnTo>
                  <a:lnTo>
                    <a:pt x="353" y="2884"/>
                  </a:lnTo>
                  <a:lnTo>
                    <a:pt x="344" y="2889"/>
                  </a:lnTo>
                  <a:lnTo>
                    <a:pt x="326" y="2897"/>
                  </a:lnTo>
                  <a:lnTo>
                    <a:pt x="307" y="2902"/>
                  </a:lnTo>
                  <a:lnTo>
                    <a:pt x="287" y="2906"/>
                  </a:lnTo>
                  <a:lnTo>
                    <a:pt x="277" y="2908"/>
                  </a:lnTo>
                  <a:lnTo>
                    <a:pt x="268" y="2909"/>
                  </a:lnTo>
                  <a:lnTo>
                    <a:pt x="247" y="2909"/>
                  </a:lnTo>
                  <a:lnTo>
                    <a:pt x="234" y="2909"/>
                  </a:lnTo>
                  <a:lnTo>
                    <a:pt x="221" y="2908"/>
                  </a:lnTo>
                  <a:lnTo>
                    <a:pt x="209" y="2906"/>
                  </a:lnTo>
                  <a:lnTo>
                    <a:pt x="197" y="2904"/>
                  </a:lnTo>
                  <a:lnTo>
                    <a:pt x="185" y="2902"/>
                  </a:lnTo>
                  <a:lnTo>
                    <a:pt x="173" y="2898"/>
                  </a:lnTo>
                  <a:lnTo>
                    <a:pt x="162" y="2894"/>
                  </a:lnTo>
                  <a:lnTo>
                    <a:pt x="151" y="2891"/>
                  </a:lnTo>
                  <a:lnTo>
                    <a:pt x="140" y="2884"/>
                  </a:lnTo>
                  <a:lnTo>
                    <a:pt x="129" y="2880"/>
                  </a:lnTo>
                  <a:lnTo>
                    <a:pt x="119" y="2874"/>
                  </a:lnTo>
                  <a:lnTo>
                    <a:pt x="108" y="2867"/>
                  </a:lnTo>
                  <a:lnTo>
                    <a:pt x="100" y="2860"/>
                  </a:lnTo>
                  <a:lnTo>
                    <a:pt x="90" y="2853"/>
                  </a:lnTo>
                  <a:lnTo>
                    <a:pt x="72" y="2837"/>
                  </a:lnTo>
                  <a:lnTo>
                    <a:pt x="64" y="2829"/>
                  </a:lnTo>
                  <a:lnTo>
                    <a:pt x="56" y="2820"/>
                  </a:lnTo>
                  <a:lnTo>
                    <a:pt x="49" y="2810"/>
                  </a:lnTo>
                  <a:lnTo>
                    <a:pt x="43" y="2801"/>
                  </a:lnTo>
                  <a:lnTo>
                    <a:pt x="35" y="2791"/>
                  </a:lnTo>
                  <a:lnTo>
                    <a:pt x="30" y="2780"/>
                  </a:lnTo>
                  <a:lnTo>
                    <a:pt x="24" y="2770"/>
                  </a:lnTo>
                  <a:lnTo>
                    <a:pt x="19" y="2759"/>
                  </a:lnTo>
                  <a:lnTo>
                    <a:pt x="15" y="2748"/>
                  </a:lnTo>
                  <a:lnTo>
                    <a:pt x="11" y="2736"/>
                  </a:lnTo>
                  <a:lnTo>
                    <a:pt x="9" y="2725"/>
                  </a:lnTo>
                  <a:lnTo>
                    <a:pt x="5" y="2713"/>
                  </a:lnTo>
                  <a:lnTo>
                    <a:pt x="2" y="2701"/>
                  </a:lnTo>
                  <a:lnTo>
                    <a:pt x="1" y="2689"/>
                  </a:lnTo>
                  <a:lnTo>
                    <a:pt x="0" y="2675"/>
                  </a:lnTo>
                  <a:lnTo>
                    <a:pt x="0" y="2663"/>
                  </a:lnTo>
                  <a:lnTo>
                    <a:pt x="0" y="2651"/>
                  </a:lnTo>
                  <a:lnTo>
                    <a:pt x="1" y="2638"/>
                  </a:lnTo>
                  <a:lnTo>
                    <a:pt x="2" y="2626"/>
                  </a:lnTo>
                  <a:lnTo>
                    <a:pt x="5" y="2613"/>
                  </a:lnTo>
                  <a:lnTo>
                    <a:pt x="9" y="2601"/>
                  </a:lnTo>
                  <a:lnTo>
                    <a:pt x="11" y="2590"/>
                  </a:lnTo>
                  <a:lnTo>
                    <a:pt x="15" y="2578"/>
                  </a:lnTo>
                  <a:lnTo>
                    <a:pt x="19" y="2567"/>
                  </a:lnTo>
                  <a:lnTo>
                    <a:pt x="24" y="2556"/>
                  </a:lnTo>
                  <a:lnTo>
                    <a:pt x="30" y="2547"/>
                  </a:lnTo>
                  <a:lnTo>
                    <a:pt x="35" y="2536"/>
                  </a:lnTo>
                  <a:lnTo>
                    <a:pt x="43" y="2526"/>
                  </a:lnTo>
                  <a:lnTo>
                    <a:pt x="49" y="2516"/>
                  </a:lnTo>
                  <a:lnTo>
                    <a:pt x="56" y="2507"/>
                  </a:lnTo>
                  <a:lnTo>
                    <a:pt x="72" y="2490"/>
                  </a:lnTo>
                  <a:lnTo>
                    <a:pt x="82" y="2481"/>
                  </a:lnTo>
                  <a:lnTo>
                    <a:pt x="90" y="2474"/>
                  </a:lnTo>
                  <a:lnTo>
                    <a:pt x="100" y="2466"/>
                  </a:lnTo>
                  <a:lnTo>
                    <a:pt x="108" y="2459"/>
                  </a:lnTo>
                  <a:lnTo>
                    <a:pt x="119" y="2453"/>
                  </a:lnTo>
                  <a:lnTo>
                    <a:pt x="129" y="2447"/>
                  </a:lnTo>
                  <a:lnTo>
                    <a:pt x="140" y="2441"/>
                  </a:lnTo>
                  <a:lnTo>
                    <a:pt x="151" y="2436"/>
                  </a:lnTo>
                  <a:lnTo>
                    <a:pt x="162" y="2432"/>
                  </a:lnTo>
                  <a:lnTo>
                    <a:pt x="173" y="2429"/>
                  </a:lnTo>
                  <a:lnTo>
                    <a:pt x="185" y="2425"/>
                  </a:lnTo>
                  <a:lnTo>
                    <a:pt x="197" y="2423"/>
                  </a:lnTo>
                  <a:lnTo>
                    <a:pt x="209" y="2420"/>
                  </a:lnTo>
                  <a:lnTo>
                    <a:pt x="221" y="2418"/>
                  </a:lnTo>
                  <a:lnTo>
                    <a:pt x="234" y="2418"/>
                  </a:lnTo>
                  <a:lnTo>
                    <a:pt x="247" y="2417"/>
                  </a:lnTo>
                  <a:lnTo>
                    <a:pt x="268" y="2418"/>
                  </a:lnTo>
                  <a:lnTo>
                    <a:pt x="287" y="2420"/>
                  </a:lnTo>
                  <a:lnTo>
                    <a:pt x="297" y="2423"/>
                  </a:lnTo>
                  <a:lnTo>
                    <a:pt x="307" y="2425"/>
                  </a:lnTo>
                  <a:lnTo>
                    <a:pt x="316" y="2428"/>
                  </a:lnTo>
                  <a:lnTo>
                    <a:pt x="326" y="2430"/>
                  </a:lnTo>
                  <a:lnTo>
                    <a:pt x="344" y="2437"/>
                  </a:lnTo>
                  <a:lnTo>
                    <a:pt x="361" y="2446"/>
                  </a:lnTo>
                  <a:lnTo>
                    <a:pt x="370" y="2451"/>
                  </a:lnTo>
                  <a:lnTo>
                    <a:pt x="378" y="2455"/>
                  </a:lnTo>
                  <a:lnTo>
                    <a:pt x="394" y="2468"/>
                  </a:lnTo>
                  <a:lnTo>
                    <a:pt x="401" y="2474"/>
                  </a:lnTo>
                  <a:lnTo>
                    <a:pt x="409" y="2480"/>
                  </a:lnTo>
                  <a:lnTo>
                    <a:pt x="423" y="2493"/>
                  </a:lnTo>
                  <a:lnTo>
                    <a:pt x="429" y="2500"/>
                  </a:lnTo>
                  <a:lnTo>
                    <a:pt x="435" y="2508"/>
                  </a:lnTo>
                  <a:lnTo>
                    <a:pt x="442" y="2515"/>
                  </a:lnTo>
                  <a:lnTo>
                    <a:pt x="448" y="2522"/>
                  </a:lnTo>
                  <a:lnTo>
                    <a:pt x="453" y="2531"/>
                  </a:lnTo>
                  <a:lnTo>
                    <a:pt x="457" y="2539"/>
                  </a:lnTo>
                  <a:lnTo>
                    <a:pt x="462" y="2548"/>
                  </a:lnTo>
                  <a:lnTo>
                    <a:pt x="467" y="2556"/>
                  </a:lnTo>
                  <a:lnTo>
                    <a:pt x="474" y="2575"/>
                  </a:lnTo>
                  <a:lnTo>
                    <a:pt x="478" y="2583"/>
                  </a:lnTo>
                  <a:lnTo>
                    <a:pt x="482" y="2593"/>
                  </a:lnTo>
                  <a:lnTo>
                    <a:pt x="921" y="2593"/>
                  </a:lnTo>
                  <a:lnTo>
                    <a:pt x="921" y="2316"/>
                  </a:lnTo>
                  <a:lnTo>
                    <a:pt x="617" y="2316"/>
                  </a:lnTo>
                  <a:lnTo>
                    <a:pt x="609" y="2314"/>
                  </a:lnTo>
                  <a:lnTo>
                    <a:pt x="602" y="2314"/>
                  </a:lnTo>
                  <a:lnTo>
                    <a:pt x="595" y="2312"/>
                  </a:lnTo>
                  <a:lnTo>
                    <a:pt x="589" y="2310"/>
                  </a:lnTo>
                  <a:lnTo>
                    <a:pt x="583" y="2307"/>
                  </a:lnTo>
                  <a:lnTo>
                    <a:pt x="577" y="2304"/>
                  </a:lnTo>
                  <a:lnTo>
                    <a:pt x="572" y="2299"/>
                  </a:lnTo>
                  <a:lnTo>
                    <a:pt x="567" y="2295"/>
                  </a:lnTo>
                  <a:lnTo>
                    <a:pt x="562" y="2290"/>
                  </a:lnTo>
                  <a:lnTo>
                    <a:pt x="558" y="2284"/>
                  </a:lnTo>
                  <a:lnTo>
                    <a:pt x="555" y="2278"/>
                  </a:lnTo>
                  <a:lnTo>
                    <a:pt x="551" y="2272"/>
                  </a:lnTo>
                  <a:lnTo>
                    <a:pt x="549" y="2266"/>
                  </a:lnTo>
                  <a:lnTo>
                    <a:pt x="547" y="2260"/>
                  </a:lnTo>
                  <a:lnTo>
                    <a:pt x="546" y="2253"/>
                  </a:lnTo>
                  <a:lnTo>
                    <a:pt x="546" y="2245"/>
                  </a:lnTo>
                  <a:lnTo>
                    <a:pt x="546" y="2238"/>
                  </a:lnTo>
                  <a:lnTo>
                    <a:pt x="547" y="2231"/>
                  </a:lnTo>
                  <a:lnTo>
                    <a:pt x="549" y="2225"/>
                  </a:lnTo>
                  <a:lnTo>
                    <a:pt x="551" y="2217"/>
                  </a:lnTo>
                  <a:lnTo>
                    <a:pt x="555" y="2211"/>
                  </a:lnTo>
                  <a:lnTo>
                    <a:pt x="558" y="2206"/>
                  </a:lnTo>
                  <a:lnTo>
                    <a:pt x="562" y="2200"/>
                  </a:lnTo>
                  <a:lnTo>
                    <a:pt x="567" y="2195"/>
                  </a:lnTo>
                  <a:lnTo>
                    <a:pt x="572" y="2191"/>
                  </a:lnTo>
                  <a:lnTo>
                    <a:pt x="577" y="2187"/>
                  </a:lnTo>
                  <a:lnTo>
                    <a:pt x="583" y="2183"/>
                  </a:lnTo>
                  <a:lnTo>
                    <a:pt x="589" y="2181"/>
                  </a:lnTo>
                  <a:lnTo>
                    <a:pt x="595" y="2178"/>
                  </a:lnTo>
                  <a:lnTo>
                    <a:pt x="602" y="2176"/>
                  </a:lnTo>
                  <a:lnTo>
                    <a:pt x="609" y="2176"/>
                  </a:lnTo>
                  <a:lnTo>
                    <a:pt x="617" y="2175"/>
                  </a:lnTo>
                  <a:lnTo>
                    <a:pt x="921" y="2175"/>
                  </a:lnTo>
                  <a:lnTo>
                    <a:pt x="921" y="1898"/>
                  </a:lnTo>
                  <a:lnTo>
                    <a:pt x="482" y="1898"/>
                  </a:lnTo>
                  <a:lnTo>
                    <a:pt x="478" y="1906"/>
                  </a:lnTo>
                  <a:lnTo>
                    <a:pt x="474" y="1916"/>
                  </a:lnTo>
                  <a:lnTo>
                    <a:pt x="471" y="1926"/>
                  </a:lnTo>
                  <a:lnTo>
                    <a:pt x="467" y="1934"/>
                  </a:lnTo>
                  <a:lnTo>
                    <a:pt x="457" y="1951"/>
                  </a:lnTo>
                  <a:lnTo>
                    <a:pt x="448" y="1968"/>
                  </a:lnTo>
                  <a:lnTo>
                    <a:pt x="435" y="1983"/>
                  </a:lnTo>
                  <a:lnTo>
                    <a:pt x="423" y="1997"/>
                  </a:lnTo>
                  <a:lnTo>
                    <a:pt x="409" y="2011"/>
                  </a:lnTo>
                  <a:lnTo>
                    <a:pt x="394" y="2023"/>
                  </a:lnTo>
                  <a:lnTo>
                    <a:pt x="378" y="2035"/>
                  </a:lnTo>
                  <a:lnTo>
                    <a:pt x="361" y="2045"/>
                  </a:lnTo>
                  <a:lnTo>
                    <a:pt x="353" y="2048"/>
                  </a:lnTo>
                  <a:lnTo>
                    <a:pt x="344" y="2053"/>
                  </a:lnTo>
                  <a:lnTo>
                    <a:pt x="326" y="2060"/>
                  </a:lnTo>
                  <a:lnTo>
                    <a:pt x="307" y="2065"/>
                  </a:lnTo>
                  <a:lnTo>
                    <a:pt x="287" y="2070"/>
                  </a:lnTo>
                  <a:lnTo>
                    <a:pt x="277" y="2071"/>
                  </a:lnTo>
                  <a:lnTo>
                    <a:pt x="268" y="2073"/>
                  </a:lnTo>
                  <a:lnTo>
                    <a:pt x="247" y="2073"/>
                  </a:lnTo>
                  <a:lnTo>
                    <a:pt x="234" y="2073"/>
                  </a:lnTo>
                  <a:lnTo>
                    <a:pt x="221" y="2071"/>
                  </a:lnTo>
                  <a:lnTo>
                    <a:pt x="209" y="2070"/>
                  </a:lnTo>
                  <a:lnTo>
                    <a:pt x="197" y="2068"/>
                  </a:lnTo>
                  <a:lnTo>
                    <a:pt x="185" y="2065"/>
                  </a:lnTo>
                  <a:lnTo>
                    <a:pt x="173" y="2062"/>
                  </a:lnTo>
                  <a:lnTo>
                    <a:pt x="162" y="2058"/>
                  </a:lnTo>
                  <a:lnTo>
                    <a:pt x="151" y="2054"/>
                  </a:lnTo>
                  <a:lnTo>
                    <a:pt x="140" y="2048"/>
                  </a:lnTo>
                  <a:lnTo>
                    <a:pt x="129" y="2043"/>
                  </a:lnTo>
                  <a:lnTo>
                    <a:pt x="119" y="2037"/>
                  </a:lnTo>
                  <a:lnTo>
                    <a:pt x="108" y="2031"/>
                  </a:lnTo>
                  <a:lnTo>
                    <a:pt x="100" y="2024"/>
                  </a:lnTo>
                  <a:lnTo>
                    <a:pt x="90" y="2017"/>
                  </a:lnTo>
                  <a:lnTo>
                    <a:pt x="72" y="2001"/>
                  </a:lnTo>
                  <a:lnTo>
                    <a:pt x="64" y="1992"/>
                  </a:lnTo>
                  <a:lnTo>
                    <a:pt x="56" y="1984"/>
                  </a:lnTo>
                  <a:lnTo>
                    <a:pt x="49" y="1974"/>
                  </a:lnTo>
                  <a:lnTo>
                    <a:pt x="43" y="1964"/>
                  </a:lnTo>
                  <a:lnTo>
                    <a:pt x="35" y="1955"/>
                  </a:lnTo>
                  <a:lnTo>
                    <a:pt x="30" y="1944"/>
                  </a:lnTo>
                  <a:lnTo>
                    <a:pt x="24" y="1934"/>
                  </a:lnTo>
                  <a:lnTo>
                    <a:pt x="19" y="1923"/>
                  </a:lnTo>
                  <a:lnTo>
                    <a:pt x="15" y="1912"/>
                  </a:lnTo>
                  <a:lnTo>
                    <a:pt x="11" y="1900"/>
                  </a:lnTo>
                  <a:lnTo>
                    <a:pt x="9" y="1889"/>
                  </a:lnTo>
                  <a:lnTo>
                    <a:pt x="5" y="1877"/>
                  </a:lnTo>
                  <a:lnTo>
                    <a:pt x="2" y="1865"/>
                  </a:lnTo>
                  <a:lnTo>
                    <a:pt x="1" y="1853"/>
                  </a:lnTo>
                  <a:lnTo>
                    <a:pt x="0" y="1839"/>
                  </a:lnTo>
                  <a:lnTo>
                    <a:pt x="0" y="1827"/>
                  </a:lnTo>
                  <a:lnTo>
                    <a:pt x="0" y="1815"/>
                  </a:lnTo>
                  <a:lnTo>
                    <a:pt x="1" y="1802"/>
                  </a:lnTo>
                  <a:lnTo>
                    <a:pt x="2" y="1789"/>
                  </a:lnTo>
                  <a:lnTo>
                    <a:pt x="5" y="1777"/>
                  </a:lnTo>
                  <a:lnTo>
                    <a:pt x="9" y="1765"/>
                  </a:lnTo>
                  <a:lnTo>
                    <a:pt x="11" y="1754"/>
                  </a:lnTo>
                  <a:lnTo>
                    <a:pt x="15" y="1742"/>
                  </a:lnTo>
                  <a:lnTo>
                    <a:pt x="19" y="1731"/>
                  </a:lnTo>
                  <a:lnTo>
                    <a:pt x="24" y="1720"/>
                  </a:lnTo>
                  <a:lnTo>
                    <a:pt x="30" y="1710"/>
                  </a:lnTo>
                  <a:lnTo>
                    <a:pt x="35" y="1700"/>
                  </a:lnTo>
                  <a:lnTo>
                    <a:pt x="43" y="1690"/>
                  </a:lnTo>
                  <a:lnTo>
                    <a:pt x="49" y="1680"/>
                  </a:lnTo>
                  <a:lnTo>
                    <a:pt x="56" y="1670"/>
                  </a:lnTo>
                  <a:lnTo>
                    <a:pt x="72" y="1653"/>
                  </a:lnTo>
                  <a:lnTo>
                    <a:pt x="82" y="1645"/>
                  </a:lnTo>
                  <a:lnTo>
                    <a:pt x="90" y="1638"/>
                  </a:lnTo>
                  <a:lnTo>
                    <a:pt x="100" y="1630"/>
                  </a:lnTo>
                  <a:lnTo>
                    <a:pt x="108" y="1623"/>
                  </a:lnTo>
                  <a:lnTo>
                    <a:pt x="119" y="1617"/>
                  </a:lnTo>
                  <a:lnTo>
                    <a:pt x="129" y="1611"/>
                  </a:lnTo>
                  <a:lnTo>
                    <a:pt x="140" y="1605"/>
                  </a:lnTo>
                  <a:lnTo>
                    <a:pt x="151" y="1600"/>
                  </a:lnTo>
                  <a:lnTo>
                    <a:pt x="162" y="1596"/>
                  </a:lnTo>
                  <a:lnTo>
                    <a:pt x="173" y="1593"/>
                  </a:lnTo>
                  <a:lnTo>
                    <a:pt x="185" y="1589"/>
                  </a:lnTo>
                  <a:lnTo>
                    <a:pt x="197" y="1586"/>
                  </a:lnTo>
                  <a:lnTo>
                    <a:pt x="209" y="1584"/>
                  </a:lnTo>
                  <a:lnTo>
                    <a:pt x="221" y="1583"/>
                  </a:lnTo>
                  <a:lnTo>
                    <a:pt x="234" y="1582"/>
                  </a:lnTo>
                  <a:lnTo>
                    <a:pt x="247" y="1580"/>
                  </a:lnTo>
                  <a:lnTo>
                    <a:pt x="268" y="1582"/>
                  </a:lnTo>
                  <a:lnTo>
                    <a:pt x="287" y="1584"/>
                  </a:lnTo>
                  <a:lnTo>
                    <a:pt x="297" y="1586"/>
                  </a:lnTo>
                  <a:lnTo>
                    <a:pt x="307" y="1589"/>
                  </a:lnTo>
                  <a:lnTo>
                    <a:pt x="316" y="1591"/>
                  </a:lnTo>
                  <a:lnTo>
                    <a:pt x="326" y="1594"/>
                  </a:lnTo>
                  <a:lnTo>
                    <a:pt x="344" y="1601"/>
                  </a:lnTo>
                  <a:lnTo>
                    <a:pt x="361" y="1610"/>
                  </a:lnTo>
                  <a:lnTo>
                    <a:pt x="370" y="1614"/>
                  </a:lnTo>
                  <a:lnTo>
                    <a:pt x="378" y="1619"/>
                  </a:lnTo>
                  <a:lnTo>
                    <a:pt x="394" y="1631"/>
                  </a:lnTo>
                  <a:lnTo>
                    <a:pt x="401" y="1638"/>
                  </a:lnTo>
                  <a:lnTo>
                    <a:pt x="409" y="1644"/>
                  </a:lnTo>
                  <a:lnTo>
                    <a:pt x="423" y="1657"/>
                  </a:lnTo>
                  <a:lnTo>
                    <a:pt x="429" y="1664"/>
                  </a:lnTo>
                  <a:lnTo>
                    <a:pt x="435" y="1672"/>
                  </a:lnTo>
                  <a:lnTo>
                    <a:pt x="442" y="1679"/>
                  </a:lnTo>
                  <a:lnTo>
                    <a:pt x="448" y="1686"/>
                  </a:lnTo>
                  <a:lnTo>
                    <a:pt x="453" y="1695"/>
                  </a:lnTo>
                  <a:lnTo>
                    <a:pt x="457" y="1703"/>
                  </a:lnTo>
                  <a:lnTo>
                    <a:pt x="462" y="1712"/>
                  </a:lnTo>
                  <a:lnTo>
                    <a:pt x="467" y="1720"/>
                  </a:lnTo>
                  <a:lnTo>
                    <a:pt x="474" y="1738"/>
                  </a:lnTo>
                  <a:lnTo>
                    <a:pt x="478" y="1747"/>
                  </a:lnTo>
                  <a:lnTo>
                    <a:pt x="482" y="1757"/>
                  </a:lnTo>
                  <a:lnTo>
                    <a:pt x="921" y="1757"/>
                  </a:lnTo>
                  <a:lnTo>
                    <a:pt x="921" y="1480"/>
                  </a:lnTo>
                  <a:lnTo>
                    <a:pt x="617" y="1480"/>
                  </a:lnTo>
                  <a:lnTo>
                    <a:pt x="609" y="1478"/>
                  </a:lnTo>
                  <a:lnTo>
                    <a:pt x="602" y="1478"/>
                  </a:lnTo>
                  <a:lnTo>
                    <a:pt x="595" y="1476"/>
                  </a:lnTo>
                  <a:lnTo>
                    <a:pt x="589" y="1473"/>
                  </a:lnTo>
                  <a:lnTo>
                    <a:pt x="583" y="1471"/>
                  </a:lnTo>
                  <a:lnTo>
                    <a:pt x="577" y="1467"/>
                  </a:lnTo>
                  <a:lnTo>
                    <a:pt x="572" y="1464"/>
                  </a:lnTo>
                  <a:lnTo>
                    <a:pt x="567" y="1459"/>
                  </a:lnTo>
                  <a:lnTo>
                    <a:pt x="562" y="1454"/>
                  </a:lnTo>
                  <a:lnTo>
                    <a:pt x="558" y="1448"/>
                  </a:lnTo>
                  <a:lnTo>
                    <a:pt x="555" y="1443"/>
                  </a:lnTo>
                  <a:lnTo>
                    <a:pt x="551" y="1436"/>
                  </a:lnTo>
                  <a:lnTo>
                    <a:pt x="549" y="1430"/>
                  </a:lnTo>
                  <a:lnTo>
                    <a:pt x="547" y="1424"/>
                  </a:lnTo>
                  <a:lnTo>
                    <a:pt x="546" y="1416"/>
                  </a:lnTo>
                  <a:lnTo>
                    <a:pt x="546" y="1409"/>
                  </a:lnTo>
                  <a:lnTo>
                    <a:pt x="546" y="1402"/>
                  </a:lnTo>
                  <a:lnTo>
                    <a:pt x="547" y="1394"/>
                  </a:lnTo>
                  <a:lnTo>
                    <a:pt x="549" y="1388"/>
                  </a:lnTo>
                  <a:lnTo>
                    <a:pt x="551" y="1382"/>
                  </a:lnTo>
                  <a:lnTo>
                    <a:pt x="555" y="1375"/>
                  </a:lnTo>
                  <a:lnTo>
                    <a:pt x="558" y="1370"/>
                  </a:lnTo>
                  <a:lnTo>
                    <a:pt x="562" y="1364"/>
                  </a:lnTo>
                  <a:lnTo>
                    <a:pt x="567" y="1359"/>
                  </a:lnTo>
                  <a:lnTo>
                    <a:pt x="572" y="1354"/>
                  </a:lnTo>
                  <a:lnTo>
                    <a:pt x="577" y="1351"/>
                  </a:lnTo>
                  <a:lnTo>
                    <a:pt x="583" y="1347"/>
                  </a:lnTo>
                  <a:lnTo>
                    <a:pt x="589" y="1345"/>
                  </a:lnTo>
                  <a:lnTo>
                    <a:pt x="595" y="1342"/>
                  </a:lnTo>
                  <a:lnTo>
                    <a:pt x="602" y="1340"/>
                  </a:lnTo>
                  <a:lnTo>
                    <a:pt x="609" y="1340"/>
                  </a:lnTo>
                  <a:lnTo>
                    <a:pt x="617" y="1339"/>
                  </a:lnTo>
                  <a:lnTo>
                    <a:pt x="921" y="1339"/>
                  </a:lnTo>
                  <a:lnTo>
                    <a:pt x="921" y="1272"/>
                  </a:lnTo>
                  <a:lnTo>
                    <a:pt x="921" y="1253"/>
                  </a:lnTo>
                  <a:lnTo>
                    <a:pt x="923" y="1236"/>
                  </a:lnTo>
                  <a:lnTo>
                    <a:pt x="925" y="1218"/>
                  </a:lnTo>
                  <a:lnTo>
                    <a:pt x="928" y="1201"/>
                  </a:lnTo>
                  <a:lnTo>
                    <a:pt x="932" y="1184"/>
                  </a:lnTo>
                  <a:lnTo>
                    <a:pt x="937" y="1167"/>
                  </a:lnTo>
                  <a:lnTo>
                    <a:pt x="943" y="1151"/>
                  </a:lnTo>
                  <a:lnTo>
                    <a:pt x="949" y="1136"/>
                  </a:lnTo>
                  <a:lnTo>
                    <a:pt x="956" y="1120"/>
                  </a:lnTo>
                  <a:lnTo>
                    <a:pt x="963" y="1104"/>
                  </a:lnTo>
                  <a:lnTo>
                    <a:pt x="972" y="1089"/>
                  </a:lnTo>
                  <a:lnTo>
                    <a:pt x="982" y="1075"/>
                  </a:lnTo>
                  <a:lnTo>
                    <a:pt x="991" y="1061"/>
                  </a:lnTo>
                  <a:lnTo>
                    <a:pt x="1001" y="1048"/>
                  </a:lnTo>
                  <a:lnTo>
                    <a:pt x="1012" y="1036"/>
                  </a:lnTo>
                  <a:lnTo>
                    <a:pt x="1024" y="1024"/>
                  </a:lnTo>
                  <a:lnTo>
                    <a:pt x="1036" y="1012"/>
                  </a:lnTo>
                  <a:lnTo>
                    <a:pt x="1049" y="1001"/>
                  </a:lnTo>
                  <a:lnTo>
                    <a:pt x="1062" y="990"/>
                  </a:lnTo>
                  <a:lnTo>
                    <a:pt x="1077" y="980"/>
                  </a:lnTo>
                  <a:lnTo>
                    <a:pt x="1090" y="972"/>
                  </a:lnTo>
                  <a:lnTo>
                    <a:pt x="1106" y="963"/>
                  </a:lnTo>
                  <a:lnTo>
                    <a:pt x="1120" y="954"/>
                  </a:lnTo>
                  <a:lnTo>
                    <a:pt x="1136" y="947"/>
                  </a:lnTo>
                  <a:lnTo>
                    <a:pt x="1152" y="941"/>
                  </a:lnTo>
                  <a:lnTo>
                    <a:pt x="1168" y="936"/>
                  </a:lnTo>
                  <a:lnTo>
                    <a:pt x="1185" y="931"/>
                  </a:lnTo>
                  <a:lnTo>
                    <a:pt x="1202" y="928"/>
                  </a:lnTo>
                  <a:lnTo>
                    <a:pt x="1219" y="924"/>
                  </a:lnTo>
                  <a:lnTo>
                    <a:pt x="1237" y="922"/>
                  </a:lnTo>
                  <a:lnTo>
                    <a:pt x="1255" y="920"/>
                  </a:lnTo>
                  <a:lnTo>
                    <a:pt x="1272" y="920"/>
                  </a:lnTo>
                  <a:lnTo>
                    <a:pt x="1341" y="920"/>
                  </a:lnTo>
                  <a:lnTo>
                    <a:pt x="1341" y="615"/>
                  </a:lnTo>
                  <a:lnTo>
                    <a:pt x="1341" y="608"/>
                  </a:lnTo>
                  <a:lnTo>
                    <a:pt x="1342" y="602"/>
                  </a:lnTo>
                  <a:lnTo>
                    <a:pt x="1343" y="595"/>
                  </a:lnTo>
                  <a:lnTo>
                    <a:pt x="1345" y="589"/>
                  </a:lnTo>
                  <a:lnTo>
                    <a:pt x="1349" y="583"/>
                  </a:lnTo>
                  <a:lnTo>
                    <a:pt x="1351" y="577"/>
                  </a:lnTo>
                  <a:lnTo>
                    <a:pt x="1356" y="572"/>
                  </a:lnTo>
                  <a:lnTo>
                    <a:pt x="1360" y="566"/>
                  </a:lnTo>
                  <a:lnTo>
                    <a:pt x="1366" y="562"/>
                  </a:lnTo>
                  <a:lnTo>
                    <a:pt x="1371" y="557"/>
                  </a:lnTo>
                  <a:lnTo>
                    <a:pt x="1377" y="555"/>
                  </a:lnTo>
                  <a:lnTo>
                    <a:pt x="1383" y="551"/>
                  </a:lnTo>
                  <a:lnTo>
                    <a:pt x="1389" y="549"/>
                  </a:lnTo>
                  <a:lnTo>
                    <a:pt x="1396" y="547"/>
                  </a:lnTo>
                  <a:lnTo>
                    <a:pt x="1403" y="546"/>
                  </a:lnTo>
                  <a:lnTo>
                    <a:pt x="1410" y="546"/>
                  </a:lnTo>
                  <a:lnTo>
                    <a:pt x="1417" y="546"/>
                  </a:lnTo>
                  <a:lnTo>
                    <a:pt x="1424" y="547"/>
                  </a:lnTo>
                  <a:lnTo>
                    <a:pt x="1431" y="549"/>
                  </a:lnTo>
                  <a:lnTo>
                    <a:pt x="1438" y="551"/>
                  </a:lnTo>
                  <a:lnTo>
                    <a:pt x="1444" y="555"/>
                  </a:lnTo>
                  <a:lnTo>
                    <a:pt x="1450" y="557"/>
                  </a:lnTo>
                  <a:lnTo>
                    <a:pt x="1455" y="562"/>
                  </a:lnTo>
                  <a:lnTo>
                    <a:pt x="1460" y="566"/>
                  </a:lnTo>
                  <a:lnTo>
                    <a:pt x="1465" y="572"/>
                  </a:lnTo>
                  <a:lnTo>
                    <a:pt x="1468" y="577"/>
                  </a:lnTo>
                  <a:lnTo>
                    <a:pt x="1472" y="583"/>
                  </a:lnTo>
                  <a:lnTo>
                    <a:pt x="1474" y="589"/>
                  </a:lnTo>
                  <a:lnTo>
                    <a:pt x="1477" y="595"/>
                  </a:lnTo>
                  <a:lnTo>
                    <a:pt x="1479" y="602"/>
                  </a:lnTo>
                  <a:lnTo>
                    <a:pt x="1480" y="608"/>
                  </a:lnTo>
                  <a:lnTo>
                    <a:pt x="1480" y="615"/>
                  </a:lnTo>
                  <a:lnTo>
                    <a:pt x="1480" y="920"/>
                  </a:lnTo>
                  <a:lnTo>
                    <a:pt x="1759" y="920"/>
                  </a:lnTo>
                  <a:lnTo>
                    <a:pt x="1759" y="481"/>
                  </a:lnTo>
                  <a:lnTo>
                    <a:pt x="1740" y="474"/>
                  </a:lnTo>
                  <a:lnTo>
                    <a:pt x="1731" y="471"/>
                  </a:lnTo>
                  <a:lnTo>
                    <a:pt x="1721" y="467"/>
                  </a:lnTo>
                  <a:lnTo>
                    <a:pt x="1704" y="457"/>
                  </a:lnTo>
                  <a:lnTo>
                    <a:pt x="1688" y="448"/>
                  </a:lnTo>
                  <a:lnTo>
                    <a:pt x="1673" y="436"/>
                  </a:lnTo>
                  <a:lnTo>
                    <a:pt x="1658" y="422"/>
                  </a:lnTo>
                  <a:lnTo>
                    <a:pt x="1645" y="409"/>
                  </a:lnTo>
                  <a:lnTo>
                    <a:pt x="1632" y="394"/>
                  </a:lnTo>
                  <a:lnTo>
                    <a:pt x="1622" y="378"/>
                  </a:lnTo>
                  <a:lnTo>
                    <a:pt x="1612" y="361"/>
                  </a:lnTo>
                  <a:lnTo>
                    <a:pt x="1607" y="353"/>
                  </a:lnTo>
                  <a:lnTo>
                    <a:pt x="1603" y="344"/>
                  </a:lnTo>
                  <a:lnTo>
                    <a:pt x="1596" y="326"/>
                  </a:lnTo>
                  <a:lnTo>
                    <a:pt x="1590" y="307"/>
                  </a:lnTo>
                  <a:lnTo>
                    <a:pt x="1586" y="287"/>
                  </a:lnTo>
                  <a:lnTo>
                    <a:pt x="1584" y="278"/>
                  </a:lnTo>
                  <a:lnTo>
                    <a:pt x="1583" y="267"/>
                  </a:lnTo>
                  <a:lnTo>
                    <a:pt x="1583" y="257"/>
                  </a:lnTo>
                  <a:lnTo>
                    <a:pt x="1583" y="246"/>
                  </a:lnTo>
                  <a:lnTo>
                    <a:pt x="1583" y="234"/>
                  </a:lnTo>
                  <a:lnTo>
                    <a:pt x="1584" y="222"/>
                  </a:lnTo>
                  <a:lnTo>
                    <a:pt x="1585" y="208"/>
                  </a:lnTo>
                  <a:lnTo>
                    <a:pt x="1587" y="197"/>
                  </a:lnTo>
                  <a:lnTo>
                    <a:pt x="1590" y="185"/>
                  </a:lnTo>
                  <a:lnTo>
                    <a:pt x="1594" y="173"/>
                  </a:lnTo>
                  <a:lnTo>
                    <a:pt x="1597" y="162"/>
                  </a:lnTo>
                  <a:lnTo>
                    <a:pt x="1602" y="151"/>
                  </a:lnTo>
                  <a:lnTo>
                    <a:pt x="1607" y="140"/>
                  </a:lnTo>
                  <a:lnTo>
                    <a:pt x="1612" y="129"/>
                  </a:lnTo>
                  <a:lnTo>
                    <a:pt x="1618" y="118"/>
                  </a:lnTo>
                  <a:lnTo>
                    <a:pt x="1624" y="109"/>
                  </a:lnTo>
                  <a:lnTo>
                    <a:pt x="1631" y="99"/>
                  </a:lnTo>
                  <a:lnTo>
                    <a:pt x="1639" y="90"/>
                  </a:lnTo>
                  <a:lnTo>
                    <a:pt x="1654" y="72"/>
                  </a:lnTo>
                  <a:lnTo>
                    <a:pt x="1663" y="64"/>
                  </a:lnTo>
                  <a:lnTo>
                    <a:pt x="1673" y="56"/>
                  </a:lnTo>
                  <a:lnTo>
                    <a:pt x="1681" y="49"/>
                  </a:lnTo>
                  <a:lnTo>
                    <a:pt x="1691" y="42"/>
                  </a:lnTo>
                  <a:lnTo>
                    <a:pt x="1701" y="36"/>
                  </a:lnTo>
                  <a:lnTo>
                    <a:pt x="1712" y="30"/>
                  </a:lnTo>
                  <a:lnTo>
                    <a:pt x="1722" y="25"/>
                  </a:lnTo>
                  <a:lnTo>
                    <a:pt x="1733" y="20"/>
                  </a:lnTo>
                  <a:lnTo>
                    <a:pt x="1744" y="15"/>
                  </a:lnTo>
                  <a:lnTo>
                    <a:pt x="1755" y="11"/>
                  </a:lnTo>
                  <a:lnTo>
                    <a:pt x="1768" y="8"/>
                  </a:lnTo>
                  <a:lnTo>
                    <a:pt x="1780" y="5"/>
                  </a:lnTo>
                  <a:lnTo>
                    <a:pt x="1792" y="3"/>
                  </a:lnTo>
                  <a:lnTo>
                    <a:pt x="1804" y="2"/>
                  </a:lnTo>
                  <a:lnTo>
                    <a:pt x="1816" y="0"/>
                  </a:lnTo>
                  <a:lnTo>
                    <a:pt x="1828" y="0"/>
                  </a:lnTo>
                  <a:lnTo>
                    <a:pt x="1842" y="0"/>
                  </a:lnTo>
                  <a:lnTo>
                    <a:pt x="1854" y="2"/>
                  </a:lnTo>
                  <a:lnTo>
                    <a:pt x="1866" y="3"/>
                  </a:lnTo>
                  <a:lnTo>
                    <a:pt x="1878" y="5"/>
                  </a:lnTo>
                  <a:lnTo>
                    <a:pt x="1890" y="8"/>
                  </a:lnTo>
                  <a:lnTo>
                    <a:pt x="1901" y="11"/>
                  </a:lnTo>
                  <a:lnTo>
                    <a:pt x="1913" y="15"/>
                  </a:lnTo>
                  <a:lnTo>
                    <a:pt x="1924" y="20"/>
                  </a:lnTo>
                  <a:lnTo>
                    <a:pt x="1935" y="25"/>
                  </a:lnTo>
                  <a:lnTo>
                    <a:pt x="1946" y="30"/>
                  </a:lnTo>
                  <a:lnTo>
                    <a:pt x="1956" y="36"/>
                  </a:lnTo>
                  <a:lnTo>
                    <a:pt x="1966" y="42"/>
                  </a:lnTo>
                  <a:lnTo>
                    <a:pt x="1976" y="49"/>
                  </a:lnTo>
                  <a:lnTo>
                    <a:pt x="1985" y="56"/>
                  </a:lnTo>
                  <a:lnTo>
                    <a:pt x="2002" y="72"/>
                  </a:lnTo>
                  <a:lnTo>
                    <a:pt x="2011" y="81"/>
                  </a:lnTo>
                  <a:lnTo>
                    <a:pt x="2019" y="90"/>
                  </a:lnTo>
                  <a:lnTo>
                    <a:pt x="2027" y="99"/>
                  </a:lnTo>
                  <a:lnTo>
                    <a:pt x="2033" y="109"/>
                  </a:lnTo>
                  <a:lnTo>
                    <a:pt x="2039" y="118"/>
                  </a:lnTo>
                  <a:lnTo>
                    <a:pt x="2045" y="129"/>
                  </a:lnTo>
                  <a:lnTo>
                    <a:pt x="2051" y="140"/>
                  </a:lnTo>
                  <a:lnTo>
                    <a:pt x="2056" y="151"/>
                  </a:lnTo>
                  <a:lnTo>
                    <a:pt x="2061" y="162"/>
                  </a:lnTo>
                  <a:lnTo>
                    <a:pt x="2064" y="173"/>
                  </a:lnTo>
                  <a:lnTo>
                    <a:pt x="2067" y="185"/>
                  </a:lnTo>
                  <a:lnTo>
                    <a:pt x="2070" y="197"/>
                  </a:lnTo>
                  <a:lnTo>
                    <a:pt x="2072" y="208"/>
                  </a:lnTo>
                  <a:lnTo>
                    <a:pt x="2074" y="222"/>
                  </a:lnTo>
                  <a:lnTo>
                    <a:pt x="2075" y="234"/>
                  </a:lnTo>
                  <a:lnTo>
                    <a:pt x="2075" y="246"/>
                  </a:lnTo>
                  <a:lnTo>
                    <a:pt x="2074" y="267"/>
                  </a:lnTo>
                  <a:lnTo>
                    <a:pt x="2072" y="287"/>
                  </a:lnTo>
                  <a:lnTo>
                    <a:pt x="2069" y="297"/>
                  </a:lnTo>
                  <a:lnTo>
                    <a:pt x="2068" y="307"/>
                  </a:lnTo>
                  <a:lnTo>
                    <a:pt x="2064" y="316"/>
                  </a:lnTo>
                  <a:lnTo>
                    <a:pt x="2062" y="326"/>
                  </a:lnTo>
                  <a:lnTo>
                    <a:pt x="2055" y="344"/>
                  </a:lnTo>
                  <a:lnTo>
                    <a:pt x="2046" y="361"/>
                  </a:lnTo>
                  <a:lnTo>
                    <a:pt x="2041" y="370"/>
                  </a:lnTo>
                  <a:lnTo>
                    <a:pt x="2036" y="378"/>
                  </a:lnTo>
                  <a:lnTo>
                    <a:pt x="2025" y="394"/>
                  </a:lnTo>
                  <a:lnTo>
                    <a:pt x="2019" y="402"/>
                  </a:lnTo>
                  <a:lnTo>
                    <a:pt x="2013" y="409"/>
                  </a:lnTo>
                  <a:lnTo>
                    <a:pt x="2000" y="422"/>
                  </a:lnTo>
                  <a:lnTo>
                    <a:pt x="1993" y="429"/>
                  </a:lnTo>
                  <a:lnTo>
                    <a:pt x="1985" y="436"/>
                  </a:lnTo>
                  <a:lnTo>
                    <a:pt x="1977" y="442"/>
                  </a:lnTo>
                  <a:lnTo>
                    <a:pt x="1969" y="448"/>
                  </a:lnTo>
                  <a:lnTo>
                    <a:pt x="1961" y="453"/>
                  </a:lnTo>
                  <a:lnTo>
                    <a:pt x="1952" y="457"/>
                  </a:lnTo>
                  <a:lnTo>
                    <a:pt x="1944" y="462"/>
                  </a:lnTo>
                  <a:lnTo>
                    <a:pt x="1935" y="467"/>
                  </a:lnTo>
                  <a:lnTo>
                    <a:pt x="1917" y="474"/>
                  </a:lnTo>
                  <a:lnTo>
                    <a:pt x="1899" y="481"/>
                  </a:lnTo>
                  <a:lnTo>
                    <a:pt x="1899" y="920"/>
                  </a:lnTo>
                  <a:lnTo>
                    <a:pt x="2177" y="920"/>
                  </a:lnTo>
                  <a:lnTo>
                    <a:pt x="2177" y="615"/>
                  </a:lnTo>
                  <a:lnTo>
                    <a:pt x="2177" y="608"/>
                  </a:lnTo>
                  <a:lnTo>
                    <a:pt x="2179" y="602"/>
                  </a:lnTo>
                  <a:lnTo>
                    <a:pt x="2180" y="595"/>
                  </a:lnTo>
                  <a:lnTo>
                    <a:pt x="2182" y="589"/>
                  </a:lnTo>
                  <a:lnTo>
                    <a:pt x="2186" y="583"/>
                  </a:lnTo>
                  <a:lnTo>
                    <a:pt x="2188" y="577"/>
                  </a:lnTo>
                  <a:lnTo>
                    <a:pt x="2193" y="572"/>
                  </a:lnTo>
                  <a:lnTo>
                    <a:pt x="2197" y="566"/>
                  </a:lnTo>
                  <a:lnTo>
                    <a:pt x="2203" y="562"/>
                  </a:lnTo>
                  <a:lnTo>
                    <a:pt x="2208" y="557"/>
                  </a:lnTo>
                  <a:lnTo>
                    <a:pt x="2214" y="555"/>
                  </a:lnTo>
                  <a:lnTo>
                    <a:pt x="2220" y="551"/>
                  </a:lnTo>
                  <a:lnTo>
                    <a:pt x="2226" y="549"/>
                  </a:lnTo>
                  <a:lnTo>
                    <a:pt x="2233" y="547"/>
                  </a:lnTo>
                  <a:lnTo>
                    <a:pt x="2239" y="546"/>
                  </a:lnTo>
                  <a:lnTo>
                    <a:pt x="2247" y="546"/>
                  </a:lnTo>
                  <a:lnTo>
                    <a:pt x="2254" y="546"/>
                  </a:lnTo>
                  <a:lnTo>
                    <a:pt x="2261" y="547"/>
                  </a:lnTo>
                  <a:lnTo>
                    <a:pt x="2267" y="549"/>
                  </a:lnTo>
                  <a:lnTo>
                    <a:pt x="2275" y="551"/>
                  </a:lnTo>
                  <a:lnTo>
                    <a:pt x="2281" y="555"/>
                  </a:lnTo>
                  <a:lnTo>
                    <a:pt x="2287" y="557"/>
                  </a:lnTo>
                  <a:lnTo>
                    <a:pt x="2292" y="562"/>
                  </a:lnTo>
                  <a:lnTo>
                    <a:pt x="2297" y="566"/>
                  </a:lnTo>
                  <a:lnTo>
                    <a:pt x="2302" y="572"/>
                  </a:lnTo>
                  <a:lnTo>
                    <a:pt x="2305" y="577"/>
                  </a:lnTo>
                  <a:lnTo>
                    <a:pt x="2309" y="583"/>
                  </a:lnTo>
                  <a:lnTo>
                    <a:pt x="2311" y="589"/>
                  </a:lnTo>
                  <a:lnTo>
                    <a:pt x="2314" y="595"/>
                  </a:lnTo>
                  <a:lnTo>
                    <a:pt x="2316" y="602"/>
                  </a:lnTo>
                  <a:lnTo>
                    <a:pt x="2317" y="608"/>
                  </a:lnTo>
                  <a:lnTo>
                    <a:pt x="2317" y="615"/>
                  </a:lnTo>
                  <a:lnTo>
                    <a:pt x="2317" y="920"/>
                  </a:lnTo>
                  <a:lnTo>
                    <a:pt x="2596" y="920"/>
                  </a:lnTo>
                  <a:lnTo>
                    <a:pt x="2596" y="481"/>
                  </a:lnTo>
                  <a:lnTo>
                    <a:pt x="2586" y="478"/>
                  </a:lnTo>
                  <a:lnTo>
                    <a:pt x="2576" y="474"/>
                  </a:lnTo>
                  <a:lnTo>
                    <a:pt x="2568" y="471"/>
                  </a:lnTo>
                  <a:lnTo>
                    <a:pt x="2558" y="467"/>
                  </a:lnTo>
                  <a:lnTo>
                    <a:pt x="2541" y="457"/>
                  </a:lnTo>
                  <a:lnTo>
                    <a:pt x="2525" y="448"/>
                  </a:lnTo>
                  <a:lnTo>
                    <a:pt x="2510" y="436"/>
                  </a:lnTo>
                  <a:lnTo>
                    <a:pt x="2495" y="422"/>
                  </a:lnTo>
                  <a:lnTo>
                    <a:pt x="2482" y="409"/>
                  </a:lnTo>
                  <a:lnTo>
                    <a:pt x="2469" y="394"/>
                  </a:lnTo>
                  <a:lnTo>
                    <a:pt x="2458" y="378"/>
                  </a:lnTo>
                  <a:lnTo>
                    <a:pt x="2449" y="361"/>
                  </a:lnTo>
                  <a:lnTo>
                    <a:pt x="2444" y="353"/>
                  </a:lnTo>
                  <a:lnTo>
                    <a:pt x="2440" y="344"/>
                  </a:lnTo>
                  <a:lnTo>
                    <a:pt x="2433" y="326"/>
                  </a:lnTo>
                  <a:lnTo>
                    <a:pt x="2427" y="307"/>
                  </a:lnTo>
                  <a:lnTo>
                    <a:pt x="2423" y="287"/>
                  </a:lnTo>
                  <a:lnTo>
                    <a:pt x="2421" y="278"/>
                  </a:lnTo>
                  <a:lnTo>
                    <a:pt x="2420" y="267"/>
                  </a:lnTo>
                  <a:lnTo>
                    <a:pt x="2420" y="257"/>
                  </a:lnTo>
                  <a:lnTo>
                    <a:pt x="2420" y="246"/>
                  </a:lnTo>
                  <a:lnTo>
                    <a:pt x="2420" y="234"/>
                  </a:lnTo>
                  <a:lnTo>
                    <a:pt x="2421" y="222"/>
                  </a:lnTo>
                  <a:lnTo>
                    <a:pt x="2422" y="208"/>
                  </a:lnTo>
                  <a:lnTo>
                    <a:pt x="2424" y="197"/>
                  </a:lnTo>
                  <a:lnTo>
                    <a:pt x="2427" y="185"/>
                  </a:lnTo>
                  <a:lnTo>
                    <a:pt x="2430" y="173"/>
                  </a:lnTo>
                  <a:lnTo>
                    <a:pt x="2434" y="162"/>
                  </a:lnTo>
                  <a:lnTo>
                    <a:pt x="2439" y="151"/>
                  </a:lnTo>
                  <a:lnTo>
                    <a:pt x="2444" y="140"/>
                  </a:lnTo>
                  <a:lnTo>
                    <a:pt x="2449" y="129"/>
                  </a:lnTo>
                  <a:lnTo>
                    <a:pt x="2455" y="118"/>
                  </a:lnTo>
                  <a:lnTo>
                    <a:pt x="2461" y="109"/>
                  </a:lnTo>
                  <a:lnTo>
                    <a:pt x="2468" y="99"/>
                  </a:lnTo>
                  <a:lnTo>
                    <a:pt x="2475" y="90"/>
                  </a:lnTo>
                  <a:lnTo>
                    <a:pt x="2491" y="72"/>
                  </a:lnTo>
                  <a:lnTo>
                    <a:pt x="2500" y="64"/>
                  </a:lnTo>
                  <a:lnTo>
                    <a:pt x="2510" y="56"/>
                  </a:lnTo>
                  <a:lnTo>
                    <a:pt x="2518" y="49"/>
                  </a:lnTo>
                  <a:lnTo>
                    <a:pt x="2528" y="42"/>
                  </a:lnTo>
                  <a:lnTo>
                    <a:pt x="2538" y="36"/>
                  </a:lnTo>
                  <a:lnTo>
                    <a:pt x="2548" y="30"/>
                  </a:lnTo>
                  <a:lnTo>
                    <a:pt x="2559" y="25"/>
                  </a:lnTo>
                  <a:lnTo>
                    <a:pt x="2570" y="20"/>
                  </a:lnTo>
                  <a:lnTo>
                    <a:pt x="2581" y="15"/>
                  </a:lnTo>
                  <a:lnTo>
                    <a:pt x="2592" y="11"/>
                  </a:lnTo>
                  <a:lnTo>
                    <a:pt x="2604" y="8"/>
                  </a:lnTo>
                  <a:lnTo>
                    <a:pt x="2617" y="5"/>
                  </a:lnTo>
                  <a:lnTo>
                    <a:pt x="2628" y="3"/>
                  </a:lnTo>
                  <a:lnTo>
                    <a:pt x="2641" y="2"/>
                  </a:lnTo>
                  <a:lnTo>
                    <a:pt x="2653" y="0"/>
                  </a:lnTo>
                  <a:lnTo>
                    <a:pt x="2665" y="0"/>
                  </a:lnTo>
                  <a:lnTo>
                    <a:pt x="2679" y="0"/>
                  </a:lnTo>
                  <a:lnTo>
                    <a:pt x="2691" y="2"/>
                  </a:lnTo>
                  <a:lnTo>
                    <a:pt x="2703" y="3"/>
                  </a:lnTo>
                  <a:lnTo>
                    <a:pt x="2715" y="5"/>
                  </a:lnTo>
                  <a:lnTo>
                    <a:pt x="2727" y="8"/>
                  </a:lnTo>
                  <a:lnTo>
                    <a:pt x="2738" y="11"/>
                  </a:lnTo>
                  <a:lnTo>
                    <a:pt x="2750" y="15"/>
                  </a:lnTo>
                  <a:lnTo>
                    <a:pt x="2761" y="20"/>
                  </a:lnTo>
                  <a:lnTo>
                    <a:pt x="2772" y="25"/>
                  </a:lnTo>
                  <a:lnTo>
                    <a:pt x="2783" y="30"/>
                  </a:lnTo>
                  <a:lnTo>
                    <a:pt x="2793" y="36"/>
                  </a:lnTo>
                  <a:lnTo>
                    <a:pt x="2803" y="42"/>
                  </a:lnTo>
                  <a:lnTo>
                    <a:pt x="2812" y="49"/>
                  </a:lnTo>
                  <a:lnTo>
                    <a:pt x="2822" y="56"/>
                  </a:lnTo>
                  <a:lnTo>
                    <a:pt x="2839" y="72"/>
                  </a:lnTo>
                  <a:lnTo>
                    <a:pt x="2848" y="81"/>
                  </a:lnTo>
                  <a:lnTo>
                    <a:pt x="2855" y="90"/>
                  </a:lnTo>
                  <a:lnTo>
                    <a:pt x="2862" y="99"/>
                  </a:lnTo>
                  <a:lnTo>
                    <a:pt x="2870" y="109"/>
                  </a:lnTo>
                  <a:lnTo>
                    <a:pt x="2876" y="118"/>
                  </a:lnTo>
                  <a:lnTo>
                    <a:pt x="2882" y="129"/>
                  </a:lnTo>
                  <a:lnTo>
                    <a:pt x="2888" y="140"/>
                  </a:lnTo>
                  <a:lnTo>
                    <a:pt x="2893" y="151"/>
                  </a:lnTo>
                  <a:lnTo>
                    <a:pt x="2896" y="162"/>
                  </a:lnTo>
                  <a:lnTo>
                    <a:pt x="2901" y="173"/>
                  </a:lnTo>
                  <a:lnTo>
                    <a:pt x="2904" y="185"/>
                  </a:lnTo>
                  <a:lnTo>
                    <a:pt x="2907" y="197"/>
                  </a:lnTo>
                  <a:lnTo>
                    <a:pt x="2909" y="208"/>
                  </a:lnTo>
                  <a:lnTo>
                    <a:pt x="2911" y="222"/>
                  </a:lnTo>
                  <a:lnTo>
                    <a:pt x="2911" y="234"/>
                  </a:lnTo>
                  <a:lnTo>
                    <a:pt x="2912" y="246"/>
                  </a:lnTo>
                  <a:lnTo>
                    <a:pt x="2911" y="267"/>
                  </a:lnTo>
                  <a:lnTo>
                    <a:pt x="2909" y="287"/>
                  </a:lnTo>
                  <a:lnTo>
                    <a:pt x="2906" y="297"/>
                  </a:lnTo>
                  <a:lnTo>
                    <a:pt x="2905" y="307"/>
                  </a:lnTo>
                  <a:lnTo>
                    <a:pt x="2901" y="316"/>
                  </a:lnTo>
                  <a:lnTo>
                    <a:pt x="2899" y="326"/>
                  </a:lnTo>
                  <a:lnTo>
                    <a:pt x="2892" y="344"/>
                  </a:lnTo>
                  <a:lnTo>
                    <a:pt x="2883" y="361"/>
                  </a:lnTo>
                  <a:lnTo>
                    <a:pt x="2878" y="370"/>
                  </a:lnTo>
                  <a:lnTo>
                    <a:pt x="2873" y="378"/>
                  </a:lnTo>
                  <a:lnTo>
                    <a:pt x="2862" y="394"/>
                  </a:lnTo>
                  <a:lnTo>
                    <a:pt x="2856" y="402"/>
                  </a:lnTo>
                  <a:lnTo>
                    <a:pt x="2850" y="409"/>
                  </a:lnTo>
                  <a:lnTo>
                    <a:pt x="2836" y="422"/>
                  </a:lnTo>
                  <a:lnTo>
                    <a:pt x="2829" y="429"/>
                  </a:lnTo>
                  <a:lnTo>
                    <a:pt x="2822" y="436"/>
                  </a:lnTo>
                  <a:lnTo>
                    <a:pt x="2814" y="442"/>
                  </a:lnTo>
                  <a:lnTo>
                    <a:pt x="2806" y="448"/>
                  </a:lnTo>
                  <a:lnTo>
                    <a:pt x="2798" y="453"/>
                  </a:lnTo>
                  <a:lnTo>
                    <a:pt x="2789" y="457"/>
                  </a:lnTo>
                  <a:lnTo>
                    <a:pt x="2781" y="462"/>
                  </a:lnTo>
                  <a:lnTo>
                    <a:pt x="2772" y="467"/>
                  </a:lnTo>
                  <a:lnTo>
                    <a:pt x="2754" y="474"/>
                  </a:lnTo>
                  <a:lnTo>
                    <a:pt x="2736" y="481"/>
                  </a:lnTo>
                  <a:lnTo>
                    <a:pt x="2736" y="920"/>
                  </a:lnTo>
                  <a:lnTo>
                    <a:pt x="3014" y="920"/>
                  </a:lnTo>
                  <a:lnTo>
                    <a:pt x="3014" y="615"/>
                  </a:lnTo>
                  <a:lnTo>
                    <a:pt x="3014" y="608"/>
                  </a:lnTo>
                  <a:lnTo>
                    <a:pt x="3016" y="602"/>
                  </a:lnTo>
                  <a:lnTo>
                    <a:pt x="3017" y="595"/>
                  </a:lnTo>
                  <a:lnTo>
                    <a:pt x="3019" y="589"/>
                  </a:lnTo>
                  <a:lnTo>
                    <a:pt x="3022" y="583"/>
                  </a:lnTo>
                  <a:lnTo>
                    <a:pt x="3025" y="577"/>
                  </a:lnTo>
                  <a:lnTo>
                    <a:pt x="3030" y="572"/>
                  </a:lnTo>
                  <a:lnTo>
                    <a:pt x="3034" y="566"/>
                  </a:lnTo>
                  <a:lnTo>
                    <a:pt x="3040" y="562"/>
                  </a:lnTo>
                  <a:lnTo>
                    <a:pt x="3045" y="557"/>
                  </a:lnTo>
                  <a:lnTo>
                    <a:pt x="3051" y="555"/>
                  </a:lnTo>
                  <a:lnTo>
                    <a:pt x="3057" y="551"/>
                  </a:lnTo>
                  <a:lnTo>
                    <a:pt x="3063" y="549"/>
                  </a:lnTo>
                  <a:lnTo>
                    <a:pt x="3070" y="547"/>
                  </a:lnTo>
                  <a:lnTo>
                    <a:pt x="3076" y="546"/>
                  </a:lnTo>
                  <a:lnTo>
                    <a:pt x="3084" y="546"/>
                  </a:lnTo>
                  <a:lnTo>
                    <a:pt x="3091" y="546"/>
                  </a:lnTo>
                  <a:lnTo>
                    <a:pt x="3098" y="547"/>
                  </a:lnTo>
                  <a:lnTo>
                    <a:pt x="3104" y="549"/>
                  </a:lnTo>
                  <a:lnTo>
                    <a:pt x="3112" y="551"/>
                  </a:lnTo>
                  <a:lnTo>
                    <a:pt x="3118" y="555"/>
                  </a:lnTo>
                  <a:lnTo>
                    <a:pt x="3124" y="557"/>
                  </a:lnTo>
                  <a:lnTo>
                    <a:pt x="3129" y="562"/>
                  </a:lnTo>
                  <a:lnTo>
                    <a:pt x="3134" y="566"/>
                  </a:lnTo>
                  <a:lnTo>
                    <a:pt x="3138" y="572"/>
                  </a:lnTo>
                  <a:lnTo>
                    <a:pt x="3142" y="577"/>
                  </a:lnTo>
                  <a:lnTo>
                    <a:pt x="3146" y="583"/>
                  </a:lnTo>
                  <a:lnTo>
                    <a:pt x="3148" y="589"/>
                  </a:lnTo>
                  <a:lnTo>
                    <a:pt x="3151" y="595"/>
                  </a:lnTo>
                  <a:lnTo>
                    <a:pt x="3153" y="602"/>
                  </a:lnTo>
                  <a:lnTo>
                    <a:pt x="3154" y="608"/>
                  </a:lnTo>
                  <a:lnTo>
                    <a:pt x="3154" y="615"/>
                  </a:lnTo>
                  <a:lnTo>
                    <a:pt x="3154" y="920"/>
                  </a:lnTo>
                  <a:lnTo>
                    <a:pt x="3221" y="920"/>
                  </a:lnTo>
                  <a:lnTo>
                    <a:pt x="3239" y="920"/>
                  </a:lnTo>
                  <a:lnTo>
                    <a:pt x="3258" y="922"/>
                  </a:lnTo>
                  <a:lnTo>
                    <a:pt x="3275" y="924"/>
                  </a:lnTo>
                  <a:lnTo>
                    <a:pt x="3292" y="928"/>
                  </a:lnTo>
                  <a:lnTo>
                    <a:pt x="3309" y="931"/>
                  </a:lnTo>
                  <a:lnTo>
                    <a:pt x="3326" y="936"/>
                  </a:lnTo>
                  <a:lnTo>
                    <a:pt x="3343" y="941"/>
                  </a:lnTo>
                  <a:lnTo>
                    <a:pt x="3359" y="947"/>
                  </a:lnTo>
                  <a:lnTo>
                    <a:pt x="3374" y="954"/>
                  </a:lnTo>
                  <a:lnTo>
                    <a:pt x="3389" y="963"/>
                  </a:lnTo>
                  <a:lnTo>
                    <a:pt x="3404" y="972"/>
                  </a:lnTo>
                  <a:lnTo>
                    <a:pt x="3418" y="980"/>
                  </a:lnTo>
                  <a:lnTo>
                    <a:pt x="3432" y="990"/>
                  </a:lnTo>
                  <a:lnTo>
                    <a:pt x="3445" y="1001"/>
                  </a:lnTo>
                  <a:lnTo>
                    <a:pt x="3458" y="1012"/>
                  </a:lnTo>
                  <a:lnTo>
                    <a:pt x="3471" y="1024"/>
                  </a:lnTo>
                  <a:lnTo>
                    <a:pt x="3481" y="1036"/>
                  </a:lnTo>
                  <a:lnTo>
                    <a:pt x="3492" y="1048"/>
                  </a:lnTo>
                  <a:lnTo>
                    <a:pt x="3503" y="1061"/>
                  </a:lnTo>
                  <a:lnTo>
                    <a:pt x="3513" y="1075"/>
                  </a:lnTo>
                  <a:lnTo>
                    <a:pt x="3523" y="1089"/>
                  </a:lnTo>
                  <a:lnTo>
                    <a:pt x="3531" y="1104"/>
                  </a:lnTo>
                  <a:lnTo>
                    <a:pt x="3539" y="1120"/>
                  </a:lnTo>
                  <a:lnTo>
                    <a:pt x="3546" y="1136"/>
                  </a:lnTo>
                  <a:lnTo>
                    <a:pt x="3552" y="1151"/>
                  </a:lnTo>
                  <a:lnTo>
                    <a:pt x="3558" y="1167"/>
                  </a:lnTo>
                  <a:lnTo>
                    <a:pt x="3562" y="1184"/>
                  </a:lnTo>
                  <a:lnTo>
                    <a:pt x="3567" y="1201"/>
                  </a:lnTo>
                  <a:lnTo>
                    <a:pt x="3569" y="1218"/>
                  </a:lnTo>
                  <a:lnTo>
                    <a:pt x="3571" y="1236"/>
                  </a:lnTo>
                  <a:lnTo>
                    <a:pt x="3573" y="1253"/>
                  </a:lnTo>
                  <a:lnTo>
                    <a:pt x="3574" y="1272"/>
                  </a:lnTo>
                  <a:lnTo>
                    <a:pt x="3574" y="1339"/>
                  </a:lnTo>
                  <a:lnTo>
                    <a:pt x="3878" y="1339"/>
                  </a:lnTo>
                  <a:lnTo>
                    <a:pt x="3885" y="1340"/>
                  </a:lnTo>
                  <a:lnTo>
                    <a:pt x="3893" y="1340"/>
                  </a:lnTo>
                  <a:lnTo>
                    <a:pt x="3899" y="1342"/>
                  </a:lnTo>
                  <a:lnTo>
                    <a:pt x="3905" y="1345"/>
                  </a:lnTo>
                  <a:lnTo>
                    <a:pt x="3911" y="1347"/>
                  </a:lnTo>
                  <a:lnTo>
                    <a:pt x="3917" y="1351"/>
                  </a:lnTo>
                  <a:lnTo>
                    <a:pt x="3923" y="1354"/>
                  </a:lnTo>
                  <a:lnTo>
                    <a:pt x="3928" y="1359"/>
                  </a:lnTo>
                  <a:lnTo>
                    <a:pt x="3932" y="1364"/>
                  </a:lnTo>
                  <a:lnTo>
                    <a:pt x="3936" y="1370"/>
                  </a:lnTo>
                  <a:lnTo>
                    <a:pt x="3940" y="1375"/>
                  </a:lnTo>
                  <a:lnTo>
                    <a:pt x="3943" y="1382"/>
                  </a:lnTo>
                  <a:lnTo>
                    <a:pt x="3945" y="1388"/>
                  </a:lnTo>
                  <a:lnTo>
                    <a:pt x="3946" y="1394"/>
                  </a:lnTo>
                  <a:lnTo>
                    <a:pt x="3947" y="1402"/>
                  </a:lnTo>
                  <a:lnTo>
                    <a:pt x="3949" y="1409"/>
                  </a:lnTo>
                  <a:lnTo>
                    <a:pt x="3947" y="1416"/>
                  </a:lnTo>
                  <a:lnTo>
                    <a:pt x="3946" y="1424"/>
                  </a:lnTo>
                  <a:lnTo>
                    <a:pt x="3945" y="1430"/>
                  </a:lnTo>
                  <a:lnTo>
                    <a:pt x="3943" y="1436"/>
                  </a:lnTo>
                  <a:lnTo>
                    <a:pt x="3940" y="1443"/>
                  </a:lnTo>
                  <a:lnTo>
                    <a:pt x="3936" y="1448"/>
                  </a:lnTo>
                  <a:lnTo>
                    <a:pt x="3932" y="1454"/>
                  </a:lnTo>
                  <a:lnTo>
                    <a:pt x="3928" y="1459"/>
                  </a:lnTo>
                  <a:lnTo>
                    <a:pt x="3923" y="1464"/>
                  </a:lnTo>
                  <a:lnTo>
                    <a:pt x="3917" y="1467"/>
                  </a:lnTo>
                  <a:lnTo>
                    <a:pt x="3911" y="1471"/>
                  </a:lnTo>
                  <a:lnTo>
                    <a:pt x="3905" y="1473"/>
                  </a:lnTo>
                  <a:lnTo>
                    <a:pt x="3899" y="1476"/>
                  </a:lnTo>
                  <a:lnTo>
                    <a:pt x="3893" y="1478"/>
                  </a:lnTo>
                  <a:lnTo>
                    <a:pt x="3885" y="1478"/>
                  </a:lnTo>
                  <a:lnTo>
                    <a:pt x="3878" y="1480"/>
                  </a:lnTo>
                  <a:lnTo>
                    <a:pt x="3574" y="1480"/>
                  </a:lnTo>
                  <a:lnTo>
                    <a:pt x="3574" y="1757"/>
                  </a:lnTo>
                  <a:lnTo>
                    <a:pt x="4013" y="1757"/>
                  </a:lnTo>
                  <a:lnTo>
                    <a:pt x="4019" y="1738"/>
                  </a:lnTo>
                  <a:lnTo>
                    <a:pt x="4023" y="1729"/>
                  </a:lnTo>
                  <a:lnTo>
                    <a:pt x="4028" y="1720"/>
                  </a:lnTo>
                  <a:lnTo>
                    <a:pt x="4036" y="1703"/>
                  </a:lnTo>
                  <a:lnTo>
                    <a:pt x="4047" y="1686"/>
                  </a:lnTo>
                  <a:lnTo>
                    <a:pt x="4058" y="1672"/>
                  </a:lnTo>
                  <a:lnTo>
                    <a:pt x="4071" y="1657"/>
                  </a:lnTo>
                  <a:lnTo>
                    <a:pt x="4085" y="1644"/>
                  </a:lnTo>
                  <a:lnTo>
                    <a:pt x="4099" y="1631"/>
                  </a:lnTo>
                  <a:lnTo>
                    <a:pt x="4116" y="1619"/>
                  </a:lnTo>
                  <a:lnTo>
                    <a:pt x="4132" y="1610"/>
                  </a:lnTo>
                  <a:lnTo>
                    <a:pt x="4141" y="1606"/>
                  </a:lnTo>
                  <a:lnTo>
                    <a:pt x="4151" y="1601"/>
                  </a:lnTo>
                  <a:lnTo>
                    <a:pt x="4169" y="1594"/>
                  </a:lnTo>
                  <a:lnTo>
                    <a:pt x="4187" y="1589"/>
                  </a:lnTo>
                  <a:lnTo>
                    <a:pt x="4206" y="1584"/>
                  </a:lnTo>
                  <a:lnTo>
                    <a:pt x="4217" y="1583"/>
                  </a:lnTo>
                  <a:lnTo>
                    <a:pt x="4227" y="1582"/>
                  </a:lnTo>
                  <a:lnTo>
                    <a:pt x="4248" y="1580"/>
                  </a:lnTo>
                  <a:lnTo>
                    <a:pt x="4260" y="1582"/>
                  </a:lnTo>
                  <a:lnTo>
                    <a:pt x="4273" y="1583"/>
                  </a:lnTo>
                  <a:lnTo>
                    <a:pt x="4286" y="1584"/>
                  </a:lnTo>
                  <a:lnTo>
                    <a:pt x="4298" y="1586"/>
                  </a:lnTo>
                  <a:lnTo>
                    <a:pt x="4310" y="1589"/>
                  </a:lnTo>
                  <a:lnTo>
                    <a:pt x="4321" y="1593"/>
                  </a:lnTo>
                  <a:lnTo>
                    <a:pt x="4333" y="1596"/>
                  </a:lnTo>
                  <a:lnTo>
                    <a:pt x="4344" y="1600"/>
                  </a:lnTo>
                  <a:lnTo>
                    <a:pt x="4355" y="1605"/>
                  </a:lnTo>
                  <a:lnTo>
                    <a:pt x="4365" y="1611"/>
                  </a:lnTo>
                  <a:lnTo>
                    <a:pt x="4376" y="1617"/>
                  </a:lnTo>
                  <a:lnTo>
                    <a:pt x="4385" y="1623"/>
                  </a:lnTo>
                  <a:lnTo>
                    <a:pt x="4395" y="1630"/>
                  </a:lnTo>
                  <a:lnTo>
                    <a:pt x="4405" y="1638"/>
                  </a:lnTo>
                  <a:lnTo>
                    <a:pt x="4422" y="1653"/>
                  </a:lnTo>
                  <a:lnTo>
                    <a:pt x="4430" y="1662"/>
                  </a:lnTo>
                  <a:lnTo>
                    <a:pt x="4438" y="1670"/>
                  </a:lnTo>
                  <a:lnTo>
                    <a:pt x="4445" y="1680"/>
                  </a:lnTo>
                  <a:lnTo>
                    <a:pt x="4452" y="1690"/>
                  </a:lnTo>
                  <a:lnTo>
                    <a:pt x="4458" y="1700"/>
                  </a:lnTo>
                  <a:lnTo>
                    <a:pt x="4464" y="1710"/>
                  </a:lnTo>
                  <a:lnTo>
                    <a:pt x="4469" y="1720"/>
                  </a:lnTo>
                  <a:lnTo>
                    <a:pt x="4475" y="1731"/>
                  </a:lnTo>
                  <a:lnTo>
                    <a:pt x="4479" y="1742"/>
                  </a:lnTo>
                  <a:lnTo>
                    <a:pt x="4483" y="1754"/>
                  </a:lnTo>
                  <a:lnTo>
                    <a:pt x="4486" y="1765"/>
                  </a:lnTo>
                  <a:lnTo>
                    <a:pt x="4489" y="1777"/>
                  </a:lnTo>
                  <a:lnTo>
                    <a:pt x="4491" y="1789"/>
                  </a:lnTo>
                  <a:lnTo>
                    <a:pt x="4492" y="1802"/>
                  </a:lnTo>
                  <a:lnTo>
                    <a:pt x="4494" y="1815"/>
                  </a:lnTo>
                  <a:lnTo>
                    <a:pt x="4494" y="1827"/>
                  </a:lnTo>
                  <a:lnTo>
                    <a:pt x="4494" y="1839"/>
                  </a:lnTo>
                  <a:lnTo>
                    <a:pt x="4492" y="1853"/>
                  </a:lnTo>
                  <a:lnTo>
                    <a:pt x="4491" y="1865"/>
                  </a:lnTo>
                  <a:lnTo>
                    <a:pt x="4489" y="1877"/>
                  </a:lnTo>
                  <a:lnTo>
                    <a:pt x="4486" y="1889"/>
                  </a:lnTo>
                  <a:lnTo>
                    <a:pt x="4483" y="1900"/>
                  </a:lnTo>
                  <a:lnTo>
                    <a:pt x="4479" y="1912"/>
                  </a:lnTo>
                  <a:lnTo>
                    <a:pt x="4475" y="1923"/>
                  </a:lnTo>
                  <a:lnTo>
                    <a:pt x="4469" y="1934"/>
                  </a:lnTo>
                  <a:lnTo>
                    <a:pt x="4464" y="1944"/>
                  </a:lnTo>
                  <a:lnTo>
                    <a:pt x="4458" y="1955"/>
                  </a:lnTo>
                  <a:lnTo>
                    <a:pt x="4452" y="1964"/>
                  </a:lnTo>
                  <a:lnTo>
                    <a:pt x="4445" y="1974"/>
                  </a:lnTo>
                  <a:lnTo>
                    <a:pt x="4438" y="1984"/>
                  </a:lnTo>
                  <a:lnTo>
                    <a:pt x="4422" y="2001"/>
                  </a:lnTo>
                  <a:lnTo>
                    <a:pt x="4413" y="2009"/>
                  </a:lnTo>
                  <a:lnTo>
                    <a:pt x="4405" y="2017"/>
                  </a:lnTo>
                  <a:lnTo>
                    <a:pt x="4395" y="2024"/>
                  </a:lnTo>
                  <a:lnTo>
                    <a:pt x="4385" y="2031"/>
                  </a:lnTo>
                  <a:lnTo>
                    <a:pt x="4376" y="2037"/>
                  </a:lnTo>
                  <a:lnTo>
                    <a:pt x="4365" y="2043"/>
                  </a:lnTo>
                  <a:lnTo>
                    <a:pt x="4355" y="2048"/>
                  </a:lnTo>
                  <a:lnTo>
                    <a:pt x="4344" y="2054"/>
                  </a:lnTo>
                  <a:lnTo>
                    <a:pt x="4333" y="2058"/>
                  </a:lnTo>
                  <a:lnTo>
                    <a:pt x="4321" y="2062"/>
                  </a:lnTo>
                  <a:lnTo>
                    <a:pt x="4310" y="2065"/>
                  </a:lnTo>
                  <a:lnTo>
                    <a:pt x="4298" y="2068"/>
                  </a:lnTo>
                  <a:lnTo>
                    <a:pt x="4286" y="2070"/>
                  </a:lnTo>
                  <a:lnTo>
                    <a:pt x="4273" y="2071"/>
                  </a:lnTo>
                  <a:lnTo>
                    <a:pt x="4260" y="2073"/>
                  </a:lnTo>
                  <a:lnTo>
                    <a:pt x="4248" y="2073"/>
                  </a:lnTo>
                  <a:lnTo>
                    <a:pt x="4227" y="2073"/>
                  </a:lnTo>
                  <a:lnTo>
                    <a:pt x="4206" y="2070"/>
                  </a:lnTo>
                  <a:lnTo>
                    <a:pt x="4197" y="2068"/>
                  </a:lnTo>
                  <a:lnTo>
                    <a:pt x="4187" y="2065"/>
                  </a:lnTo>
                  <a:lnTo>
                    <a:pt x="4177" y="2063"/>
                  </a:lnTo>
                  <a:lnTo>
                    <a:pt x="4169" y="2060"/>
                  </a:lnTo>
                  <a:lnTo>
                    <a:pt x="4159" y="2057"/>
                  </a:lnTo>
                  <a:lnTo>
                    <a:pt x="4151" y="2053"/>
                  </a:lnTo>
                  <a:lnTo>
                    <a:pt x="4132" y="2045"/>
                  </a:lnTo>
                  <a:lnTo>
                    <a:pt x="4124" y="2040"/>
                  </a:lnTo>
                  <a:lnTo>
                    <a:pt x="4116" y="2035"/>
                  </a:lnTo>
                  <a:lnTo>
                    <a:pt x="4101" y="2023"/>
                  </a:lnTo>
                  <a:lnTo>
                    <a:pt x="4092" y="2017"/>
                  </a:lnTo>
                  <a:lnTo>
                    <a:pt x="4085" y="2011"/>
                  </a:lnTo>
                  <a:lnTo>
                    <a:pt x="4071" y="1997"/>
                  </a:lnTo>
                  <a:lnTo>
                    <a:pt x="4064" y="1990"/>
                  </a:lnTo>
                  <a:lnTo>
                    <a:pt x="4058" y="1983"/>
                  </a:lnTo>
                  <a:lnTo>
                    <a:pt x="4052" y="1975"/>
                  </a:lnTo>
                  <a:lnTo>
                    <a:pt x="4047" y="1968"/>
                  </a:lnTo>
                  <a:lnTo>
                    <a:pt x="4041" y="1960"/>
                  </a:lnTo>
                  <a:lnTo>
                    <a:pt x="4036" y="1951"/>
                  </a:lnTo>
                  <a:lnTo>
                    <a:pt x="4031" y="1943"/>
                  </a:lnTo>
                  <a:lnTo>
                    <a:pt x="4028" y="1934"/>
                  </a:lnTo>
                  <a:lnTo>
                    <a:pt x="4019" y="1916"/>
                  </a:lnTo>
                  <a:lnTo>
                    <a:pt x="4013" y="1898"/>
                  </a:lnTo>
                  <a:close/>
                  <a:moveTo>
                    <a:pt x="1281" y="1201"/>
                  </a:moveTo>
                  <a:lnTo>
                    <a:pt x="1288" y="1202"/>
                  </a:lnTo>
                  <a:lnTo>
                    <a:pt x="1296" y="1204"/>
                  </a:lnTo>
                  <a:lnTo>
                    <a:pt x="1302" y="1205"/>
                  </a:lnTo>
                  <a:lnTo>
                    <a:pt x="1309" y="1207"/>
                  </a:lnTo>
                  <a:lnTo>
                    <a:pt x="1315" y="1210"/>
                  </a:lnTo>
                  <a:lnTo>
                    <a:pt x="1321" y="1213"/>
                  </a:lnTo>
                  <a:lnTo>
                    <a:pt x="1326" y="1218"/>
                  </a:lnTo>
                  <a:lnTo>
                    <a:pt x="1331" y="1222"/>
                  </a:lnTo>
                  <a:lnTo>
                    <a:pt x="1336" y="1227"/>
                  </a:lnTo>
                  <a:lnTo>
                    <a:pt x="1339" y="1233"/>
                  </a:lnTo>
                  <a:lnTo>
                    <a:pt x="1343" y="1239"/>
                  </a:lnTo>
                  <a:lnTo>
                    <a:pt x="1347" y="1245"/>
                  </a:lnTo>
                  <a:lnTo>
                    <a:pt x="1348" y="1251"/>
                  </a:lnTo>
                  <a:lnTo>
                    <a:pt x="1350" y="1257"/>
                  </a:lnTo>
                  <a:lnTo>
                    <a:pt x="1351" y="1264"/>
                  </a:lnTo>
                  <a:lnTo>
                    <a:pt x="1351" y="1272"/>
                  </a:lnTo>
                  <a:lnTo>
                    <a:pt x="1351" y="1279"/>
                  </a:lnTo>
                  <a:lnTo>
                    <a:pt x="1350" y="1286"/>
                  </a:lnTo>
                  <a:lnTo>
                    <a:pt x="1348" y="1292"/>
                  </a:lnTo>
                  <a:lnTo>
                    <a:pt x="1347" y="1300"/>
                  </a:lnTo>
                  <a:lnTo>
                    <a:pt x="1343" y="1306"/>
                  </a:lnTo>
                  <a:lnTo>
                    <a:pt x="1339" y="1311"/>
                  </a:lnTo>
                  <a:lnTo>
                    <a:pt x="1336" y="1317"/>
                  </a:lnTo>
                  <a:lnTo>
                    <a:pt x="1331" y="1322"/>
                  </a:lnTo>
                  <a:lnTo>
                    <a:pt x="1326" y="1326"/>
                  </a:lnTo>
                  <a:lnTo>
                    <a:pt x="1321" y="1330"/>
                  </a:lnTo>
                  <a:lnTo>
                    <a:pt x="1315" y="1334"/>
                  </a:lnTo>
                  <a:lnTo>
                    <a:pt x="1309" y="1336"/>
                  </a:lnTo>
                  <a:lnTo>
                    <a:pt x="1302" y="1339"/>
                  </a:lnTo>
                  <a:lnTo>
                    <a:pt x="1296" y="1341"/>
                  </a:lnTo>
                  <a:lnTo>
                    <a:pt x="1288" y="1341"/>
                  </a:lnTo>
                  <a:lnTo>
                    <a:pt x="1281" y="1342"/>
                  </a:lnTo>
                  <a:lnTo>
                    <a:pt x="1272" y="1342"/>
                  </a:lnTo>
                  <a:lnTo>
                    <a:pt x="1265" y="1341"/>
                  </a:lnTo>
                  <a:lnTo>
                    <a:pt x="1259" y="1341"/>
                  </a:lnTo>
                  <a:lnTo>
                    <a:pt x="1252" y="1339"/>
                  </a:lnTo>
                  <a:lnTo>
                    <a:pt x="1246" y="1336"/>
                  </a:lnTo>
                  <a:lnTo>
                    <a:pt x="1240" y="1334"/>
                  </a:lnTo>
                  <a:lnTo>
                    <a:pt x="1233" y="1330"/>
                  </a:lnTo>
                  <a:lnTo>
                    <a:pt x="1229" y="1326"/>
                  </a:lnTo>
                  <a:lnTo>
                    <a:pt x="1224" y="1322"/>
                  </a:lnTo>
                  <a:lnTo>
                    <a:pt x="1219" y="1317"/>
                  </a:lnTo>
                  <a:lnTo>
                    <a:pt x="1215" y="1311"/>
                  </a:lnTo>
                  <a:lnTo>
                    <a:pt x="1212" y="1306"/>
                  </a:lnTo>
                  <a:lnTo>
                    <a:pt x="1208" y="1300"/>
                  </a:lnTo>
                  <a:lnTo>
                    <a:pt x="1206" y="1292"/>
                  </a:lnTo>
                  <a:lnTo>
                    <a:pt x="1204" y="1286"/>
                  </a:lnTo>
                  <a:lnTo>
                    <a:pt x="1203" y="1279"/>
                  </a:lnTo>
                  <a:lnTo>
                    <a:pt x="1203" y="1272"/>
                  </a:lnTo>
                  <a:lnTo>
                    <a:pt x="1203" y="1264"/>
                  </a:lnTo>
                  <a:lnTo>
                    <a:pt x="1204" y="1257"/>
                  </a:lnTo>
                  <a:lnTo>
                    <a:pt x="1206" y="1251"/>
                  </a:lnTo>
                  <a:lnTo>
                    <a:pt x="1208" y="1245"/>
                  </a:lnTo>
                  <a:lnTo>
                    <a:pt x="1212" y="1239"/>
                  </a:lnTo>
                  <a:lnTo>
                    <a:pt x="1215" y="1233"/>
                  </a:lnTo>
                  <a:lnTo>
                    <a:pt x="1219" y="1227"/>
                  </a:lnTo>
                  <a:lnTo>
                    <a:pt x="1224" y="1222"/>
                  </a:lnTo>
                  <a:lnTo>
                    <a:pt x="1229" y="1218"/>
                  </a:lnTo>
                  <a:lnTo>
                    <a:pt x="1233" y="1213"/>
                  </a:lnTo>
                  <a:lnTo>
                    <a:pt x="1240" y="1210"/>
                  </a:lnTo>
                  <a:lnTo>
                    <a:pt x="1246" y="1207"/>
                  </a:lnTo>
                  <a:lnTo>
                    <a:pt x="1252" y="1205"/>
                  </a:lnTo>
                  <a:lnTo>
                    <a:pt x="1259" y="1204"/>
                  </a:lnTo>
                  <a:lnTo>
                    <a:pt x="1265" y="1202"/>
                  </a:lnTo>
                  <a:lnTo>
                    <a:pt x="1272" y="1201"/>
                  </a:lnTo>
                  <a:lnTo>
                    <a:pt x="1281" y="1201"/>
                  </a:lnTo>
                  <a:close/>
                  <a:moveTo>
                    <a:pt x="3226" y="1201"/>
                  </a:moveTo>
                  <a:lnTo>
                    <a:pt x="3233" y="1202"/>
                  </a:lnTo>
                  <a:lnTo>
                    <a:pt x="3239" y="1204"/>
                  </a:lnTo>
                  <a:lnTo>
                    <a:pt x="3247" y="1205"/>
                  </a:lnTo>
                  <a:lnTo>
                    <a:pt x="3253" y="1207"/>
                  </a:lnTo>
                  <a:lnTo>
                    <a:pt x="3259" y="1210"/>
                  </a:lnTo>
                  <a:lnTo>
                    <a:pt x="3265" y="1213"/>
                  </a:lnTo>
                  <a:lnTo>
                    <a:pt x="3270" y="1218"/>
                  </a:lnTo>
                  <a:lnTo>
                    <a:pt x="3275" y="1222"/>
                  </a:lnTo>
                  <a:lnTo>
                    <a:pt x="3280" y="1227"/>
                  </a:lnTo>
                  <a:lnTo>
                    <a:pt x="3284" y="1233"/>
                  </a:lnTo>
                  <a:lnTo>
                    <a:pt x="3287" y="1239"/>
                  </a:lnTo>
                  <a:lnTo>
                    <a:pt x="3290" y="1245"/>
                  </a:lnTo>
                  <a:lnTo>
                    <a:pt x="3293" y="1251"/>
                  </a:lnTo>
                  <a:lnTo>
                    <a:pt x="3294" y="1257"/>
                  </a:lnTo>
                  <a:lnTo>
                    <a:pt x="3295" y="1264"/>
                  </a:lnTo>
                  <a:lnTo>
                    <a:pt x="3295" y="1272"/>
                  </a:lnTo>
                  <a:lnTo>
                    <a:pt x="3295" y="1279"/>
                  </a:lnTo>
                  <a:lnTo>
                    <a:pt x="3294" y="1286"/>
                  </a:lnTo>
                  <a:lnTo>
                    <a:pt x="3293" y="1292"/>
                  </a:lnTo>
                  <a:lnTo>
                    <a:pt x="3290" y="1300"/>
                  </a:lnTo>
                  <a:lnTo>
                    <a:pt x="3287" y="1306"/>
                  </a:lnTo>
                  <a:lnTo>
                    <a:pt x="3284" y="1311"/>
                  </a:lnTo>
                  <a:lnTo>
                    <a:pt x="3280" y="1317"/>
                  </a:lnTo>
                  <a:lnTo>
                    <a:pt x="3275" y="1322"/>
                  </a:lnTo>
                  <a:lnTo>
                    <a:pt x="3270" y="1326"/>
                  </a:lnTo>
                  <a:lnTo>
                    <a:pt x="3265" y="1330"/>
                  </a:lnTo>
                  <a:lnTo>
                    <a:pt x="3259" y="1334"/>
                  </a:lnTo>
                  <a:lnTo>
                    <a:pt x="3253" y="1336"/>
                  </a:lnTo>
                  <a:lnTo>
                    <a:pt x="3247" y="1339"/>
                  </a:lnTo>
                  <a:lnTo>
                    <a:pt x="3239" y="1341"/>
                  </a:lnTo>
                  <a:lnTo>
                    <a:pt x="3233" y="1341"/>
                  </a:lnTo>
                  <a:lnTo>
                    <a:pt x="3226" y="1342"/>
                  </a:lnTo>
                  <a:lnTo>
                    <a:pt x="3218" y="1342"/>
                  </a:lnTo>
                  <a:lnTo>
                    <a:pt x="3210" y="1341"/>
                  </a:lnTo>
                  <a:lnTo>
                    <a:pt x="3203" y="1341"/>
                  </a:lnTo>
                  <a:lnTo>
                    <a:pt x="3197" y="1339"/>
                  </a:lnTo>
                  <a:lnTo>
                    <a:pt x="3190" y="1336"/>
                  </a:lnTo>
                  <a:lnTo>
                    <a:pt x="3183" y="1334"/>
                  </a:lnTo>
                  <a:lnTo>
                    <a:pt x="3177" y="1330"/>
                  </a:lnTo>
                  <a:lnTo>
                    <a:pt x="3173" y="1326"/>
                  </a:lnTo>
                  <a:lnTo>
                    <a:pt x="3168" y="1322"/>
                  </a:lnTo>
                  <a:lnTo>
                    <a:pt x="3163" y="1317"/>
                  </a:lnTo>
                  <a:lnTo>
                    <a:pt x="3159" y="1311"/>
                  </a:lnTo>
                  <a:lnTo>
                    <a:pt x="3155" y="1306"/>
                  </a:lnTo>
                  <a:lnTo>
                    <a:pt x="3153" y="1300"/>
                  </a:lnTo>
                  <a:lnTo>
                    <a:pt x="3151" y="1292"/>
                  </a:lnTo>
                  <a:lnTo>
                    <a:pt x="3148" y="1286"/>
                  </a:lnTo>
                  <a:lnTo>
                    <a:pt x="3147" y="1279"/>
                  </a:lnTo>
                  <a:lnTo>
                    <a:pt x="3147" y="1272"/>
                  </a:lnTo>
                  <a:lnTo>
                    <a:pt x="3147" y="1264"/>
                  </a:lnTo>
                  <a:lnTo>
                    <a:pt x="3148" y="1257"/>
                  </a:lnTo>
                  <a:lnTo>
                    <a:pt x="3151" y="1251"/>
                  </a:lnTo>
                  <a:lnTo>
                    <a:pt x="3153" y="1245"/>
                  </a:lnTo>
                  <a:lnTo>
                    <a:pt x="3155" y="1239"/>
                  </a:lnTo>
                  <a:lnTo>
                    <a:pt x="3159" y="1233"/>
                  </a:lnTo>
                  <a:lnTo>
                    <a:pt x="3163" y="1227"/>
                  </a:lnTo>
                  <a:lnTo>
                    <a:pt x="3168" y="1222"/>
                  </a:lnTo>
                  <a:lnTo>
                    <a:pt x="3173" y="1218"/>
                  </a:lnTo>
                  <a:lnTo>
                    <a:pt x="3177" y="1213"/>
                  </a:lnTo>
                  <a:lnTo>
                    <a:pt x="3183" y="1210"/>
                  </a:lnTo>
                  <a:lnTo>
                    <a:pt x="3190" y="1207"/>
                  </a:lnTo>
                  <a:lnTo>
                    <a:pt x="3197" y="1205"/>
                  </a:lnTo>
                  <a:lnTo>
                    <a:pt x="3203" y="1204"/>
                  </a:lnTo>
                  <a:lnTo>
                    <a:pt x="3210" y="1202"/>
                  </a:lnTo>
                  <a:lnTo>
                    <a:pt x="3218" y="1201"/>
                  </a:lnTo>
                  <a:lnTo>
                    <a:pt x="3226" y="1201"/>
                  </a:lnTo>
                  <a:close/>
                  <a:moveTo>
                    <a:pt x="3226" y="3148"/>
                  </a:moveTo>
                  <a:lnTo>
                    <a:pt x="3233" y="3148"/>
                  </a:lnTo>
                  <a:lnTo>
                    <a:pt x="3239" y="3149"/>
                  </a:lnTo>
                  <a:lnTo>
                    <a:pt x="3247" y="3152"/>
                  </a:lnTo>
                  <a:lnTo>
                    <a:pt x="3253" y="3154"/>
                  </a:lnTo>
                  <a:lnTo>
                    <a:pt x="3259" y="3157"/>
                  </a:lnTo>
                  <a:lnTo>
                    <a:pt x="3265" y="3160"/>
                  </a:lnTo>
                  <a:lnTo>
                    <a:pt x="3270" y="3164"/>
                  </a:lnTo>
                  <a:lnTo>
                    <a:pt x="3275" y="3169"/>
                  </a:lnTo>
                  <a:lnTo>
                    <a:pt x="3280" y="3174"/>
                  </a:lnTo>
                  <a:lnTo>
                    <a:pt x="3284" y="3180"/>
                  </a:lnTo>
                  <a:lnTo>
                    <a:pt x="3287" y="3185"/>
                  </a:lnTo>
                  <a:lnTo>
                    <a:pt x="3290" y="3191"/>
                  </a:lnTo>
                  <a:lnTo>
                    <a:pt x="3293" y="3198"/>
                  </a:lnTo>
                  <a:lnTo>
                    <a:pt x="3294" y="3204"/>
                  </a:lnTo>
                  <a:lnTo>
                    <a:pt x="3295" y="3211"/>
                  </a:lnTo>
                  <a:lnTo>
                    <a:pt x="3295" y="3219"/>
                  </a:lnTo>
                  <a:lnTo>
                    <a:pt x="3295" y="3226"/>
                  </a:lnTo>
                  <a:lnTo>
                    <a:pt x="3294" y="3232"/>
                  </a:lnTo>
                  <a:lnTo>
                    <a:pt x="3293" y="3239"/>
                  </a:lnTo>
                  <a:lnTo>
                    <a:pt x="3290" y="3245"/>
                  </a:lnTo>
                  <a:lnTo>
                    <a:pt x="3287" y="3252"/>
                  </a:lnTo>
                  <a:lnTo>
                    <a:pt x="3284" y="3258"/>
                  </a:lnTo>
                  <a:lnTo>
                    <a:pt x="3280" y="3264"/>
                  </a:lnTo>
                  <a:lnTo>
                    <a:pt x="3275" y="3269"/>
                  </a:lnTo>
                  <a:lnTo>
                    <a:pt x="3270" y="3272"/>
                  </a:lnTo>
                  <a:lnTo>
                    <a:pt x="3265" y="3277"/>
                  </a:lnTo>
                  <a:lnTo>
                    <a:pt x="3259" y="3281"/>
                  </a:lnTo>
                  <a:lnTo>
                    <a:pt x="3253" y="3283"/>
                  </a:lnTo>
                  <a:lnTo>
                    <a:pt x="3247" y="3286"/>
                  </a:lnTo>
                  <a:lnTo>
                    <a:pt x="3239" y="3287"/>
                  </a:lnTo>
                  <a:lnTo>
                    <a:pt x="3233" y="3288"/>
                  </a:lnTo>
                  <a:lnTo>
                    <a:pt x="3226" y="3289"/>
                  </a:lnTo>
                  <a:lnTo>
                    <a:pt x="3218" y="3289"/>
                  </a:lnTo>
                  <a:lnTo>
                    <a:pt x="3210" y="3288"/>
                  </a:lnTo>
                  <a:lnTo>
                    <a:pt x="3203" y="3287"/>
                  </a:lnTo>
                  <a:lnTo>
                    <a:pt x="3197" y="3286"/>
                  </a:lnTo>
                  <a:lnTo>
                    <a:pt x="3190" y="3283"/>
                  </a:lnTo>
                  <a:lnTo>
                    <a:pt x="3183" y="3281"/>
                  </a:lnTo>
                  <a:lnTo>
                    <a:pt x="3177" y="3277"/>
                  </a:lnTo>
                  <a:lnTo>
                    <a:pt x="3173" y="3272"/>
                  </a:lnTo>
                  <a:lnTo>
                    <a:pt x="3168" y="3269"/>
                  </a:lnTo>
                  <a:lnTo>
                    <a:pt x="3163" y="3264"/>
                  </a:lnTo>
                  <a:lnTo>
                    <a:pt x="3159" y="3258"/>
                  </a:lnTo>
                  <a:lnTo>
                    <a:pt x="3155" y="3252"/>
                  </a:lnTo>
                  <a:lnTo>
                    <a:pt x="3153" y="3245"/>
                  </a:lnTo>
                  <a:lnTo>
                    <a:pt x="3151" y="3239"/>
                  </a:lnTo>
                  <a:lnTo>
                    <a:pt x="3148" y="3232"/>
                  </a:lnTo>
                  <a:lnTo>
                    <a:pt x="3147" y="3226"/>
                  </a:lnTo>
                  <a:lnTo>
                    <a:pt x="3147" y="3219"/>
                  </a:lnTo>
                  <a:lnTo>
                    <a:pt x="3147" y="3211"/>
                  </a:lnTo>
                  <a:lnTo>
                    <a:pt x="3148" y="3204"/>
                  </a:lnTo>
                  <a:lnTo>
                    <a:pt x="3151" y="3198"/>
                  </a:lnTo>
                  <a:lnTo>
                    <a:pt x="3153" y="3191"/>
                  </a:lnTo>
                  <a:lnTo>
                    <a:pt x="3155" y="3185"/>
                  </a:lnTo>
                  <a:lnTo>
                    <a:pt x="3159" y="3180"/>
                  </a:lnTo>
                  <a:lnTo>
                    <a:pt x="3163" y="3174"/>
                  </a:lnTo>
                  <a:lnTo>
                    <a:pt x="3168" y="3169"/>
                  </a:lnTo>
                  <a:lnTo>
                    <a:pt x="3173" y="3164"/>
                  </a:lnTo>
                  <a:lnTo>
                    <a:pt x="3177" y="3160"/>
                  </a:lnTo>
                  <a:lnTo>
                    <a:pt x="3183" y="3157"/>
                  </a:lnTo>
                  <a:lnTo>
                    <a:pt x="3190" y="3154"/>
                  </a:lnTo>
                  <a:lnTo>
                    <a:pt x="3197" y="3152"/>
                  </a:lnTo>
                  <a:lnTo>
                    <a:pt x="3203" y="3149"/>
                  </a:lnTo>
                  <a:lnTo>
                    <a:pt x="3210" y="3148"/>
                  </a:lnTo>
                  <a:lnTo>
                    <a:pt x="3218" y="3148"/>
                  </a:lnTo>
                  <a:lnTo>
                    <a:pt x="3226" y="3148"/>
                  </a:lnTo>
                  <a:close/>
                  <a:moveTo>
                    <a:pt x="1277" y="3148"/>
                  </a:moveTo>
                  <a:lnTo>
                    <a:pt x="1285" y="3148"/>
                  </a:lnTo>
                  <a:lnTo>
                    <a:pt x="1292" y="3149"/>
                  </a:lnTo>
                  <a:lnTo>
                    <a:pt x="1298" y="3152"/>
                  </a:lnTo>
                  <a:lnTo>
                    <a:pt x="1304" y="3154"/>
                  </a:lnTo>
                  <a:lnTo>
                    <a:pt x="1310" y="3157"/>
                  </a:lnTo>
                  <a:lnTo>
                    <a:pt x="1316" y="3160"/>
                  </a:lnTo>
                  <a:lnTo>
                    <a:pt x="1322" y="3164"/>
                  </a:lnTo>
                  <a:lnTo>
                    <a:pt x="1327" y="3169"/>
                  </a:lnTo>
                  <a:lnTo>
                    <a:pt x="1331" y="3174"/>
                  </a:lnTo>
                  <a:lnTo>
                    <a:pt x="1336" y="3180"/>
                  </a:lnTo>
                  <a:lnTo>
                    <a:pt x="1339" y="3185"/>
                  </a:lnTo>
                  <a:lnTo>
                    <a:pt x="1342" y="3191"/>
                  </a:lnTo>
                  <a:lnTo>
                    <a:pt x="1344" y="3198"/>
                  </a:lnTo>
                  <a:lnTo>
                    <a:pt x="1345" y="3204"/>
                  </a:lnTo>
                  <a:lnTo>
                    <a:pt x="1347" y="3211"/>
                  </a:lnTo>
                  <a:lnTo>
                    <a:pt x="1348" y="3219"/>
                  </a:lnTo>
                  <a:lnTo>
                    <a:pt x="1347" y="3226"/>
                  </a:lnTo>
                  <a:lnTo>
                    <a:pt x="1345" y="3232"/>
                  </a:lnTo>
                  <a:lnTo>
                    <a:pt x="1344" y="3239"/>
                  </a:lnTo>
                  <a:lnTo>
                    <a:pt x="1342" y="3245"/>
                  </a:lnTo>
                  <a:lnTo>
                    <a:pt x="1339" y="3252"/>
                  </a:lnTo>
                  <a:lnTo>
                    <a:pt x="1336" y="3258"/>
                  </a:lnTo>
                  <a:lnTo>
                    <a:pt x="1331" y="3264"/>
                  </a:lnTo>
                  <a:lnTo>
                    <a:pt x="1327" y="3269"/>
                  </a:lnTo>
                  <a:lnTo>
                    <a:pt x="1322" y="3272"/>
                  </a:lnTo>
                  <a:lnTo>
                    <a:pt x="1316" y="3277"/>
                  </a:lnTo>
                  <a:lnTo>
                    <a:pt x="1310" y="3281"/>
                  </a:lnTo>
                  <a:lnTo>
                    <a:pt x="1304" y="3283"/>
                  </a:lnTo>
                  <a:lnTo>
                    <a:pt x="1298" y="3286"/>
                  </a:lnTo>
                  <a:lnTo>
                    <a:pt x="1292" y="3287"/>
                  </a:lnTo>
                  <a:lnTo>
                    <a:pt x="1285" y="3288"/>
                  </a:lnTo>
                  <a:lnTo>
                    <a:pt x="1277" y="3289"/>
                  </a:lnTo>
                  <a:lnTo>
                    <a:pt x="1269" y="3289"/>
                  </a:lnTo>
                  <a:lnTo>
                    <a:pt x="1261" y="3288"/>
                  </a:lnTo>
                  <a:lnTo>
                    <a:pt x="1254" y="3287"/>
                  </a:lnTo>
                  <a:lnTo>
                    <a:pt x="1248" y="3286"/>
                  </a:lnTo>
                  <a:lnTo>
                    <a:pt x="1241" y="3283"/>
                  </a:lnTo>
                  <a:lnTo>
                    <a:pt x="1235" y="3281"/>
                  </a:lnTo>
                  <a:lnTo>
                    <a:pt x="1230" y="3277"/>
                  </a:lnTo>
                  <a:lnTo>
                    <a:pt x="1224" y="3272"/>
                  </a:lnTo>
                  <a:lnTo>
                    <a:pt x="1219" y="3269"/>
                  </a:lnTo>
                  <a:lnTo>
                    <a:pt x="1214" y="3264"/>
                  </a:lnTo>
                  <a:lnTo>
                    <a:pt x="1210" y="3258"/>
                  </a:lnTo>
                  <a:lnTo>
                    <a:pt x="1207" y="3252"/>
                  </a:lnTo>
                  <a:lnTo>
                    <a:pt x="1204" y="3245"/>
                  </a:lnTo>
                  <a:lnTo>
                    <a:pt x="1202" y="3239"/>
                  </a:lnTo>
                  <a:lnTo>
                    <a:pt x="1199" y="3232"/>
                  </a:lnTo>
                  <a:lnTo>
                    <a:pt x="1199" y="3226"/>
                  </a:lnTo>
                  <a:lnTo>
                    <a:pt x="1198" y="3219"/>
                  </a:lnTo>
                  <a:lnTo>
                    <a:pt x="1199" y="3211"/>
                  </a:lnTo>
                  <a:lnTo>
                    <a:pt x="1199" y="3204"/>
                  </a:lnTo>
                  <a:lnTo>
                    <a:pt x="1202" y="3198"/>
                  </a:lnTo>
                  <a:lnTo>
                    <a:pt x="1204" y="3191"/>
                  </a:lnTo>
                  <a:lnTo>
                    <a:pt x="1207" y="3185"/>
                  </a:lnTo>
                  <a:lnTo>
                    <a:pt x="1210" y="3180"/>
                  </a:lnTo>
                  <a:lnTo>
                    <a:pt x="1214" y="3174"/>
                  </a:lnTo>
                  <a:lnTo>
                    <a:pt x="1219" y="3169"/>
                  </a:lnTo>
                  <a:lnTo>
                    <a:pt x="1224" y="3164"/>
                  </a:lnTo>
                  <a:lnTo>
                    <a:pt x="1230" y="3160"/>
                  </a:lnTo>
                  <a:lnTo>
                    <a:pt x="1235" y="3157"/>
                  </a:lnTo>
                  <a:lnTo>
                    <a:pt x="1241" y="3154"/>
                  </a:lnTo>
                  <a:lnTo>
                    <a:pt x="1248" y="3152"/>
                  </a:lnTo>
                  <a:lnTo>
                    <a:pt x="1254" y="3149"/>
                  </a:lnTo>
                  <a:lnTo>
                    <a:pt x="1261" y="3148"/>
                  </a:lnTo>
                  <a:lnTo>
                    <a:pt x="1269" y="3148"/>
                  </a:lnTo>
                  <a:lnTo>
                    <a:pt x="1277" y="3148"/>
                  </a:lnTo>
                  <a:close/>
                  <a:moveTo>
                    <a:pt x="1911" y="2666"/>
                  </a:moveTo>
                  <a:lnTo>
                    <a:pt x="1906" y="2671"/>
                  </a:lnTo>
                  <a:lnTo>
                    <a:pt x="1900" y="2675"/>
                  </a:lnTo>
                  <a:lnTo>
                    <a:pt x="1894" y="2679"/>
                  </a:lnTo>
                  <a:lnTo>
                    <a:pt x="1888" y="2682"/>
                  </a:lnTo>
                  <a:lnTo>
                    <a:pt x="1882" y="2684"/>
                  </a:lnTo>
                  <a:lnTo>
                    <a:pt x="1876" y="2685"/>
                  </a:lnTo>
                  <a:lnTo>
                    <a:pt x="1868" y="2686"/>
                  </a:lnTo>
                  <a:lnTo>
                    <a:pt x="1861" y="2686"/>
                  </a:lnTo>
                  <a:lnTo>
                    <a:pt x="1855" y="2686"/>
                  </a:lnTo>
                  <a:lnTo>
                    <a:pt x="1848" y="2685"/>
                  </a:lnTo>
                  <a:lnTo>
                    <a:pt x="1842" y="2684"/>
                  </a:lnTo>
                  <a:lnTo>
                    <a:pt x="1836" y="2682"/>
                  </a:lnTo>
                  <a:lnTo>
                    <a:pt x="1830" y="2679"/>
                  </a:lnTo>
                  <a:lnTo>
                    <a:pt x="1823" y="2675"/>
                  </a:lnTo>
                  <a:lnTo>
                    <a:pt x="1817" y="2671"/>
                  </a:lnTo>
                  <a:lnTo>
                    <a:pt x="1813" y="2666"/>
                  </a:lnTo>
                  <a:lnTo>
                    <a:pt x="1497" y="2352"/>
                  </a:lnTo>
                  <a:lnTo>
                    <a:pt x="1488" y="2341"/>
                  </a:lnTo>
                  <a:lnTo>
                    <a:pt x="1479" y="2329"/>
                  </a:lnTo>
                  <a:lnTo>
                    <a:pt x="1474" y="2323"/>
                  </a:lnTo>
                  <a:lnTo>
                    <a:pt x="1471" y="2316"/>
                  </a:lnTo>
                  <a:lnTo>
                    <a:pt x="1468" y="2310"/>
                  </a:lnTo>
                  <a:lnTo>
                    <a:pt x="1465" y="2302"/>
                  </a:lnTo>
                  <a:lnTo>
                    <a:pt x="1460" y="2289"/>
                  </a:lnTo>
                  <a:lnTo>
                    <a:pt x="1456" y="2274"/>
                  </a:lnTo>
                  <a:lnTo>
                    <a:pt x="1455" y="2267"/>
                  </a:lnTo>
                  <a:lnTo>
                    <a:pt x="1454" y="2260"/>
                  </a:lnTo>
                  <a:lnTo>
                    <a:pt x="1454" y="2251"/>
                  </a:lnTo>
                  <a:lnTo>
                    <a:pt x="1454" y="2244"/>
                  </a:lnTo>
                  <a:lnTo>
                    <a:pt x="1454" y="2228"/>
                  </a:lnTo>
                  <a:lnTo>
                    <a:pt x="1456" y="2214"/>
                  </a:lnTo>
                  <a:lnTo>
                    <a:pt x="1460" y="2199"/>
                  </a:lnTo>
                  <a:lnTo>
                    <a:pt x="1462" y="2192"/>
                  </a:lnTo>
                  <a:lnTo>
                    <a:pt x="1465" y="2186"/>
                  </a:lnTo>
                  <a:lnTo>
                    <a:pt x="1468" y="2178"/>
                  </a:lnTo>
                  <a:lnTo>
                    <a:pt x="1471" y="2172"/>
                  </a:lnTo>
                  <a:lnTo>
                    <a:pt x="1479" y="2159"/>
                  </a:lnTo>
                  <a:lnTo>
                    <a:pt x="1483" y="2153"/>
                  </a:lnTo>
                  <a:lnTo>
                    <a:pt x="1488" y="2147"/>
                  </a:lnTo>
                  <a:lnTo>
                    <a:pt x="1497" y="2136"/>
                  </a:lnTo>
                  <a:lnTo>
                    <a:pt x="1810" y="1825"/>
                  </a:lnTo>
                  <a:lnTo>
                    <a:pt x="1815" y="1820"/>
                  </a:lnTo>
                  <a:lnTo>
                    <a:pt x="1821" y="1815"/>
                  </a:lnTo>
                  <a:lnTo>
                    <a:pt x="1827" y="1811"/>
                  </a:lnTo>
                  <a:lnTo>
                    <a:pt x="1833" y="1809"/>
                  </a:lnTo>
                  <a:lnTo>
                    <a:pt x="1839" y="1806"/>
                  </a:lnTo>
                  <a:lnTo>
                    <a:pt x="1847" y="1805"/>
                  </a:lnTo>
                  <a:lnTo>
                    <a:pt x="1853" y="1804"/>
                  </a:lnTo>
                  <a:lnTo>
                    <a:pt x="1860" y="1804"/>
                  </a:lnTo>
                  <a:lnTo>
                    <a:pt x="1866" y="1804"/>
                  </a:lnTo>
                  <a:lnTo>
                    <a:pt x="1873" y="1805"/>
                  </a:lnTo>
                  <a:lnTo>
                    <a:pt x="1879" y="1806"/>
                  </a:lnTo>
                  <a:lnTo>
                    <a:pt x="1885" y="1809"/>
                  </a:lnTo>
                  <a:lnTo>
                    <a:pt x="1892" y="1811"/>
                  </a:lnTo>
                  <a:lnTo>
                    <a:pt x="1898" y="1815"/>
                  </a:lnTo>
                  <a:lnTo>
                    <a:pt x="1904" y="1820"/>
                  </a:lnTo>
                  <a:lnTo>
                    <a:pt x="1909" y="1825"/>
                  </a:lnTo>
                  <a:lnTo>
                    <a:pt x="1913" y="1830"/>
                  </a:lnTo>
                  <a:lnTo>
                    <a:pt x="1918" y="1836"/>
                  </a:lnTo>
                  <a:lnTo>
                    <a:pt x="1922" y="1842"/>
                  </a:lnTo>
                  <a:lnTo>
                    <a:pt x="1924" y="1848"/>
                  </a:lnTo>
                  <a:lnTo>
                    <a:pt x="1927" y="1854"/>
                  </a:lnTo>
                  <a:lnTo>
                    <a:pt x="1928" y="1860"/>
                  </a:lnTo>
                  <a:lnTo>
                    <a:pt x="1929" y="1867"/>
                  </a:lnTo>
                  <a:lnTo>
                    <a:pt x="1929" y="1873"/>
                  </a:lnTo>
                  <a:lnTo>
                    <a:pt x="1929" y="1881"/>
                  </a:lnTo>
                  <a:lnTo>
                    <a:pt x="1928" y="1887"/>
                  </a:lnTo>
                  <a:lnTo>
                    <a:pt x="1927" y="1894"/>
                  </a:lnTo>
                  <a:lnTo>
                    <a:pt x="1924" y="1900"/>
                  </a:lnTo>
                  <a:lnTo>
                    <a:pt x="1922" y="1906"/>
                  </a:lnTo>
                  <a:lnTo>
                    <a:pt x="1918" y="1912"/>
                  </a:lnTo>
                  <a:lnTo>
                    <a:pt x="1913" y="1918"/>
                  </a:lnTo>
                  <a:lnTo>
                    <a:pt x="1909" y="1923"/>
                  </a:lnTo>
                  <a:lnTo>
                    <a:pt x="1597" y="2235"/>
                  </a:lnTo>
                  <a:lnTo>
                    <a:pt x="1596" y="2238"/>
                  </a:lnTo>
                  <a:lnTo>
                    <a:pt x="1595" y="2240"/>
                  </a:lnTo>
                  <a:lnTo>
                    <a:pt x="1594" y="2242"/>
                  </a:lnTo>
                  <a:lnTo>
                    <a:pt x="1594" y="2244"/>
                  </a:lnTo>
                  <a:lnTo>
                    <a:pt x="1595" y="2249"/>
                  </a:lnTo>
                  <a:lnTo>
                    <a:pt x="1596" y="2250"/>
                  </a:lnTo>
                  <a:lnTo>
                    <a:pt x="1597" y="2253"/>
                  </a:lnTo>
                  <a:lnTo>
                    <a:pt x="1911" y="2567"/>
                  </a:lnTo>
                  <a:lnTo>
                    <a:pt x="1916" y="2572"/>
                  </a:lnTo>
                  <a:lnTo>
                    <a:pt x="1921" y="2578"/>
                  </a:lnTo>
                  <a:lnTo>
                    <a:pt x="1924" y="2584"/>
                  </a:lnTo>
                  <a:lnTo>
                    <a:pt x="1927" y="2590"/>
                  </a:lnTo>
                  <a:lnTo>
                    <a:pt x="1929" y="2596"/>
                  </a:lnTo>
                  <a:lnTo>
                    <a:pt x="1931" y="2603"/>
                  </a:lnTo>
                  <a:lnTo>
                    <a:pt x="1932" y="2610"/>
                  </a:lnTo>
                  <a:lnTo>
                    <a:pt x="1932" y="2616"/>
                  </a:lnTo>
                  <a:lnTo>
                    <a:pt x="1932" y="2623"/>
                  </a:lnTo>
                  <a:lnTo>
                    <a:pt x="1931" y="2629"/>
                  </a:lnTo>
                  <a:lnTo>
                    <a:pt x="1929" y="2637"/>
                  </a:lnTo>
                  <a:lnTo>
                    <a:pt x="1927" y="2643"/>
                  </a:lnTo>
                  <a:lnTo>
                    <a:pt x="1924" y="2649"/>
                  </a:lnTo>
                  <a:lnTo>
                    <a:pt x="1921" y="2655"/>
                  </a:lnTo>
                  <a:lnTo>
                    <a:pt x="1916" y="2661"/>
                  </a:lnTo>
                  <a:lnTo>
                    <a:pt x="1911" y="2666"/>
                  </a:lnTo>
                  <a:close/>
                  <a:moveTo>
                    <a:pt x="2685" y="1825"/>
                  </a:moveTo>
                  <a:lnTo>
                    <a:pt x="2996" y="2136"/>
                  </a:lnTo>
                  <a:lnTo>
                    <a:pt x="3007" y="2147"/>
                  </a:lnTo>
                  <a:lnTo>
                    <a:pt x="3016" y="2159"/>
                  </a:lnTo>
                  <a:lnTo>
                    <a:pt x="3019" y="2165"/>
                  </a:lnTo>
                  <a:lnTo>
                    <a:pt x="3023" y="2172"/>
                  </a:lnTo>
                  <a:lnTo>
                    <a:pt x="3027" y="2178"/>
                  </a:lnTo>
                  <a:lnTo>
                    <a:pt x="3029" y="2186"/>
                  </a:lnTo>
                  <a:lnTo>
                    <a:pt x="3035" y="2199"/>
                  </a:lnTo>
                  <a:lnTo>
                    <a:pt x="3039" y="2214"/>
                  </a:lnTo>
                  <a:lnTo>
                    <a:pt x="3040" y="2221"/>
                  </a:lnTo>
                  <a:lnTo>
                    <a:pt x="3040" y="2228"/>
                  </a:lnTo>
                  <a:lnTo>
                    <a:pt x="3041" y="2237"/>
                  </a:lnTo>
                  <a:lnTo>
                    <a:pt x="3041" y="2244"/>
                  </a:lnTo>
                  <a:lnTo>
                    <a:pt x="3040" y="2260"/>
                  </a:lnTo>
                  <a:lnTo>
                    <a:pt x="3039" y="2274"/>
                  </a:lnTo>
                  <a:lnTo>
                    <a:pt x="3035" y="2289"/>
                  </a:lnTo>
                  <a:lnTo>
                    <a:pt x="3033" y="2296"/>
                  </a:lnTo>
                  <a:lnTo>
                    <a:pt x="3029" y="2302"/>
                  </a:lnTo>
                  <a:lnTo>
                    <a:pt x="3027" y="2310"/>
                  </a:lnTo>
                  <a:lnTo>
                    <a:pt x="3023" y="2316"/>
                  </a:lnTo>
                  <a:lnTo>
                    <a:pt x="3016" y="2329"/>
                  </a:lnTo>
                  <a:lnTo>
                    <a:pt x="3011" y="2335"/>
                  </a:lnTo>
                  <a:lnTo>
                    <a:pt x="3007" y="2341"/>
                  </a:lnTo>
                  <a:lnTo>
                    <a:pt x="2996" y="2352"/>
                  </a:lnTo>
                  <a:lnTo>
                    <a:pt x="2682" y="2666"/>
                  </a:lnTo>
                  <a:lnTo>
                    <a:pt x="2676" y="2671"/>
                  </a:lnTo>
                  <a:lnTo>
                    <a:pt x="2671" y="2675"/>
                  </a:lnTo>
                  <a:lnTo>
                    <a:pt x="2665" y="2679"/>
                  </a:lnTo>
                  <a:lnTo>
                    <a:pt x="2659" y="2682"/>
                  </a:lnTo>
                  <a:lnTo>
                    <a:pt x="2652" y="2684"/>
                  </a:lnTo>
                  <a:lnTo>
                    <a:pt x="2646" y="2685"/>
                  </a:lnTo>
                  <a:lnTo>
                    <a:pt x="2640" y="2686"/>
                  </a:lnTo>
                  <a:lnTo>
                    <a:pt x="2632" y="2686"/>
                  </a:lnTo>
                  <a:lnTo>
                    <a:pt x="2626" y="2686"/>
                  </a:lnTo>
                  <a:lnTo>
                    <a:pt x="2619" y="2685"/>
                  </a:lnTo>
                  <a:lnTo>
                    <a:pt x="2613" y="2684"/>
                  </a:lnTo>
                  <a:lnTo>
                    <a:pt x="2606" y="2682"/>
                  </a:lnTo>
                  <a:lnTo>
                    <a:pt x="2600" y="2679"/>
                  </a:lnTo>
                  <a:lnTo>
                    <a:pt x="2593" y="2675"/>
                  </a:lnTo>
                  <a:lnTo>
                    <a:pt x="2589" y="2671"/>
                  </a:lnTo>
                  <a:lnTo>
                    <a:pt x="2583" y="2666"/>
                  </a:lnTo>
                  <a:lnTo>
                    <a:pt x="2578" y="2661"/>
                  </a:lnTo>
                  <a:lnTo>
                    <a:pt x="2574" y="2655"/>
                  </a:lnTo>
                  <a:lnTo>
                    <a:pt x="2570" y="2649"/>
                  </a:lnTo>
                  <a:lnTo>
                    <a:pt x="2568" y="2643"/>
                  </a:lnTo>
                  <a:lnTo>
                    <a:pt x="2565" y="2637"/>
                  </a:lnTo>
                  <a:lnTo>
                    <a:pt x="2563" y="2629"/>
                  </a:lnTo>
                  <a:lnTo>
                    <a:pt x="2563" y="2623"/>
                  </a:lnTo>
                  <a:lnTo>
                    <a:pt x="2562" y="2616"/>
                  </a:lnTo>
                  <a:lnTo>
                    <a:pt x="2563" y="2610"/>
                  </a:lnTo>
                  <a:lnTo>
                    <a:pt x="2563" y="2603"/>
                  </a:lnTo>
                  <a:lnTo>
                    <a:pt x="2565" y="2596"/>
                  </a:lnTo>
                  <a:lnTo>
                    <a:pt x="2568" y="2590"/>
                  </a:lnTo>
                  <a:lnTo>
                    <a:pt x="2570" y="2584"/>
                  </a:lnTo>
                  <a:lnTo>
                    <a:pt x="2574" y="2578"/>
                  </a:lnTo>
                  <a:lnTo>
                    <a:pt x="2578" y="2572"/>
                  </a:lnTo>
                  <a:lnTo>
                    <a:pt x="2583" y="2567"/>
                  </a:lnTo>
                  <a:lnTo>
                    <a:pt x="2896" y="2253"/>
                  </a:lnTo>
                  <a:lnTo>
                    <a:pt x="2899" y="2250"/>
                  </a:lnTo>
                  <a:lnTo>
                    <a:pt x="2900" y="2249"/>
                  </a:lnTo>
                  <a:lnTo>
                    <a:pt x="2900" y="2246"/>
                  </a:lnTo>
                  <a:lnTo>
                    <a:pt x="2901" y="2244"/>
                  </a:lnTo>
                  <a:lnTo>
                    <a:pt x="2900" y="2240"/>
                  </a:lnTo>
                  <a:lnTo>
                    <a:pt x="2899" y="2238"/>
                  </a:lnTo>
                  <a:lnTo>
                    <a:pt x="2896" y="2235"/>
                  </a:lnTo>
                  <a:lnTo>
                    <a:pt x="2585" y="1923"/>
                  </a:lnTo>
                  <a:lnTo>
                    <a:pt x="2580" y="1918"/>
                  </a:lnTo>
                  <a:lnTo>
                    <a:pt x="2576" y="1912"/>
                  </a:lnTo>
                  <a:lnTo>
                    <a:pt x="2573" y="1906"/>
                  </a:lnTo>
                  <a:lnTo>
                    <a:pt x="2569" y="1900"/>
                  </a:lnTo>
                  <a:lnTo>
                    <a:pt x="2568" y="1894"/>
                  </a:lnTo>
                  <a:lnTo>
                    <a:pt x="2565" y="1887"/>
                  </a:lnTo>
                  <a:lnTo>
                    <a:pt x="2565" y="1881"/>
                  </a:lnTo>
                  <a:lnTo>
                    <a:pt x="2564" y="1873"/>
                  </a:lnTo>
                  <a:lnTo>
                    <a:pt x="2565" y="1867"/>
                  </a:lnTo>
                  <a:lnTo>
                    <a:pt x="2565" y="1860"/>
                  </a:lnTo>
                  <a:lnTo>
                    <a:pt x="2568" y="1854"/>
                  </a:lnTo>
                  <a:lnTo>
                    <a:pt x="2569" y="1848"/>
                  </a:lnTo>
                  <a:lnTo>
                    <a:pt x="2573" y="1842"/>
                  </a:lnTo>
                  <a:lnTo>
                    <a:pt x="2576" y="1836"/>
                  </a:lnTo>
                  <a:lnTo>
                    <a:pt x="2580" y="1830"/>
                  </a:lnTo>
                  <a:lnTo>
                    <a:pt x="2585" y="1825"/>
                  </a:lnTo>
                  <a:lnTo>
                    <a:pt x="2591" y="1820"/>
                  </a:lnTo>
                  <a:lnTo>
                    <a:pt x="2596" y="1815"/>
                  </a:lnTo>
                  <a:lnTo>
                    <a:pt x="2602" y="1811"/>
                  </a:lnTo>
                  <a:lnTo>
                    <a:pt x="2608" y="1809"/>
                  </a:lnTo>
                  <a:lnTo>
                    <a:pt x="2615" y="1806"/>
                  </a:lnTo>
                  <a:lnTo>
                    <a:pt x="2621" y="1805"/>
                  </a:lnTo>
                  <a:lnTo>
                    <a:pt x="2628" y="1804"/>
                  </a:lnTo>
                  <a:lnTo>
                    <a:pt x="2635" y="1804"/>
                  </a:lnTo>
                  <a:lnTo>
                    <a:pt x="2641" y="1804"/>
                  </a:lnTo>
                  <a:lnTo>
                    <a:pt x="2648" y="1805"/>
                  </a:lnTo>
                  <a:lnTo>
                    <a:pt x="2654" y="1806"/>
                  </a:lnTo>
                  <a:lnTo>
                    <a:pt x="2662" y="1809"/>
                  </a:lnTo>
                  <a:lnTo>
                    <a:pt x="2668" y="1811"/>
                  </a:lnTo>
                  <a:lnTo>
                    <a:pt x="2674" y="1815"/>
                  </a:lnTo>
                  <a:lnTo>
                    <a:pt x="2679" y="1820"/>
                  </a:lnTo>
                  <a:lnTo>
                    <a:pt x="2685" y="1825"/>
                  </a:lnTo>
                  <a:close/>
                  <a:moveTo>
                    <a:pt x="2434" y="1568"/>
                  </a:moveTo>
                  <a:lnTo>
                    <a:pt x="2440" y="1571"/>
                  </a:lnTo>
                  <a:lnTo>
                    <a:pt x="2447" y="1573"/>
                  </a:lnTo>
                  <a:lnTo>
                    <a:pt x="2454" y="1577"/>
                  </a:lnTo>
                  <a:lnTo>
                    <a:pt x="2458" y="1580"/>
                  </a:lnTo>
                  <a:lnTo>
                    <a:pt x="2463" y="1585"/>
                  </a:lnTo>
                  <a:lnTo>
                    <a:pt x="2468" y="1590"/>
                  </a:lnTo>
                  <a:lnTo>
                    <a:pt x="2473" y="1595"/>
                  </a:lnTo>
                  <a:lnTo>
                    <a:pt x="2477" y="1601"/>
                  </a:lnTo>
                  <a:lnTo>
                    <a:pt x="2479" y="1607"/>
                  </a:lnTo>
                  <a:lnTo>
                    <a:pt x="2482" y="1613"/>
                  </a:lnTo>
                  <a:lnTo>
                    <a:pt x="2484" y="1621"/>
                  </a:lnTo>
                  <a:lnTo>
                    <a:pt x="2485" y="1627"/>
                  </a:lnTo>
                  <a:lnTo>
                    <a:pt x="2485" y="1634"/>
                  </a:lnTo>
                  <a:lnTo>
                    <a:pt x="2485" y="1640"/>
                  </a:lnTo>
                  <a:lnTo>
                    <a:pt x="2484" y="1647"/>
                  </a:lnTo>
                  <a:lnTo>
                    <a:pt x="2483" y="1655"/>
                  </a:lnTo>
                  <a:lnTo>
                    <a:pt x="2315" y="2263"/>
                  </a:lnTo>
                  <a:lnTo>
                    <a:pt x="2147" y="2874"/>
                  </a:lnTo>
                  <a:lnTo>
                    <a:pt x="2145" y="2880"/>
                  </a:lnTo>
                  <a:lnTo>
                    <a:pt x="2142" y="2887"/>
                  </a:lnTo>
                  <a:lnTo>
                    <a:pt x="2139" y="2893"/>
                  </a:lnTo>
                  <a:lnTo>
                    <a:pt x="2134" y="2898"/>
                  </a:lnTo>
                  <a:lnTo>
                    <a:pt x="2130" y="2903"/>
                  </a:lnTo>
                  <a:lnTo>
                    <a:pt x="2125" y="2908"/>
                  </a:lnTo>
                  <a:lnTo>
                    <a:pt x="2119" y="2912"/>
                  </a:lnTo>
                  <a:lnTo>
                    <a:pt x="2113" y="2916"/>
                  </a:lnTo>
                  <a:lnTo>
                    <a:pt x="2108" y="2919"/>
                  </a:lnTo>
                  <a:lnTo>
                    <a:pt x="2101" y="2921"/>
                  </a:lnTo>
                  <a:lnTo>
                    <a:pt x="2095" y="2923"/>
                  </a:lnTo>
                  <a:lnTo>
                    <a:pt x="2089" y="2925"/>
                  </a:lnTo>
                  <a:lnTo>
                    <a:pt x="2081" y="2925"/>
                  </a:lnTo>
                  <a:lnTo>
                    <a:pt x="2074" y="2925"/>
                  </a:lnTo>
                  <a:lnTo>
                    <a:pt x="2068" y="2923"/>
                  </a:lnTo>
                  <a:lnTo>
                    <a:pt x="2061" y="2922"/>
                  </a:lnTo>
                  <a:lnTo>
                    <a:pt x="2053" y="2920"/>
                  </a:lnTo>
                  <a:lnTo>
                    <a:pt x="2047" y="2917"/>
                  </a:lnTo>
                  <a:lnTo>
                    <a:pt x="2041" y="2914"/>
                  </a:lnTo>
                  <a:lnTo>
                    <a:pt x="2035" y="2910"/>
                  </a:lnTo>
                  <a:lnTo>
                    <a:pt x="2030" y="2905"/>
                  </a:lnTo>
                  <a:lnTo>
                    <a:pt x="2025" y="2900"/>
                  </a:lnTo>
                  <a:lnTo>
                    <a:pt x="2022" y="2894"/>
                  </a:lnTo>
                  <a:lnTo>
                    <a:pt x="2018" y="2889"/>
                  </a:lnTo>
                  <a:lnTo>
                    <a:pt x="2016" y="2883"/>
                  </a:lnTo>
                  <a:lnTo>
                    <a:pt x="2012" y="2877"/>
                  </a:lnTo>
                  <a:lnTo>
                    <a:pt x="2011" y="2870"/>
                  </a:lnTo>
                  <a:lnTo>
                    <a:pt x="2010" y="2864"/>
                  </a:lnTo>
                  <a:lnTo>
                    <a:pt x="2008" y="2857"/>
                  </a:lnTo>
                  <a:lnTo>
                    <a:pt x="2010" y="2849"/>
                  </a:lnTo>
                  <a:lnTo>
                    <a:pt x="2010" y="2843"/>
                  </a:lnTo>
                  <a:lnTo>
                    <a:pt x="2012" y="2836"/>
                  </a:lnTo>
                  <a:lnTo>
                    <a:pt x="2180" y="2226"/>
                  </a:lnTo>
                  <a:lnTo>
                    <a:pt x="2348" y="1617"/>
                  </a:lnTo>
                  <a:lnTo>
                    <a:pt x="2350" y="1611"/>
                  </a:lnTo>
                  <a:lnTo>
                    <a:pt x="2353" y="1604"/>
                  </a:lnTo>
                  <a:lnTo>
                    <a:pt x="2356" y="1597"/>
                  </a:lnTo>
                  <a:lnTo>
                    <a:pt x="2357" y="1595"/>
                  </a:lnTo>
                  <a:lnTo>
                    <a:pt x="2360" y="1593"/>
                  </a:lnTo>
                  <a:lnTo>
                    <a:pt x="2365" y="1588"/>
                  </a:lnTo>
                  <a:lnTo>
                    <a:pt x="2370" y="1583"/>
                  </a:lnTo>
                  <a:lnTo>
                    <a:pt x="2375" y="1578"/>
                  </a:lnTo>
                  <a:lnTo>
                    <a:pt x="2381" y="1574"/>
                  </a:lnTo>
                  <a:lnTo>
                    <a:pt x="2387" y="1572"/>
                  </a:lnTo>
                  <a:lnTo>
                    <a:pt x="2393" y="1569"/>
                  </a:lnTo>
                  <a:lnTo>
                    <a:pt x="2399" y="1567"/>
                  </a:lnTo>
                  <a:lnTo>
                    <a:pt x="2406" y="1566"/>
                  </a:lnTo>
                  <a:lnTo>
                    <a:pt x="2412" y="1566"/>
                  </a:lnTo>
                  <a:lnTo>
                    <a:pt x="2420" y="1566"/>
                  </a:lnTo>
                  <a:lnTo>
                    <a:pt x="2427" y="1567"/>
                  </a:lnTo>
                  <a:lnTo>
                    <a:pt x="2434" y="1568"/>
                  </a:lnTo>
                  <a:close/>
                  <a:moveTo>
                    <a:pt x="1581" y="1342"/>
                  </a:moveTo>
                  <a:lnTo>
                    <a:pt x="1574" y="1341"/>
                  </a:lnTo>
                  <a:lnTo>
                    <a:pt x="1568" y="1341"/>
                  </a:lnTo>
                  <a:lnTo>
                    <a:pt x="1561" y="1339"/>
                  </a:lnTo>
                  <a:lnTo>
                    <a:pt x="1555" y="1336"/>
                  </a:lnTo>
                  <a:lnTo>
                    <a:pt x="1549" y="1334"/>
                  </a:lnTo>
                  <a:lnTo>
                    <a:pt x="1542" y="1330"/>
                  </a:lnTo>
                  <a:lnTo>
                    <a:pt x="1536" y="1326"/>
                  </a:lnTo>
                  <a:lnTo>
                    <a:pt x="1532" y="1322"/>
                  </a:lnTo>
                  <a:lnTo>
                    <a:pt x="1528" y="1317"/>
                  </a:lnTo>
                  <a:lnTo>
                    <a:pt x="1523" y="1311"/>
                  </a:lnTo>
                  <a:lnTo>
                    <a:pt x="1519" y="1306"/>
                  </a:lnTo>
                  <a:lnTo>
                    <a:pt x="1517" y="1300"/>
                  </a:lnTo>
                  <a:lnTo>
                    <a:pt x="1514" y="1292"/>
                  </a:lnTo>
                  <a:lnTo>
                    <a:pt x="1513" y="1286"/>
                  </a:lnTo>
                  <a:lnTo>
                    <a:pt x="1512" y="1279"/>
                  </a:lnTo>
                  <a:lnTo>
                    <a:pt x="1511" y="1272"/>
                  </a:lnTo>
                  <a:lnTo>
                    <a:pt x="1512" y="1264"/>
                  </a:lnTo>
                  <a:lnTo>
                    <a:pt x="1513" y="1257"/>
                  </a:lnTo>
                  <a:lnTo>
                    <a:pt x="1514" y="1251"/>
                  </a:lnTo>
                  <a:lnTo>
                    <a:pt x="1517" y="1245"/>
                  </a:lnTo>
                  <a:lnTo>
                    <a:pt x="1519" y="1239"/>
                  </a:lnTo>
                  <a:lnTo>
                    <a:pt x="1523" y="1233"/>
                  </a:lnTo>
                  <a:lnTo>
                    <a:pt x="1528" y="1227"/>
                  </a:lnTo>
                  <a:lnTo>
                    <a:pt x="1532" y="1222"/>
                  </a:lnTo>
                  <a:lnTo>
                    <a:pt x="1536" y="1218"/>
                  </a:lnTo>
                  <a:lnTo>
                    <a:pt x="1542" y="1213"/>
                  </a:lnTo>
                  <a:lnTo>
                    <a:pt x="1549" y="1210"/>
                  </a:lnTo>
                  <a:lnTo>
                    <a:pt x="1555" y="1207"/>
                  </a:lnTo>
                  <a:lnTo>
                    <a:pt x="1561" y="1205"/>
                  </a:lnTo>
                  <a:lnTo>
                    <a:pt x="1568" y="1204"/>
                  </a:lnTo>
                  <a:lnTo>
                    <a:pt x="1574" y="1202"/>
                  </a:lnTo>
                  <a:lnTo>
                    <a:pt x="1581" y="1201"/>
                  </a:lnTo>
                  <a:lnTo>
                    <a:pt x="2091" y="1201"/>
                  </a:lnTo>
                  <a:lnTo>
                    <a:pt x="2098" y="1202"/>
                  </a:lnTo>
                  <a:lnTo>
                    <a:pt x="2106" y="1204"/>
                  </a:lnTo>
                  <a:lnTo>
                    <a:pt x="2112" y="1205"/>
                  </a:lnTo>
                  <a:lnTo>
                    <a:pt x="2119" y="1207"/>
                  </a:lnTo>
                  <a:lnTo>
                    <a:pt x="2125" y="1210"/>
                  </a:lnTo>
                  <a:lnTo>
                    <a:pt x="2131" y="1213"/>
                  </a:lnTo>
                  <a:lnTo>
                    <a:pt x="2136" y="1218"/>
                  </a:lnTo>
                  <a:lnTo>
                    <a:pt x="2141" y="1222"/>
                  </a:lnTo>
                  <a:lnTo>
                    <a:pt x="2146" y="1227"/>
                  </a:lnTo>
                  <a:lnTo>
                    <a:pt x="2149" y="1233"/>
                  </a:lnTo>
                  <a:lnTo>
                    <a:pt x="2153" y="1239"/>
                  </a:lnTo>
                  <a:lnTo>
                    <a:pt x="2156" y="1245"/>
                  </a:lnTo>
                  <a:lnTo>
                    <a:pt x="2158" y="1251"/>
                  </a:lnTo>
                  <a:lnTo>
                    <a:pt x="2160" y="1257"/>
                  </a:lnTo>
                  <a:lnTo>
                    <a:pt x="2162" y="1264"/>
                  </a:lnTo>
                  <a:lnTo>
                    <a:pt x="2162" y="1272"/>
                  </a:lnTo>
                  <a:lnTo>
                    <a:pt x="2162" y="1279"/>
                  </a:lnTo>
                  <a:lnTo>
                    <a:pt x="2160" y="1286"/>
                  </a:lnTo>
                  <a:lnTo>
                    <a:pt x="2158" y="1292"/>
                  </a:lnTo>
                  <a:lnTo>
                    <a:pt x="2156" y="1300"/>
                  </a:lnTo>
                  <a:lnTo>
                    <a:pt x="2153" y="1306"/>
                  </a:lnTo>
                  <a:lnTo>
                    <a:pt x="2149" y="1311"/>
                  </a:lnTo>
                  <a:lnTo>
                    <a:pt x="2146" y="1317"/>
                  </a:lnTo>
                  <a:lnTo>
                    <a:pt x="2141" y="1322"/>
                  </a:lnTo>
                  <a:lnTo>
                    <a:pt x="2136" y="1326"/>
                  </a:lnTo>
                  <a:lnTo>
                    <a:pt x="2131" y="1330"/>
                  </a:lnTo>
                  <a:lnTo>
                    <a:pt x="2125" y="1334"/>
                  </a:lnTo>
                  <a:lnTo>
                    <a:pt x="2119" y="1336"/>
                  </a:lnTo>
                  <a:lnTo>
                    <a:pt x="2112" y="1339"/>
                  </a:lnTo>
                  <a:lnTo>
                    <a:pt x="2106" y="1341"/>
                  </a:lnTo>
                  <a:lnTo>
                    <a:pt x="2098" y="1341"/>
                  </a:lnTo>
                  <a:lnTo>
                    <a:pt x="2091" y="1342"/>
                  </a:lnTo>
                  <a:lnTo>
                    <a:pt x="1581" y="1342"/>
                  </a:lnTo>
                  <a:close/>
                  <a:moveTo>
                    <a:pt x="2402" y="1342"/>
                  </a:moveTo>
                  <a:lnTo>
                    <a:pt x="2395" y="1341"/>
                  </a:lnTo>
                  <a:lnTo>
                    <a:pt x="2389" y="1341"/>
                  </a:lnTo>
                  <a:lnTo>
                    <a:pt x="2382" y="1339"/>
                  </a:lnTo>
                  <a:lnTo>
                    <a:pt x="2376" y="1336"/>
                  </a:lnTo>
                  <a:lnTo>
                    <a:pt x="2370" y="1334"/>
                  </a:lnTo>
                  <a:lnTo>
                    <a:pt x="2364" y="1330"/>
                  </a:lnTo>
                  <a:lnTo>
                    <a:pt x="2359" y="1326"/>
                  </a:lnTo>
                  <a:lnTo>
                    <a:pt x="2353" y="1322"/>
                  </a:lnTo>
                  <a:lnTo>
                    <a:pt x="2349" y="1317"/>
                  </a:lnTo>
                  <a:lnTo>
                    <a:pt x="2344" y="1311"/>
                  </a:lnTo>
                  <a:lnTo>
                    <a:pt x="2342" y="1306"/>
                  </a:lnTo>
                  <a:lnTo>
                    <a:pt x="2338" y="1300"/>
                  </a:lnTo>
                  <a:lnTo>
                    <a:pt x="2336" y="1292"/>
                  </a:lnTo>
                  <a:lnTo>
                    <a:pt x="2334" y="1286"/>
                  </a:lnTo>
                  <a:lnTo>
                    <a:pt x="2333" y="1279"/>
                  </a:lnTo>
                  <a:lnTo>
                    <a:pt x="2333" y="1272"/>
                  </a:lnTo>
                  <a:lnTo>
                    <a:pt x="2333" y="1264"/>
                  </a:lnTo>
                  <a:lnTo>
                    <a:pt x="2334" y="1257"/>
                  </a:lnTo>
                  <a:lnTo>
                    <a:pt x="2336" y="1251"/>
                  </a:lnTo>
                  <a:lnTo>
                    <a:pt x="2338" y="1245"/>
                  </a:lnTo>
                  <a:lnTo>
                    <a:pt x="2342" y="1239"/>
                  </a:lnTo>
                  <a:lnTo>
                    <a:pt x="2344" y="1233"/>
                  </a:lnTo>
                  <a:lnTo>
                    <a:pt x="2349" y="1227"/>
                  </a:lnTo>
                  <a:lnTo>
                    <a:pt x="2353" y="1222"/>
                  </a:lnTo>
                  <a:lnTo>
                    <a:pt x="2359" y="1218"/>
                  </a:lnTo>
                  <a:lnTo>
                    <a:pt x="2364" y="1213"/>
                  </a:lnTo>
                  <a:lnTo>
                    <a:pt x="2370" y="1210"/>
                  </a:lnTo>
                  <a:lnTo>
                    <a:pt x="2376" y="1207"/>
                  </a:lnTo>
                  <a:lnTo>
                    <a:pt x="2382" y="1205"/>
                  </a:lnTo>
                  <a:lnTo>
                    <a:pt x="2389" y="1204"/>
                  </a:lnTo>
                  <a:lnTo>
                    <a:pt x="2395" y="1202"/>
                  </a:lnTo>
                  <a:lnTo>
                    <a:pt x="2402" y="1201"/>
                  </a:lnTo>
                  <a:lnTo>
                    <a:pt x="2912" y="1201"/>
                  </a:lnTo>
                  <a:lnTo>
                    <a:pt x="2919" y="1202"/>
                  </a:lnTo>
                  <a:lnTo>
                    <a:pt x="2927" y="1204"/>
                  </a:lnTo>
                  <a:lnTo>
                    <a:pt x="2934" y="1205"/>
                  </a:lnTo>
                  <a:lnTo>
                    <a:pt x="2940" y="1207"/>
                  </a:lnTo>
                  <a:lnTo>
                    <a:pt x="2946" y="1210"/>
                  </a:lnTo>
                  <a:lnTo>
                    <a:pt x="2952" y="1213"/>
                  </a:lnTo>
                  <a:lnTo>
                    <a:pt x="2957" y="1218"/>
                  </a:lnTo>
                  <a:lnTo>
                    <a:pt x="2962" y="1222"/>
                  </a:lnTo>
                  <a:lnTo>
                    <a:pt x="2967" y="1227"/>
                  </a:lnTo>
                  <a:lnTo>
                    <a:pt x="2971" y="1233"/>
                  </a:lnTo>
                  <a:lnTo>
                    <a:pt x="2974" y="1239"/>
                  </a:lnTo>
                  <a:lnTo>
                    <a:pt x="2978" y="1245"/>
                  </a:lnTo>
                  <a:lnTo>
                    <a:pt x="2980" y="1251"/>
                  </a:lnTo>
                  <a:lnTo>
                    <a:pt x="2982" y="1257"/>
                  </a:lnTo>
                  <a:lnTo>
                    <a:pt x="2983" y="1264"/>
                  </a:lnTo>
                  <a:lnTo>
                    <a:pt x="2983" y="1272"/>
                  </a:lnTo>
                  <a:lnTo>
                    <a:pt x="2983" y="1279"/>
                  </a:lnTo>
                  <a:lnTo>
                    <a:pt x="2982" y="1286"/>
                  </a:lnTo>
                  <a:lnTo>
                    <a:pt x="2980" y="1292"/>
                  </a:lnTo>
                  <a:lnTo>
                    <a:pt x="2978" y="1300"/>
                  </a:lnTo>
                  <a:lnTo>
                    <a:pt x="2974" y="1306"/>
                  </a:lnTo>
                  <a:lnTo>
                    <a:pt x="2971" y="1311"/>
                  </a:lnTo>
                  <a:lnTo>
                    <a:pt x="2967" y="1317"/>
                  </a:lnTo>
                  <a:lnTo>
                    <a:pt x="2962" y="1322"/>
                  </a:lnTo>
                  <a:lnTo>
                    <a:pt x="2957" y="1326"/>
                  </a:lnTo>
                  <a:lnTo>
                    <a:pt x="2952" y="1330"/>
                  </a:lnTo>
                  <a:lnTo>
                    <a:pt x="2946" y="1334"/>
                  </a:lnTo>
                  <a:lnTo>
                    <a:pt x="2940" y="1336"/>
                  </a:lnTo>
                  <a:lnTo>
                    <a:pt x="2934" y="1339"/>
                  </a:lnTo>
                  <a:lnTo>
                    <a:pt x="2927" y="1341"/>
                  </a:lnTo>
                  <a:lnTo>
                    <a:pt x="2919" y="1341"/>
                  </a:lnTo>
                  <a:lnTo>
                    <a:pt x="2912" y="1342"/>
                  </a:lnTo>
                  <a:lnTo>
                    <a:pt x="2402" y="1342"/>
                  </a:lnTo>
                  <a:close/>
                  <a:moveTo>
                    <a:pt x="2091" y="3148"/>
                  </a:moveTo>
                  <a:lnTo>
                    <a:pt x="2098" y="3148"/>
                  </a:lnTo>
                  <a:lnTo>
                    <a:pt x="2106" y="3149"/>
                  </a:lnTo>
                  <a:lnTo>
                    <a:pt x="2112" y="3152"/>
                  </a:lnTo>
                  <a:lnTo>
                    <a:pt x="2119" y="3154"/>
                  </a:lnTo>
                  <a:lnTo>
                    <a:pt x="2125" y="3157"/>
                  </a:lnTo>
                  <a:lnTo>
                    <a:pt x="2131" y="3160"/>
                  </a:lnTo>
                  <a:lnTo>
                    <a:pt x="2136" y="3164"/>
                  </a:lnTo>
                  <a:lnTo>
                    <a:pt x="2141" y="3169"/>
                  </a:lnTo>
                  <a:lnTo>
                    <a:pt x="2146" y="3174"/>
                  </a:lnTo>
                  <a:lnTo>
                    <a:pt x="2149" y="3180"/>
                  </a:lnTo>
                  <a:lnTo>
                    <a:pt x="2153" y="3185"/>
                  </a:lnTo>
                  <a:lnTo>
                    <a:pt x="2156" y="3191"/>
                  </a:lnTo>
                  <a:lnTo>
                    <a:pt x="2158" y="3198"/>
                  </a:lnTo>
                  <a:lnTo>
                    <a:pt x="2160" y="3204"/>
                  </a:lnTo>
                  <a:lnTo>
                    <a:pt x="2162" y="3211"/>
                  </a:lnTo>
                  <a:lnTo>
                    <a:pt x="2162" y="3219"/>
                  </a:lnTo>
                  <a:lnTo>
                    <a:pt x="2162" y="3226"/>
                  </a:lnTo>
                  <a:lnTo>
                    <a:pt x="2160" y="3232"/>
                  </a:lnTo>
                  <a:lnTo>
                    <a:pt x="2158" y="3239"/>
                  </a:lnTo>
                  <a:lnTo>
                    <a:pt x="2156" y="3245"/>
                  </a:lnTo>
                  <a:lnTo>
                    <a:pt x="2153" y="3252"/>
                  </a:lnTo>
                  <a:lnTo>
                    <a:pt x="2149" y="3258"/>
                  </a:lnTo>
                  <a:lnTo>
                    <a:pt x="2146" y="3264"/>
                  </a:lnTo>
                  <a:lnTo>
                    <a:pt x="2141" y="3269"/>
                  </a:lnTo>
                  <a:lnTo>
                    <a:pt x="2136" y="3272"/>
                  </a:lnTo>
                  <a:lnTo>
                    <a:pt x="2131" y="3277"/>
                  </a:lnTo>
                  <a:lnTo>
                    <a:pt x="2125" y="3281"/>
                  </a:lnTo>
                  <a:lnTo>
                    <a:pt x="2119" y="3283"/>
                  </a:lnTo>
                  <a:lnTo>
                    <a:pt x="2112" y="3286"/>
                  </a:lnTo>
                  <a:lnTo>
                    <a:pt x="2106" y="3287"/>
                  </a:lnTo>
                  <a:lnTo>
                    <a:pt x="2098" y="3288"/>
                  </a:lnTo>
                  <a:lnTo>
                    <a:pt x="2091" y="3289"/>
                  </a:lnTo>
                  <a:lnTo>
                    <a:pt x="1581" y="3289"/>
                  </a:lnTo>
                  <a:lnTo>
                    <a:pt x="1574" y="3288"/>
                  </a:lnTo>
                  <a:lnTo>
                    <a:pt x="1568" y="3287"/>
                  </a:lnTo>
                  <a:lnTo>
                    <a:pt x="1561" y="3286"/>
                  </a:lnTo>
                  <a:lnTo>
                    <a:pt x="1555" y="3283"/>
                  </a:lnTo>
                  <a:lnTo>
                    <a:pt x="1549" y="3281"/>
                  </a:lnTo>
                  <a:lnTo>
                    <a:pt x="1542" y="3277"/>
                  </a:lnTo>
                  <a:lnTo>
                    <a:pt x="1536" y="3272"/>
                  </a:lnTo>
                  <a:lnTo>
                    <a:pt x="1532" y="3269"/>
                  </a:lnTo>
                  <a:lnTo>
                    <a:pt x="1528" y="3264"/>
                  </a:lnTo>
                  <a:lnTo>
                    <a:pt x="1523" y="3258"/>
                  </a:lnTo>
                  <a:lnTo>
                    <a:pt x="1519" y="3252"/>
                  </a:lnTo>
                  <a:lnTo>
                    <a:pt x="1517" y="3245"/>
                  </a:lnTo>
                  <a:lnTo>
                    <a:pt x="1514" y="3239"/>
                  </a:lnTo>
                  <a:lnTo>
                    <a:pt x="1513" y="3232"/>
                  </a:lnTo>
                  <a:lnTo>
                    <a:pt x="1512" y="3226"/>
                  </a:lnTo>
                  <a:lnTo>
                    <a:pt x="1511" y="3219"/>
                  </a:lnTo>
                  <a:lnTo>
                    <a:pt x="1512" y="3211"/>
                  </a:lnTo>
                  <a:lnTo>
                    <a:pt x="1513" y="3204"/>
                  </a:lnTo>
                  <a:lnTo>
                    <a:pt x="1514" y="3198"/>
                  </a:lnTo>
                  <a:lnTo>
                    <a:pt x="1517" y="3191"/>
                  </a:lnTo>
                  <a:lnTo>
                    <a:pt x="1519" y="3185"/>
                  </a:lnTo>
                  <a:lnTo>
                    <a:pt x="1523" y="3180"/>
                  </a:lnTo>
                  <a:lnTo>
                    <a:pt x="1528" y="3174"/>
                  </a:lnTo>
                  <a:lnTo>
                    <a:pt x="1532" y="3169"/>
                  </a:lnTo>
                  <a:lnTo>
                    <a:pt x="1536" y="3164"/>
                  </a:lnTo>
                  <a:lnTo>
                    <a:pt x="1542" y="3160"/>
                  </a:lnTo>
                  <a:lnTo>
                    <a:pt x="1549" y="3157"/>
                  </a:lnTo>
                  <a:lnTo>
                    <a:pt x="1555" y="3154"/>
                  </a:lnTo>
                  <a:lnTo>
                    <a:pt x="1561" y="3152"/>
                  </a:lnTo>
                  <a:lnTo>
                    <a:pt x="1568" y="3149"/>
                  </a:lnTo>
                  <a:lnTo>
                    <a:pt x="1574" y="3148"/>
                  </a:lnTo>
                  <a:lnTo>
                    <a:pt x="1581" y="3148"/>
                  </a:lnTo>
                  <a:lnTo>
                    <a:pt x="2091" y="3148"/>
                  </a:lnTo>
                  <a:close/>
                  <a:moveTo>
                    <a:pt x="2912" y="3148"/>
                  </a:moveTo>
                  <a:lnTo>
                    <a:pt x="2919" y="3148"/>
                  </a:lnTo>
                  <a:lnTo>
                    <a:pt x="2927" y="3149"/>
                  </a:lnTo>
                  <a:lnTo>
                    <a:pt x="2934" y="3152"/>
                  </a:lnTo>
                  <a:lnTo>
                    <a:pt x="2940" y="3154"/>
                  </a:lnTo>
                  <a:lnTo>
                    <a:pt x="2946" y="3157"/>
                  </a:lnTo>
                  <a:lnTo>
                    <a:pt x="2952" y="3160"/>
                  </a:lnTo>
                  <a:lnTo>
                    <a:pt x="2957" y="3164"/>
                  </a:lnTo>
                  <a:lnTo>
                    <a:pt x="2962" y="3169"/>
                  </a:lnTo>
                  <a:lnTo>
                    <a:pt x="2967" y="3174"/>
                  </a:lnTo>
                  <a:lnTo>
                    <a:pt x="2971" y="3180"/>
                  </a:lnTo>
                  <a:lnTo>
                    <a:pt x="2974" y="3185"/>
                  </a:lnTo>
                  <a:lnTo>
                    <a:pt x="2978" y="3191"/>
                  </a:lnTo>
                  <a:lnTo>
                    <a:pt x="2980" y="3198"/>
                  </a:lnTo>
                  <a:lnTo>
                    <a:pt x="2982" y="3204"/>
                  </a:lnTo>
                  <a:lnTo>
                    <a:pt x="2983" y="3211"/>
                  </a:lnTo>
                  <a:lnTo>
                    <a:pt x="2983" y="3219"/>
                  </a:lnTo>
                  <a:lnTo>
                    <a:pt x="2983" y="3226"/>
                  </a:lnTo>
                  <a:lnTo>
                    <a:pt x="2982" y="3232"/>
                  </a:lnTo>
                  <a:lnTo>
                    <a:pt x="2980" y="3239"/>
                  </a:lnTo>
                  <a:lnTo>
                    <a:pt x="2978" y="3245"/>
                  </a:lnTo>
                  <a:lnTo>
                    <a:pt x="2974" y="3252"/>
                  </a:lnTo>
                  <a:lnTo>
                    <a:pt x="2971" y="3258"/>
                  </a:lnTo>
                  <a:lnTo>
                    <a:pt x="2967" y="3264"/>
                  </a:lnTo>
                  <a:lnTo>
                    <a:pt x="2962" y="3269"/>
                  </a:lnTo>
                  <a:lnTo>
                    <a:pt x="2957" y="3272"/>
                  </a:lnTo>
                  <a:lnTo>
                    <a:pt x="2952" y="3277"/>
                  </a:lnTo>
                  <a:lnTo>
                    <a:pt x="2946" y="3281"/>
                  </a:lnTo>
                  <a:lnTo>
                    <a:pt x="2940" y="3283"/>
                  </a:lnTo>
                  <a:lnTo>
                    <a:pt x="2934" y="3286"/>
                  </a:lnTo>
                  <a:lnTo>
                    <a:pt x="2927" y="3287"/>
                  </a:lnTo>
                  <a:lnTo>
                    <a:pt x="2919" y="3288"/>
                  </a:lnTo>
                  <a:lnTo>
                    <a:pt x="2912" y="3289"/>
                  </a:lnTo>
                  <a:lnTo>
                    <a:pt x="2402" y="3289"/>
                  </a:lnTo>
                  <a:lnTo>
                    <a:pt x="2395" y="3288"/>
                  </a:lnTo>
                  <a:lnTo>
                    <a:pt x="2389" y="3287"/>
                  </a:lnTo>
                  <a:lnTo>
                    <a:pt x="2382" y="3286"/>
                  </a:lnTo>
                  <a:lnTo>
                    <a:pt x="2376" y="3283"/>
                  </a:lnTo>
                  <a:lnTo>
                    <a:pt x="2370" y="3281"/>
                  </a:lnTo>
                  <a:lnTo>
                    <a:pt x="2364" y="3277"/>
                  </a:lnTo>
                  <a:lnTo>
                    <a:pt x="2359" y="3272"/>
                  </a:lnTo>
                  <a:lnTo>
                    <a:pt x="2353" y="3269"/>
                  </a:lnTo>
                  <a:lnTo>
                    <a:pt x="2349" y="3264"/>
                  </a:lnTo>
                  <a:lnTo>
                    <a:pt x="2344" y="3258"/>
                  </a:lnTo>
                  <a:lnTo>
                    <a:pt x="2342" y="3252"/>
                  </a:lnTo>
                  <a:lnTo>
                    <a:pt x="2338" y="3245"/>
                  </a:lnTo>
                  <a:lnTo>
                    <a:pt x="2336" y="3239"/>
                  </a:lnTo>
                  <a:lnTo>
                    <a:pt x="2334" y="3232"/>
                  </a:lnTo>
                  <a:lnTo>
                    <a:pt x="2333" y="3226"/>
                  </a:lnTo>
                  <a:lnTo>
                    <a:pt x="2333" y="3219"/>
                  </a:lnTo>
                  <a:lnTo>
                    <a:pt x="2333" y="3211"/>
                  </a:lnTo>
                  <a:lnTo>
                    <a:pt x="2334" y="3204"/>
                  </a:lnTo>
                  <a:lnTo>
                    <a:pt x="2336" y="3198"/>
                  </a:lnTo>
                  <a:lnTo>
                    <a:pt x="2338" y="3191"/>
                  </a:lnTo>
                  <a:lnTo>
                    <a:pt x="2342" y="3185"/>
                  </a:lnTo>
                  <a:lnTo>
                    <a:pt x="2344" y="3180"/>
                  </a:lnTo>
                  <a:lnTo>
                    <a:pt x="2349" y="3174"/>
                  </a:lnTo>
                  <a:lnTo>
                    <a:pt x="2353" y="3169"/>
                  </a:lnTo>
                  <a:lnTo>
                    <a:pt x="2359" y="3164"/>
                  </a:lnTo>
                  <a:lnTo>
                    <a:pt x="2364" y="3160"/>
                  </a:lnTo>
                  <a:lnTo>
                    <a:pt x="2370" y="3157"/>
                  </a:lnTo>
                  <a:lnTo>
                    <a:pt x="2376" y="3154"/>
                  </a:lnTo>
                  <a:lnTo>
                    <a:pt x="2382" y="3152"/>
                  </a:lnTo>
                  <a:lnTo>
                    <a:pt x="2389" y="3149"/>
                  </a:lnTo>
                  <a:lnTo>
                    <a:pt x="2395" y="3148"/>
                  </a:lnTo>
                  <a:lnTo>
                    <a:pt x="2402" y="3148"/>
                  </a:lnTo>
                  <a:lnTo>
                    <a:pt x="2912" y="314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sz="900"/>
            </a:p>
          </p:txBody>
        </p:sp>
        <p:sp>
          <p:nvSpPr>
            <p:cNvPr id="35" name="TextBox 34">
              <a:extLst>
                <a:ext uri="{FF2B5EF4-FFF2-40B4-BE49-F238E27FC236}">
                  <a16:creationId xmlns:a16="http://schemas.microsoft.com/office/drawing/2014/main" id="{283161D3-534A-4AC9-BE51-BEF47C7AB09C}"/>
                </a:ext>
              </a:extLst>
            </p:cNvPr>
            <p:cNvSpPr txBox="1"/>
            <p:nvPr/>
          </p:nvSpPr>
          <p:spPr>
            <a:xfrm>
              <a:off x="10118171" y="3283277"/>
              <a:ext cx="855423" cy="161410"/>
            </a:xfrm>
            <a:prstGeom prst="rect">
              <a:avLst/>
            </a:prstGeom>
            <a:noFill/>
          </p:spPr>
          <p:txBody>
            <a:bodyPr wrap="square" lIns="0" tIns="0" rIns="0" bIns="0" rtlCol="0">
              <a:spAutoFit/>
            </a:bodyPr>
            <a:lstStyle/>
            <a:p>
              <a:r>
                <a:rPr lang="en-GB" sz="600" b="1"/>
                <a:t>Desktop</a:t>
              </a:r>
            </a:p>
          </p:txBody>
        </p:sp>
        <p:sp>
          <p:nvSpPr>
            <p:cNvPr id="36" name="TextBox 35">
              <a:extLst>
                <a:ext uri="{FF2B5EF4-FFF2-40B4-BE49-F238E27FC236}">
                  <a16:creationId xmlns:a16="http://schemas.microsoft.com/office/drawing/2014/main" id="{B30BCB0B-8F3E-4987-ADF7-7EC7C837B53E}"/>
                </a:ext>
              </a:extLst>
            </p:cNvPr>
            <p:cNvSpPr txBox="1"/>
            <p:nvPr/>
          </p:nvSpPr>
          <p:spPr>
            <a:xfrm>
              <a:off x="11347674" y="3954466"/>
              <a:ext cx="492744" cy="161410"/>
            </a:xfrm>
            <a:prstGeom prst="rect">
              <a:avLst/>
            </a:prstGeom>
            <a:noFill/>
          </p:spPr>
          <p:txBody>
            <a:bodyPr wrap="square" lIns="0" tIns="0" rIns="0" bIns="0" rtlCol="0">
              <a:spAutoFit/>
            </a:bodyPr>
            <a:lstStyle/>
            <a:p>
              <a:r>
                <a:rPr lang="en-GB" sz="600" b="1"/>
                <a:t>MCU</a:t>
              </a:r>
            </a:p>
          </p:txBody>
        </p:sp>
        <p:sp>
          <p:nvSpPr>
            <p:cNvPr id="37" name="TextBox 36">
              <a:extLst>
                <a:ext uri="{FF2B5EF4-FFF2-40B4-BE49-F238E27FC236}">
                  <a16:creationId xmlns:a16="http://schemas.microsoft.com/office/drawing/2014/main" id="{AFEC3D79-99B0-49C6-9319-8DE6E720EDFF}"/>
                </a:ext>
              </a:extLst>
            </p:cNvPr>
            <p:cNvSpPr txBox="1"/>
            <p:nvPr/>
          </p:nvSpPr>
          <p:spPr>
            <a:xfrm>
              <a:off x="10825315" y="4991660"/>
              <a:ext cx="500249" cy="161410"/>
            </a:xfrm>
            <a:prstGeom prst="rect">
              <a:avLst/>
            </a:prstGeom>
            <a:noFill/>
          </p:spPr>
          <p:txBody>
            <a:bodyPr wrap="square" lIns="0" tIns="0" rIns="0" bIns="0" rtlCol="0">
              <a:spAutoFit/>
            </a:bodyPr>
            <a:lstStyle/>
            <a:p>
              <a:r>
                <a:rPr lang="en-GB" sz="600" b="1"/>
                <a:t>WEB</a:t>
              </a:r>
            </a:p>
          </p:txBody>
        </p:sp>
        <p:sp>
          <p:nvSpPr>
            <p:cNvPr id="38" name="TextBox 37">
              <a:extLst>
                <a:ext uri="{FF2B5EF4-FFF2-40B4-BE49-F238E27FC236}">
                  <a16:creationId xmlns:a16="http://schemas.microsoft.com/office/drawing/2014/main" id="{84D2B169-8A98-453A-9BF0-0A5545FA7734}"/>
                </a:ext>
              </a:extLst>
            </p:cNvPr>
            <p:cNvSpPr txBox="1"/>
            <p:nvPr/>
          </p:nvSpPr>
          <p:spPr>
            <a:xfrm>
              <a:off x="9691467" y="5030185"/>
              <a:ext cx="1108049" cy="161410"/>
            </a:xfrm>
            <a:prstGeom prst="rect">
              <a:avLst/>
            </a:prstGeom>
            <a:noFill/>
          </p:spPr>
          <p:txBody>
            <a:bodyPr wrap="square" lIns="0" tIns="0" rIns="0" bIns="0" rtlCol="0">
              <a:spAutoFit/>
            </a:bodyPr>
            <a:lstStyle/>
            <a:p>
              <a:r>
                <a:rPr lang="en-GB" sz="600" b="1"/>
                <a:t>MPU</a:t>
              </a:r>
            </a:p>
          </p:txBody>
        </p:sp>
        <p:sp>
          <p:nvSpPr>
            <p:cNvPr id="39" name="TextBox 38">
              <a:extLst>
                <a:ext uri="{FF2B5EF4-FFF2-40B4-BE49-F238E27FC236}">
                  <a16:creationId xmlns:a16="http://schemas.microsoft.com/office/drawing/2014/main" id="{EF8A352D-DD04-4BD0-B382-006EBA521768}"/>
                </a:ext>
              </a:extLst>
            </p:cNvPr>
            <p:cNvSpPr txBox="1"/>
            <p:nvPr/>
          </p:nvSpPr>
          <p:spPr>
            <a:xfrm>
              <a:off x="9020628" y="3987962"/>
              <a:ext cx="712853" cy="161410"/>
            </a:xfrm>
            <a:prstGeom prst="rect">
              <a:avLst/>
            </a:prstGeom>
            <a:noFill/>
          </p:spPr>
          <p:txBody>
            <a:bodyPr wrap="square" lIns="0" tIns="0" rIns="0" bIns="0" rtlCol="0">
              <a:spAutoFit/>
            </a:bodyPr>
            <a:lstStyle/>
            <a:p>
              <a:r>
                <a:rPr lang="en-GB" sz="600" b="1"/>
                <a:t>Mobile</a:t>
              </a:r>
            </a:p>
          </p:txBody>
        </p:sp>
      </p:grpSp>
      <p:sp>
        <p:nvSpPr>
          <p:cNvPr id="10" name="Rectangle 9" hidden="1">
            <a:extLst>
              <a:ext uri="{FF2B5EF4-FFF2-40B4-BE49-F238E27FC236}">
                <a16:creationId xmlns:a16="http://schemas.microsoft.com/office/drawing/2014/main" id="{929E6CD2-627D-4110-99A5-D325F1A54929}"/>
              </a:ext>
            </a:extLst>
          </p:cNvPr>
          <p:cNvSpPr/>
          <p:nvPr/>
        </p:nvSpPr>
        <p:spPr>
          <a:xfrm>
            <a:off x="3060879" y="1180909"/>
            <a:ext cx="3161102" cy="5128451"/>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Right 11">
            <a:extLst>
              <a:ext uri="{FF2B5EF4-FFF2-40B4-BE49-F238E27FC236}">
                <a16:creationId xmlns:a16="http://schemas.microsoft.com/office/drawing/2014/main" id="{D3B5B579-A763-4FCC-8991-7E6B6D0B59D4}"/>
              </a:ext>
            </a:extLst>
          </p:cNvPr>
          <p:cNvSpPr/>
          <p:nvPr/>
        </p:nvSpPr>
        <p:spPr>
          <a:xfrm rot="1597605">
            <a:off x="1249793" y="3238708"/>
            <a:ext cx="1463097" cy="216403"/>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Left-Right 43">
            <a:extLst>
              <a:ext uri="{FF2B5EF4-FFF2-40B4-BE49-F238E27FC236}">
                <a16:creationId xmlns:a16="http://schemas.microsoft.com/office/drawing/2014/main" id="{232D6C7A-E669-476D-9978-EC1DA583EA36}"/>
              </a:ext>
            </a:extLst>
          </p:cNvPr>
          <p:cNvSpPr/>
          <p:nvPr/>
        </p:nvSpPr>
        <p:spPr>
          <a:xfrm>
            <a:off x="5752136" y="4381948"/>
            <a:ext cx="675505" cy="301746"/>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726EDBC-9174-42DA-982F-786B819C31BE}"/>
              </a:ext>
            </a:extLst>
          </p:cNvPr>
          <p:cNvSpPr txBox="1"/>
          <p:nvPr/>
        </p:nvSpPr>
        <p:spPr>
          <a:xfrm>
            <a:off x="9431459" y="4629161"/>
            <a:ext cx="1045661" cy="307777"/>
          </a:xfrm>
          <a:prstGeom prst="rect">
            <a:avLst/>
          </a:prstGeom>
          <a:noFill/>
        </p:spPr>
        <p:txBody>
          <a:bodyPr wrap="square" rtlCol="0">
            <a:spAutoFit/>
          </a:bodyPr>
          <a:lstStyle/>
          <a:p>
            <a:r>
              <a:rPr lang="it-IT" sz="1400" b="1" dirty="0" err="1"/>
              <a:t>Deploy</a:t>
            </a:r>
            <a:endParaRPr lang="it-IT" sz="1400" b="1" dirty="0"/>
          </a:p>
        </p:txBody>
      </p:sp>
      <p:grpSp>
        <p:nvGrpSpPr>
          <p:cNvPr id="3" name="Group 2">
            <a:extLst>
              <a:ext uri="{FF2B5EF4-FFF2-40B4-BE49-F238E27FC236}">
                <a16:creationId xmlns:a16="http://schemas.microsoft.com/office/drawing/2014/main" id="{AF6BB271-F899-44EA-AC41-2EC8B2410E28}"/>
              </a:ext>
            </a:extLst>
          </p:cNvPr>
          <p:cNvGrpSpPr/>
          <p:nvPr/>
        </p:nvGrpSpPr>
        <p:grpSpPr>
          <a:xfrm>
            <a:off x="331025" y="1973594"/>
            <a:ext cx="696547" cy="499033"/>
            <a:chOff x="372237" y="1836497"/>
            <a:chExt cx="1564539" cy="1154806"/>
          </a:xfrm>
        </p:grpSpPr>
        <p:sp>
          <p:nvSpPr>
            <p:cNvPr id="46" name="Rectangle 45">
              <a:extLst>
                <a:ext uri="{FF2B5EF4-FFF2-40B4-BE49-F238E27FC236}">
                  <a16:creationId xmlns:a16="http://schemas.microsoft.com/office/drawing/2014/main" id="{26BB8A4E-E95E-473E-9488-A630BB809A73}"/>
                </a:ext>
              </a:extLst>
            </p:cNvPr>
            <p:cNvSpPr/>
            <p:nvPr/>
          </p:nvSpPr>
          <p:spPr>
            <a:xfrm>
              <a:off x="372237" y="1836497"/>
              <a:ext cx="1564539" cy="11548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10" descr="Risultato immagini per photoshop logo">
              <a:extLst>
                <a:ext uri="{FF2B5EF4-FFF2-40B4-BE49-F238E27FC236}">
                  <a16:creationId xmlns:a16="http://schemas.microsoft.com/office/drawing/2014/main" id="{34BCAAB7-109A-4BFB-BC25-DFF2F6E020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804" y="2087852"/>
              <a:ext cx="599403" cy="591446"/>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12" descr="Risultato immagini per sketchlogo">
            <a:extLst>
              <a:ext uri="{FF2B5EF4-FFF2-40B4-BE49-F238E27FC236}">
                <a16:creationId xmlns:a16="http://schemas.microsoft.com/office/drawing/2014/main" id="{C5DE8273-7010-4198-89EC-88C7D65187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025" y="2682745"/>
            <a:ext cx="772406" cy="55302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6F41E5-61A0-4431-A845-F20CCDFC1675}"/>
              </a:ext>
            </a:extLst>
          </p:cNvPr>
          <p:cNvPicPr>
            <a:picLocks noChangeAspect="1"/>
          </p:cNvPicPr>
          <p:nvPr/>
        </p:nvPicPr>
        <p:blipFill>
          <a:blip r:embed="rId7"/>
          <a:stretch>
            <a:fillRect/>
          </a:stretch>
        </p:blipFill>
        <p:spPr>
          <a:xfrm>
            <a:off x="6452425" y="4096012"/>
            <a:ext cx="2896482" cy="1554174"/>
          </a:xfrm>
          <a:prstGeom prst="rect">
            <a:avLst/>
          </a:prstGeom>
        </p:spPr>
      </p:pic>
      <p:pic>
        <p:nvPicPr>
          <p:cNvPr id="2" name="Picture 1">
            <a:extLst>
              <a:ext uri="{FF2B5EF4-FFF2-40B4-BE49-F238E27FC236}">
                <a16:creationId xmlns:a16="http://schemas.microsoft.com/office/drawing/2014/main" id="{634E8710-9EE5-4F70-AD9F-5E5C94FAF4E0}"/>
              </a:ext>
            </a:extLst>
          </p:cNvPr>
          <p:cNvPicPr>
            <a:picLocks noChangeAspect="1"/>
          </p:cNvPicPr>
          <p:nvPr/>
        </p:nvPicPr>
        <p:blipFill>
          <a:blip r:embed="rId8"/>
          <a:stretch>
            <a:fillRect/>
          </a:stretch>
        </p:blipFill>
        <p:spPr>
          <a:xfrm>
            <a:off x="2715895" y="3557257"/>
            <a:ext cx="3029818" cy="1570958"/>
          </a:xfrm>
          <a:prstGeom prst="rect">
            <a:avLst/>
          </a:prstGeom>
        </p:spPr>
      </p:pic>
      <p:pic>
        <p:nvPicPr>
          <p:cNvPr id="4" name="Picture 3" descr="Logo&#10;&#10;Description automatically generated">
            <a:extLst>
              <a:ext uri="{FF2B5EF4-FFF2-40B4-BE49-F238E27FC236}">
                <a16:creationId xmlns:a16="http://schemas.microsoft.com/office/drawing/2014/main" id="{DFBD7ECF-A794-429F-8E7B-65FBA13E13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785" y="2223110"/>
            <a:ext cx="964526" cy="553020"/>
          </a:xfrm>
          <a:prstGeom prst="rect">
            <a:avLst/>
          </a:prstGeom>
        </p:spPr>
      </p:pic>
      <p:sp>
        <p:nvSpPr>
          <p:cNvPr id="49" name="Text Placeholder 3">
            <a:extLst>
              <a:ext uri="{FF2B5EF4-FFF2-40B4-BE49-F238E27FC236}">
                <a16:creationId xmlns:a16="http://schemas.microsoft.com/office/drawing/2014/main" id="{EB3812BB-2D23-4222-8D40-747FE9FA06DF}"/>
              </a:ext>
            </a:extLst>
          </p:cNvPr>
          <p:cNvSpPr txBox="1">
            <a:spLocks/>
          </p:cNvSpPr>
          <p:nvPr/>
        </p:nvSpPr>
        <p:spPr>
          <a:xfrm>
            <a:off x="468716" y="531377"/>
            <a:ext cx="11090275" cy="216024"/>
          </a:xfrm>
          <a:prstGeom prst="rect">
            <a:avLst/>
          </a:prstGeom>
        </p:spPr>
        <p:txBody>
          <a:bodyPr/>
          <a:lstStyle>
            <a:lvl1pPr marL="182563" indent="-182563" algn="l" defTabSz="914400" rtl="0" eaLnBrk="1" latinLnBrk="0" hangingPunct="1">
              <a:lnSpc>
                <a:spcPct val="100000"/>
              </a:lnSpc>
              <a:spcBef>
                <a:spcPts val="600"/>
              </a:spcBef>
              <a:buFont typeface="Titillium Web" panose="00000500000000000000" pitchFamily="2" charset="0"/>
              <a:buChar char="›"/>
              <a:defRPr sz="2000" kern="1200">
                <a:solidFill>
                  <a:schemeClr val="tx1"/>
                </a:solidFill>
                <a:latin typeface="+mn-lt"/>
                <a:ea typeface="+mn-ea"/>
                <a:cs typeface="+mn-cs"/>
              </a:defRPr>
            </a:lvl1pPr>
            <a:lvl2pPr marL="539750" indent="-182563"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2pPr>
            <a:lvl3pPr marL="898525" indent="-184150" algn="l" defTabSz="914400" rtl="0" eaLnBrk="1" latinLnBrk="0" hangingPunct="1">
              <a:lnSpc>
                <a:spcPct val="100000"/>
              </a:lnSpc>
              <a:spcBef>
                <a:spcPts val="600"/>
              </a:spcBef>
              <a:buClrTx/>
              <a:buFont typeface="Titillium Web" panose="00000500000000000000" pitchFamily="2" charset="0"/>
              <a:buChar char="›"/>
              <a:defRPr sz="1600" kern="1200">
                <a:solidFill>
                  <a:schemeClr val="tx1"/>
                </a:solidFill>
                <a:latin typeface="+mn-lt"/>
                <a:ea typeface="+mn-ea"/>
                <a:cs typeface="+mn-cs"/>
              </a:defRPr>
            </a:lvl3pPr>
            <a:lvl4pPr marL="1255713" indent="-184150"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4pPr>
            <a:lvl5pPr marL="1612900" indent="-174625" algn="l" defTabSz="914400" rtl="0" eaLnBrk="1" latinLnBrk="0" hangingPunct="1">
              <a:lnSpc>
                <a:spcPct val="100000"/>
              </a:lnSpc>
              <a:spcBef>
                <a:spcPts val="600"/>
              </a:spcBef>
              <a:buClrTx/>
              <a:buFont typeface="Titillium Web" panose="00000500000000000000" pitchFamily="2" charset="0"/>
              <a:buChar char="›"/>
              <a:defRPr sz="1400" kern="1200">
                <a:solidFill>
                  <a:schemeClr val="tx1"/>
                </a:solidFill>
                <a:latin typeface="+mn-lt"/>
                <a:ea typeface="+mn-ea"/>
                <a:cs typeface="+mn-cs"/>
              </a:defRPr>
            </a:lvl5pPr>
            <a:lvl6pPr marL="1970088" indent="-174625"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6pPr>
            <a:lvl7pPr marL="2335213"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7pPr>
            <a:lvl8pPr marL="2693988" indent="-184150" algn="l" defTabSz="914400" rtl="0" eaLnBrk="1" latinLnBrk="0" hangingPunct="1">
              <a:lnSpc>
                <a:spcPct val="90000"/>
              </a:lnSpc>
              <a:spcBef>
                <a:spcPts val="500"/>
              </a:spcBef>
              <a:buClrTx/>
              <a:buFont typeface="Titillium Web" panose="00000500000000000000" pitchFamily="2" charset="0"/>
              <a:buChar char="›"/>
              <a:defRPr sz="1200" kern="1200" baseline="0">
                <a:solidFill>
                  <a:schemeClr val="tx1"/>
                </a:solidFill>
                <a:latin typeface="+mn-lt"/>
                <a:ea typeface="+mn-ea"/>
                <a:cs typeface="+mn-cs"/>
              </a:defRPr>
            </a:lvl8pPr>
            <a:lvl9pPr marL="3051175" indent="-182563" algn="l" defTabSz="914400" rtl="0" eaLnBrk="1" latinLnBrk="0" hangingPunct="1">
              <a:lnSpc>
                <a:spcPct val="90000"/>
              </a:lnSpc>
              <a:spcBef>
                <a:spcPts val="500"/>
              </a:spcBef>
              <a:buClrTx/>
              <a:buFont typeface="Titillium Web" panose="00000500000000000000" pitchFamily="2" charset="0"/>
              <a:buChar char="›"/>
              <a:defRPr sz="1200" kern="1200">
                <a:solidFill>
                  <a:schemeClr val="tx1"/>
                </a:solidFill>
                <a:latin typeface="+mn-lt"/>
                <a:ea typeface="+mn-ea"/>
                <a:cs typeface="+mn-cs"/>
              </a:defRPr>
            </a:lvl9pPr>
          </a:lstStyle>
          <a:p>
            <a:pPr marL="0" indent="0">
              <a:buNone/>
            </a:pPr>
            <a:r>
              <a:rPr lang="en-US" dirty="0"/>
              <a:t>DESIGN – MODEL – TEST - DEPLOY</a:t>
            </a:r>
          </a:p>
        </p:txBody>
      </p:sp>
      <p:sp>
        <p:nvSpPr>
          <p:cNvPr id="52" name="Arrow: Left-Right 51">
            <a:extLst>
              <a:ext uri="{FF2B5EF4-FFF2-40B4-BE49-F238E27FC236}">
                <a16:creationId xmlns:a16="http://schemas.microsoft.com/office/drawing/2014/main" id="{4401F4DA-7901-4D54-9813-55ED1C13C5C6}"/>
              </a:ext>
            </a:extLst>
          </p:cNvPr>
          <p:cNvSpPr/>
          <p:nvPr/>
        </p:nvSpPr>
        <p:spPr>
          <a:xfrm rot="20073842">
            <a:off x="1262479" y="5130069"/>
            <a:ext cx="1463097" cy="216403"/>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712F6DF-DC6F-4233-A104-C2023D186314}"/>
              </a:ext>
            </a:extLst>
          </p:cNvPr>
          <p:cNvSpPr txBox="1"/>
          <p:nvPr/>
        </p:nvSpPr>
        <p:spPr>
          <a:xfrm>
            <a:off x="1002982" y="4738737"/>
            <a:ext cx="1574238" cy="369332"/>
          </a:xfrm>
          <a:prstGeom prst="rect">
            <a:avLst/>
          </a:prstGeom>
          <a:noFill/>
        </p:spPr>
        <p:txBody>
          <a:bodyPr wrap="square" rtlCol="0">
            <a:spAutoFit/>
          </a:bodyPr>
          <a:lstStyle/>
          <a:p>
            <a:r>
              <a:rPr lang="it-IT" b="1" dirty="0"/>
              <a:t>ML Model</a:t>
            </a:r>
            <a:endParaRPr lang="en-US" b="1" dirty="0"/>
          </a:p>
        </p:txBody>
      </p:sp>
      <p:pic>
        <p:nvPicPr>
          <p:cNvPr id="17" name="Picture 16">
            <a:extLst>
              <a:ext uri="{FF2B5EF4-FFF2-40B4-BE49-F238E27FC236}">
                <a16:creationId xmlns:a16="http://schemas.microsoft.com/office/drawing/2014/main" id="{1B094E5F-F85F-4B5F-AEBB-768E64F69285}"/>
              </a:ext>
            </a:extLst>
          </p:cNvPr>
          <p:cNvPicPr>
            <a:picLocks noChangeAspect="1"/>
          </p:cNvPicPr>
          <p:nvPr/>
        </p:nvPicPr>
        <p:blipFill>
          <a:blip r:embed="rId10"/>
          <a:stretch>
            <a:fillRect/>
          </a:stretch>
        </p:blipFill>
        <p:spPr>
          <a:xfrm>
            <a:off x="369985" y="5680159"/>
            <a:ext cx="1817796" cy="553019"/>
          </a:xfrm>
          <a:prstGeom prst="rect">
            <a:avLst/>
          </a:prstGeom>
        </p:spPr>
      </p:pic>
      <p:pic>
        <p:nvPicPr>
          <p:cNvPr id="19" name="Picture 18">
            <a:extLst>
              <a:ext uri="{FF2B5EF4-FFF2-40B4-BE49-F238E27FC236}">
                <a16:creationId xmlns:a16="http://schemas.microsoft.com/office/drawing/2014/main" id="{54854A0F-C289-40F0-BBCE-28619419276B}"/>
              </a:ext>
            </a:extLst>
          </p:cNvPr>
          <p:cNvPicPr>
            <a:picLocks noChangeAspect="1"/>
          </p:cNvPicPr>
          <p:nvPr/>
        </p:nvPicPr>
        <p:blipFill>
          <a:blip r:embed="rId11"/>
          <a:stretch>
            <a:fillRect/>
          </a:stretch>
        </p:blipFill>
        <p:spPr>
          <a:xfrm>
            <a:off x="3528207" y="4000651"/>
            <a:ext cx="1503326" cy="783649"/>
          </a:xfrm>
          <a:prstGeom prst="rect">
            <a:avLst/>
          </a:prstGeom>
        </p:spPr>
      </p:pic>
      <p:pic>
        <p:nvPicPr>
          <p:cNvPr id="5" name="Picture 4">
            <a:extLst>
              <a:ext uri="{FF2B5EF4-FFF2-40B4-BE49-F238E27FC236}">
                <a16:creationId xmlns:a16="http://schemas.microsoft.com/office/drawing/2014/main" id="{A1C292FA-61F9-4092-BE6E-3CB85E2E3C23}"/>
              </a:ext>
            </a:extLst>
          </p:cNvPr>
          <p:cNvPicPr>
            <a:picLocks noChangeAspect="1"/>
          </p:cNvPicPr>
          <p:nvPr/>
        </p:nvPicPr>
        <p:blipFill>
          <a:blip r:embed="rId12"/>
          <a:stretch>
            <a:fillRect/>
          </a:stretch>
        </p:blipFill>
        <p:spPr>
          <a:xfrm>
            <a:off x="6602022" y="2204426"/>
            <a:ext cx="2675309" cy="1746649"/>
          </a:xfrm>
          <a:prstGeom prst="rect">
            <a:avLst/>
          </a:prstGeom>
        </p:spPr>
      </p:pic>
      <p:sp>
        <p:nvSpPr>
          <p:cNvPr id="40" name="Arrow: Right 39">
            <a:extLst>
              <a:ext uri="{FF2B5EF4-FFF2-40B4-BE49-F238E27FC236}">
                <a16:creationId xmlns:a16="http://schemas.microsoft.com/office/drawing/2014/main" id="{EC835461-2AD5-44B5-9982-3D0E748BD0D8}"/>
              </a:ext>
            </a:extLst>
          </p:cNvPr>
          <p:cNvSpPr/>
          <p:nvPr/>
        </p:nvSpPr>
        <p:spPr>
          <a:xfrm>
            <a:off x="9434161" y="3489135"/>
            <a:ext cx="783903" cy="244937"/>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7AE9982-BCF6-4F0D-8665-33CFBDE3605D}"/>
              </a:ext>
            </a:extLst>
          </p:cNvPr>
          <p:cNvSpPr txBox="1"/>
          <p:nvPr/>
        </p:nvSpPr>
        <p:spPr>
          <a:xfrm>
            <a:off x="9509575" y="3218565"/>
            <a:ext cx="1045661" cy="307777"/>
          </a:xfrm>
          <a:prstGeom prst="rect">
            <a:avLst/>
          </a:prstGeom>
          <a:noFill/>
        </p:spPr>
        <p:txBody>
          <a:bodyPr wrap="square" rtlCol="0">
            <a:spAutoFit/>
          </a:bodyPr>
          <a:lstStyle/>
          <a:p>
            <a:r>
              <a:rPr lang="it-IT" sz="1400" b="1" dirty="0"/>
              <a:t>Test</a:t>
            </a:r>
          </a:p>
        </p:txBody>
      </p:sp>
      <p:pic>
        <p:nvPicPr>
          <p:cNvPr id="6" name="Picture 5">
            <a:extLst>
              <a:ext uri="{FF2B5EF4-FFF2-40B4-BE49-F238E27FC236}">
                <a16:creationId xmlns:a16="http://schemas.microsoft.com/office/drawing/2014/main" id="{89668E2E-DECC-4322-A259-CE711BA99FE4}"/>
              </a:ext>
            </a:extLst>
          </p:cNvPr>
          <p:cNvPicPr>
            <a:picLocks noChangeAspect="1"/>
          </p:cNvPicPr>
          <p:nvPr/>
        </p:nvPicPr>
        <p:blipFill>
          <a:blip r:embed="rId13"/>
          <a:stretch>
            <a:fillRect/>
          </a:stretch>
        </p:blipFill>
        <p:spPr>
          <a:xfrm>
            <a:off x="7308812" y="1786418"/>
            <a:ext cx="1261728" cy="339559"/>
          </a:xfrm>
          <a:prstGeom prst="rect">
            <a:avLst/>
          </a:prstGeom>
        </p:spPr>
      </p:pic>
    </p:spTree>
    <p:extLst>
      <p:ext uri="{BB962C8B-B14F-4D97-AF65-F5344CB8AC3E}">
        <p14:creationId xmlns:p14="http://schemas.microsoft.com/office/powerpoint/2010/main" val="83412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C0608-2E47-4CD1-A36D-B8E7C9B305A7}"/>
              </a:ext>
            </a:extLst>
          </p:cNvPr>
          <p:cNvSpPr>
            <a:spLocks noGrp="1"/>
          </p:cNvSpPr>
          <p:nvPr>
            <p:ph type="title"/>
          </p:nvPr>
        </p:nvSpPr>
        <p:spPr/>
        <p:txBody>
          <a:bodyPr>
            <a:normAutofit/>
          </a:bodyPr>
          <a:lstStyle/>
          <a:p>
            <a:r>
              <a:rPr lang="it-IT" sz="2800" dirty="0"/>
              <a:t>Closing the gap </a:t>
            </a:r>
            <a:r>
              <a:rPr lang="it-IT" sz="2800" dirty="0" err="1"/>
              <a:t>between</a:t>
            </a:r>
            <a:r>
              <a:rPr lang="it-IT" sz="2800" dirty="0"/>
              <a:t> data scientists, and embedded stakeholders</a:t>
            </a:r>
            <a:endParaRPr lang="en-US" sz="2800" dirty="0"/>
          </a:p>
        </p:txBody>
      </p:sp>
      <p:sp>
        <p:nvSpPr>
          <p:cNvPr id="3" name="Date Placeholder 2">
            <a:extLst>
              <a:ext uri="{FF2B5EF4-FFF2-40B4-BE49-F238E27FC236}">
                <a16:creationId xmlns:a16="http://schemas.microsoft.com/office/drawing/2014/main" id="{9B755944-159F-449E-BB97-7BEE0320A320}"/>
              </a:ext>
            </a:extLst>
          </p:cNvPr>
          <p:cNvSpPr>
            <a:spLocks noGrp="1"/>
          </p:cNvSpPr>
          <p:nvPr>
            <p:ph type="dt" sz="half" idx="10"/>
          </p:nvPr>
        </p:nvSpPr>
        <p:spPr/>
        <p:txBody>
          <a:bodyPr/>
          <a:lstStyle/>
          <a:p>
            <a:fld id="{CEF2045A-ED37-4C1B-B749-EF56D29BE8D3}" type="datetime3">
              <a:rPr lang="en-US" smtClean="0"/>
              <a:t>15 June 2021</a:t>
            </a:fld>
            <a:endParaRPr lang="en-US"/>
          </a:p>
        </p:txBody>
      </p:sp>
      <p:sp>
        <p:nvSpPr>
          <p:cNvPr id="5" name="Slide Number Placeholder 4">
            <a:extLst>
              <a:ext uri="{FF2B5EF4-FFF2-40B4-BE49-F238E27FC236}">
                <a16:creationId xmlns:a16="http://schemas.microsoft.com/office/drawing/2014/main" id="{8900F002-E544-4E24-80C8-A163DDFA7E83}"/>
              </a:ext>
            </a:extLst>
          </p:cNvPr>
          <p:cNvSpPr>
            <a:spLocks noGrp="1"/>
          </p:cNvSpPr>
          <p:nvPr>
            <p:ph type="sldNum" sz="quarter" idx="12"/>
          </p:nvPr>
        </p:nvSpPr>
        <p:spPr/>
        <p:txBody>
          <a:bodyPr/>
          <a:lstStyle/>
          <a:p>
            <a:fld id="{A683D178-98AA-4574-9EAA-8EB007C55176}" type="slidenum">
              <a:rPr lang="en-US" smtClean="0"/>
              <a:pPr/>
              <a:t>5</a:t>
            </a:fld>
            <a:endParaRPr lang="en-US"/>
          </a:p>
        </p:txBody>
      </p:sp>
      <p:sp>
        <p:nvSpPr>
          <p:cNvPr id="9" name="Text Placeholder 8">
            <a:extLst>
              <a:ext uri="{FF2B5EF4-FFF2-40B4-BE49-F238E27FC236}">
                <a16:creationId xmlns:a16="http://schemas.microsoft.com/office/drawing/2014/main" id="{E17AA708-F6AF-4EE7-9E5E-6C3618FFC408}"/>
              </a:ext>
            </a:extLst>
          </p:cNvPr>
          <p:cNvSpPr>
            <a:spLocks noGrp="1"/>
          </p:cNvSpPr>
          <p:nvPr>
            <p:ph type="body" idx="1"/>
          </p:nvPr>
        </p:nvSpPr>
        <p:spPr/>
        <p:txBody>
          <a:bodyPr/>
          <a:lstStyle/>
          <a:p>
            <a:r>
              <a:rPr lang="fi-FI" dirty="0" err="1"/>
              <a:t>The</a:t>
            </a:r>
            <a:r>
              <a:rPr lang="fi-FI" dirty="0"/>
              <a:t> </a:t>
            </a:r>
            <a:r>
              <a:rPr lang="fi-FI" dirty="0" err="1"/>
              <a:t>problem</a:t>
            </a:r>
            <a:r>
              <a:rPr lang="fi-FI" dirty="0"/>
              <a:t> </a:t>
            </a:r>
            <a:r>
              <a:rPr lang="fi-FI" dirty="0" err="1"/>
              <a:t>we</a:t>
            </a:r>
            <a:r>
              <a:rPr lang="fi-FI" dirty="0"/>
              <a:t> </a:t>
            </a:r>
            <a:r>
              <a:rPr lang="fi-FI" dirty="0" err="1"/>
              <a:t>are</a:t>
            </a:r>
            <a:r>
              <a:rPr lang="fi-FI" dirty="0"/>
              <a:t> </a:t>
            </a:r>
            <a:r>
              <a:rPr lang="fi-FI" dirty="0" err="1"/>
              <a:t>looking</a:t>
            </a:r>
            <a:r>
              <a:rPr lang="fi-FI" dirty="0"/>
              <a:t> to </a:t>
            </a:r>
            <a:r>
              <a:rPr lang="fi-FI" dirty="0" err="1"/>
              <a:t>solve</a:t>
            </a:r>
            <a:endParaRPr lang="en-US" dirty="0"/>
          </a:p>
        </p:txBody>
      </p:sp>
      <p:sp>
        <p:nvSpPr>
          <p:cNvPr id="26" name="Rectangle 25">
            <a:extLst>
              <a:ext uri="{FF2B5EF4-FFF2-40B4-BE49-F238E27FC236}">
                <a16:creationId xmlns:a16="http://schemas.microsoft.com/office/drawing/2014/main" id="{BBE33A97-8DCF-446A-9EB7-09D1EB268D0C}"/>
              </a:ext>
            </a:extLst>
          </p:cNvPr>
          <p:cNvSpPr/>
          <p:nvPr/>
        </p:nvSpPr>
        <p:spPr>
          <a:xfrm>
            <a:off x="1273210" y="4223641"/>
            <a:ext cx="9645578" cy="2046714"/>
          </a:xfrm>
          <a:prstGeom prst="rect">
            <a:avLst/>
          </a:prstGeom>
        </p:spPr>
        <p:txBody>
          <a:bodyPr wrap="square">
            <a:spAutoFit/>
          </a:bodyPr>
          <a:lstStyle/>
          <a:p>
            <a:pPr>
              <a:spcBef>
                <a:spcPts val="600"/>
              </a:spcBef>
            </a:pPr>
            <a:r>
              <a:rPr lang="it-IT" b="1" dirty="0"/>
              <a:t>How </a:t>
            </a:r>
            <a:r>
              <a:rPr lang="it-IT" b="1" dirty="0" err="1"/>
              <a:t>we</a:t>
            </a:r>
            <a:r>
              <a:rPr lang="it-IT" b="1" dirty="0"/>
              <a:t> help companies:</a:t>
            </a:r>
          </a:p>
          <a:p>
            <a:pPr marL="285750" indent="-285750">
              <a:spcBef>
                <a:spcPts val="600"/>
              </a:spcBef>
              <a:buFont typeface="Arial" panose="020B0604020202020204" pitchFamily="34" charset="0"/>
              <a:buChar char="•"/>
            </a:pPr>
            <a:r>
              <a:rPr lang="en-US" sz="1400" dirty="0"/>
              <a:t>To deploy and integrate ML application in productions: we support you on optimizing the model you need</a:t>
            </a:r>
          </a:p>
          <a:p>
            <a:pPr marL="285750" indent="-285750">
              <a:spcBef>
                <a:spcPts val="600"/>
              </a:spcBef>
              <a:buFont typeface="Arial" panose="020B0604020202020204" pitchFamily="34" charset="0"/>
              <a:buChar char="•"/>
            </a:pPr>
            <a:r>
              <a:rPr lang="en-US" sz="1400" dirty="0"/>
              <a:t>The IP is yours; we enable you to deploy your knowledge in your application</a:t>
            </a:r>
          </a:p>
          <a:p>
            <a:pPr marL="285750" indent="-285750">
              <a:spcBef>
                <a:spcPts val="600"/>
              </a:spcBef>
              <a:buFont typeface="Arial" panose="020B0604020202020204" pitchFamily="34" charset="0"/>
              <a:buChar char="•"/>
            </a:pPr>
            <a:r>
              <a:rPr lang="en-US" sz="1400" dirty="0"/>
              <a:t>Deployment cross platform: desktop, mobile, edge</a:t>
            </a:r>
          </a:p>
          <a:p>
            <a:pPr marL="285750" indent="-285750">
              <a:spcBef>
                <a:spcPts val="600"/>
              </a:spcBef>
              <a:buFont typeface="Arial" panose="020B0604020202020204" pitchFamily="34" charset="0"/>
              <a:buChar char="•"/>
            </a:pPr>
            <a:r>
              <a:rPr lang="en-US" sz="1400" dirty="0"/>
              <a:t>By using incremental learning, we enable Offline training - no need to use cloud infrastructure to train models, saving connectivity costs</a:t>
            </a:r>
            <a:endParaRPr lang="it-IT" sz="1400" dirty="0"/>
          </a:p>
          <a:p>
            <a:pPr marL="285750" indent="-285750">
              <a:spcBef>
                <a:spcPts val="600"/>
              </a:spcBef>
              <a:buFont typeface="Arial" panose="020B0604020202020204" pitchFamily="34" charset="0"/>
              <a:buChar char="•"/>
            </a:pPr>
            <a:r>
              <a:rPr lang="it-IT" sz="1400" dirty="0" err="1"/>
              <a:t>Reducing</a:t>
            </a:r>
            <a:r>
              <a:rPr lang="it-IT" sz="1400" dirty="0"/>
              <a:t> the Bill of </a:t>
            </a:r>
            <a:r>
              <a:rPr lang="it-IT" sz="1400" dirty="0" err="1"/>
              <a:t>Material</a:t>
            </a:r>
            <a:r>
              <a:rPr lang="it-IT" sz="1400" dirty="0"/>
              <a:t> </a:t>
            </a:r>
            <a:r>
              <a:rPr lang="it-IT" sz="1400" dirty="0" err="1"/>
              <a:t>implementing</a:t>
            </a:r>
            <a:r>
              <a:rPr lang="it-IT" sz="1400" dirty="0"/>
              <a:t> the concept of Virtual </a:t>
            </a:r>
            <a:r>
              <a:rPr lang="it-IT" sz="1400" dirty="0" err="1"/>
              <a:t>Sensors</a:t>
            </a:r>
            <a:endParaRPr lang="en-US" sz="1400" dirty="0"/>
          </a:p>
        </p:txBody>
      </p:sp>
      <p:grpSp>
        <p:nvGrpSpPr>
          <p:cNvPr id="2" name="Group 1">
            <a:extLst>
              <a:ext uri="{FF2B5EF4-FFF2-40B4-BE49-F238E27FC236}">
                <a16:creationId xmlns:a16="http://schemas.microsoft.com/office/drawing/2014/main" id="{54E83897-E674-40C2-9829-215B3E53E619}"/>
              </a:ext>
            </a:extLst>
          </p:cNvPr>
          <p:cNvGrpSpPr/>
          <p:nvPr/>
        </p:nvGrpSpPr>
        <p:grpSpPr>
          <a:xfrm>
            <a:off x="1341686" y="1844251"/>
            <a:ext cx="9645578" cy="2078716"/>
            <a:chOff x="1341686" y="2052635"/>
            <a:chExt cx="8647712" cy="1863666"/>
          </a:xfrm>
        </p:grpSpPr>
        <p:sp>
          <p:nvSpPr>
            <p:cNvPr id="30" name="Oval 29">
              <a:extLst>
                <a:ext uri="{FF2B5EF4-FFF2-40B4-BE49-F238E27FC236}">
                  <a16:creationId xmlns:a16="http://schemas.microsoft.com/office/drawing/2014/main" id="{F22806EE-8BF5-4C30-997D-107336CABB01}"/>
                </a:ext>
              </a:extLst>
            </p:cNvPr>
            <p:cNvSpPr/>
            <p:nvPr/>
          </p:nvSpPr>
          <p:spPr>
            <a:xfrm>
              <a:off x="8194153" y="2052635"/>
              <a:ext cx="1795245" cy="1712715"/>
            </a:xfrm>
            <a:prstGeom prst="ellipse">
              <a:avLst/>
            </a:prstGeom>
            <a:solidFill>
              <a:srgbClr val="F3F3F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Titillium Web"/>
                <a:ea typeface="+mn-ea"/>
                <a:cs typeface="+mn-cs"/>
              </a:endParaRPr>
            </a:p>
          </p:txBody>
        </p:sp>
        <p:sp>
          <p:nvSpPr>
            <p:cNvPr id="31" name="Snip Diagonal Corner Rectangle 45">
              <a:extLst>
                <a:ext uri="{FF2B5EF4-FFF2-40B4-BE49-F238E27FC236}">
                  <a16:creationId xmlns:a16="http://schemas.microsoft.com/office/drawing/2014/main" id="{3EEAF1F8-BCB4-4C92-9EC3-8581CCB34BD1}"/>
                </a:ext>
              </a:extLst>
            </p:cNvPr>
            <p:cNvSpPr>
              <a:spLocks noChangeAspect="1"/>
            </p:cNvSpPr>
            <p:nvPr/>
          </p:nvSpPr>
          <p:spPr>
            <a:xfrm flipH="1">
              <a:off x="5447829" y="2412747"/>
              <a:ext cx="1105597" cy="1030175"/>
            </a:xfrm>
            <a:prstGeom prst="snip2DiagRect">
              <a:avLst>
                <a:gd name="adj1" fmla="val 0"/>
                <a:gd name="adj2" fmla="val 6409"/>
              </a:avLst>
            </a:prstGeom>
            <a:solidFill>
              <a:srgbClr val="3BD23D">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prstClr val="white"/>
                </a:solidFill>
                <a:effectLst/>
                <a:uLnTx/>
                <a:uFillTx/>
                <a:latin typeface="Titillium Web"/>
                <a:ea typeface="+mn-ea"/>
                <a:cs typeface="+mn-cs"/>
              </a:endParaRPr>
            </a:p>
          </p:txBody>
        </p:sp>
        <p:sp>
          <p:nvSpPr>
            <p:cNvPr id="32" name="Right Arrow 79">
              <a:extLst>
                <a:ext uri="{FF2B5EF4-FFF2-40B4-BE49-F238E27FC236}">
                  <a16:creationId xmlns:a16="http://schemas.microsoft.com/office/drawing/2014/main" id="{F65938B6-C353-4F7D-A818-D0BEF8F66043}"/>
                </a:ext>
              </a:extLst>
            </p:cNvPr>
            <p:cNvSpPr/>
            <p:nvPr/>
          </p:nvSpPr>
          <p:spPr>
            <a:xfrm>
              <a:off x="6393366" y="2795582"/>
              <a:ext cx="1809753" cy="402998"/>
            </a:xfrm>
            <a:prstGeom prst="rightArrow">
              <a:avLst>
                <a:gd name="adj1" fmla="val 58911"/>
                <a:gd name="adj2" fmla="val 53342"/>
              </a:avLst>
            </a:prstGeom>
            <a:solidFill>
              <a:srgbClr val="3BD23D">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Titillium Web"/>
                <a:ea typeface="+mn-ea"/>
                <a:cs typeface="+mn-cs"/>
              </a:endParaRPr>
            </a:p>
          </p:txBody>
        </p:sp>
        <p:grpSp>
          <p:nvGrpSpPr>
            <p:cNvPr id="33" name="Group 32">
              <a:extLst>
                <a:ext uri="{FF2B5EF4-FFF2-40B4-BE49-F238E27FC236}">
                  <a16:creationId xmlns:a16="http://schemas.microsoft.com/office/drawing/2014/main" id="{67E7DCE2-BB12-4975-92F5-9B1E0B0C4431}"/>
                </a:ext>
              </a:extLst>
            </p:cNvPr>
            <p:cNvGrpSpPr/>
            <p:nvPr/>
          </p:nvGrpSpPr>
          <p:grpSpPr>
            <a:xfrm>
              <a:off x="5547133" y="2513544"/>
              <a:ext cx="365665" cy="268666"/>
              <a:chOff x="1559370" y="2060810"/>
              <a:chExt cx="588052" cy="432061"/>
            </a:xfrm>
          </p:grpSpPr>
          <p:sp>
            <p:nvSpPr>
              <p:cNvPr id="34" name="Snip Diagonal Corner Rectangle 59">
                <a:extLst>
                  <a:ext uri="{FF2B5EF4-FFF2-40B4-BE49-F238E27FC236}">
                    <a16:creationId xmlns:a16="http://schemas.microsoft.com/office/drawing/2014/main" id="{AFA4E12C-F042-4616-827D-6CE74469FDAE}"/>
                  </a:ext>
                </a:extLst>
              </p:cNvPr>
              <p:cNvSpPr>
                <a:spLocks noChangeAspect="1"/>
              </p:cNvSpPr>
              <p:nvPr/>
            </p:nvSpPr>
            <p:spPr>
              <a:xfrm flipH="1">
                <a:off x="1631378" y="2060810"/>
                <a:ext cx="446073" cy="432060"/>
              </a:xfrm>
              <a:prstGeom prst="snip2DiagRect">
                <a:avLst>
                  <a:gd name="adj1" fmla="val 0"/>
                  <a:gd name="adj2" fmla="val 1577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prstClr val="white"/>
                  </a:solidFill>
                  <a:effectLst/>
                  <a:uLnTx/>
                  <a:uFillTx/>
                  <a:latin typeface="Titillium Web"/>
                  <a:ea typeface="+mn-ea"/>
                  <a:cs typeface="+mn-cs"/>
                </a:endParaRPr>
              </a:p>
            </p:txBody>
          </p:sp>
          <p:sp>
            <p:nvSpPr>
              <p:cNvPr id="35" name="Freeform 6">
                <a:extLst>
                  <a:ext uri="{FF2B5EF4-FFF2-40B4-BE49-F238E27FC236}">
                    <a16:creationId xmlns:a16="http://schemas.microsoft.com/office/drawing/2014/main" id="{E22B02C2-7FA4-4A1B-A32C-2218C52A7717}"/>
                  </a:ext>
                </a:extLst>
              </p:cNvPr>
              <p:cNvSpPr>
                <a:spLocks noChangeAspect="1" noEditPoints="1"/>
              </p:cNvSpPr>
              <p:nvPr/>
            </p:nvSpPr>
            <p:spPr bwMode="auto">
              <a:xfrm>
                <a:off x="1559370" y="2060811"/>
                <a:ext cx="588052" cy="432060"/>
              </a:xfrm>
              <a:custGeom>
                <a:avLst/>
                <a:gdLst>
                  <a:gd name="T0" fmla="*/ 2431 w 3438"/>
                  <a:gd name="T1" fmla="*/ 1652 h 2526"/>
                  <a:gd name="T2" fmla="*/ 2460 w 3438"/>
                  <a:gd name="T3" fmla="*/ 1720 h 2526"/>
                  <a:gd name="T4" fmla="*/ 2533 w 3438"/>
                  <a:gd name="T5" fmla="*/ 1741 h 2526"/>
                  <a:gd name="T6" fmla="*/ 2577 w 3438"/>
                  <a:gd name="T7" fmla="*/ 1947 h 2526"/>
                  <a:gd name="T8" fmla="*/ 2406 w 3438"/>
                  <a:gd name="T9" fmla="*/ 1943 h 2526"/>
                  <a:gd name="T10" fmla="*/ 2298 w 3438"/>
                  <a:gd name="T11" fmla="*/ 1903 h 2526"/>
                  <a:gd name="T12" fmla="*/ 2226 w 3438"/>
                  <a:gd name="T13" fmla="*/ 1815 h 2526"/>
                  <a:gd name="T14" fmla="*/ 2192 w 3438"/>
                  <a:gd name="T15" fmla="*/ 1655 h 2526"/>
                  <a:gd name="T16" fmla="*/ 2188 w 3438"/>
                  <a:gd name="T17" fmla="*/ 842 h 2526"/>
                  <a:gd name="T18" fmla="*/ 1012 w 3438"/>
                  <a:gd name="T19" fmla="*/ 1663 h 2526"/>
                  <a:gd name="T20" fmla="*/ 1105 w 3438"/>
                  <a:gd name="T21" fmla="*/ 1736 h 2526"/>
                  <a:gd name="T22" fmla="*/ 1218 w 3438"/>
                  <a:gd name="T23" fmla="*/ 1764 h 2526"/>
                  <a:gd name="T24" fmla="*/ 1376 w 3438"/>
                  <a:gd name="T25" fmla="*/ 1760 h 2526"/>
                  <a:gd name="T26" fmla="*/ 1481 w 3438"/>
                  <a:gd name="T27" fmla="*/ 1724 h 2526"/>
                  <a:gd name="T28" fmla="*/ 1553 w 3438"/>
                  <a:gd name="T29" fmla="*/ 1657 h 2526"/>
                  <a:gd name="T30" fmla="*/ 1603 w 3438"/>
                  <a:gd name="T31" fmla="*/ 1536 h 2526"/>
                  <a:gd name="T32" fmla="*/ 1633 w 3438"/>
                  <a:gd name="T33" fmla="*/ 1326 h 2526"/>
                  <a:gd name="T34" fmla="*/ 1628 w 3438"/>
                  <a:gd name="T35" fmla="*/ 1050 h 2526"/>
                  <a:gd name="T36" fmla="*/ 1585 w 3438"/>
                  <a:gd name="T37" fmla="*/ 844 h 2526"/>
                  <a:gd name="T38" fmla="*/ 1514 w 3438"/>
                  <a:gd name="T39" fmla="*/ 729 h 2526"/>
                  <a:gd name="T40" fmla="*/ 1425 w 3438"/>
                  <a:gd name="T41" fmla="*/ 675 h 2526"/>
                  <a:gd name="T42" fmla="*/ 1280 w 3438"/>
                  <a:gd name="T43" fmla="*/ 653 h 2526"/>
                  <a:gd name="T44" fmla="*/ 1154 w 3438"/>
                  <a:gd name="T45" fmla="*/ 669 h 2526"/>
                  <a:gd name="T46" fmla="*/ 1046 w 3438"/>
                  <a:gd name="T47" fmla="*/ 729 h 2526"/>
                  <a:gd name="T48" fmla="*/ 985 w 3438"/>
                  <a:gd name="T49" fmla="*/ 815 h 2526"/>
                  <a:gd name="T50" fmla="*/ 938 w 3438"/>
                  <a:gd name="T51" fmla="*/ 990 h 2526"/>
                  <a:gd name="T52" fmla="*/ 923 w 3438"/>
                  <a:gd name="T53" fmla="*/ 1254 h 2526"/>
                  <a:gd name="T54" fmla="*/ 947 w 3438"/>
                  <a:gd name="T55" fmla="*/ 1497 h 2526"/>
                  <a:gd name="T56" fmla="*/ 998 w 3438"/>
                  <a:gd name="T57" fmla="*/ 1641 h 2526"/>
                  <a:gd name="T58" fmla="*/ 1142 w 3438"/>
                  <a:gd name="T59" fmla="*/ 1970 h 2526"/>
                  <a:gd name="T60" fmla="*/ 992 w 3438"/>
                  <a:gd name="T61" fmla="*/ 1933 h 2526"/>
                  <a:gd name="T62" fmla="*/ 864 w 3438"/>
                  <a:gd name="T63" fmla="*/ 1857 h 2526"/>
                  <a:gd name="T64" fmla="*/ 798 w 3438"/>
                  <a:gd name="T65" fmla="*/ 1784 h 2526"/>
                  <a:gd name="T66" fmla="*/ 731 w 3438"/>
                  <a:gd name="T67" fmla="*/ 1645 h 2526"/>
                  <a:gd name="T68" fmla="*/ 681 w 3438"/>
                  <a:gd name="T69" fmla="*/ 1402 h 2526"/>
                  <a:gd name="T70" fmla="*/ 674 w 3438"/>
                  <a:gd name="T71" fmla="*/ 1124 h 2526"/>
                  <a:gd name="T72" fmla="*/ 716 w 3438"/>
                  <a:gd name="T73" fmla="*/ 839 h 2526"/>
                  <a:gd name="T74" fmla="*/ 777 w 3438"/>
                  <a:gd name="T75" fmla="*/ 684 h 2526"/>
                  <a:gd name="T76" fmla="*/ 856 w 3438"/>
                  <a:gd name="T77" fmla="*/ 579 h 2526"/>
                  <a:gd name="T78" fmla="*/ 966 w 3438"/>
                  <a:gd name="T79" fmla="*/ 502 h 2526"/>
                  <a:gd name="T80" fmla="*/ 1125 w 3438"/>
                  <a:gd name="T81" fmla="*/ 454 h 2526"/>
                  <a:gd name="T82" fmla="*/ 1301 w 3438"/>
                  <a:gd name="T83" fmla="*/ 443 h 2526"/>
                  <a:gd name="T84" fmla="*/ 1471 w 3438"/>
                  <a:gd name="T85" fmla="*/ 461 h 2526"/>
                  <a:gd name="T86" fmla="*/ 1634 w 3438"/>
                  <a:gd name="T87" fmla="*/ 524 h 2526"/>
                  <a:gd name="T88" fmla="*/ 1723 w 3438"/>
                  <a:gd name="T89" fmla="*/ 599 h 2526"/>
                  <a:gd name="T90" fmla="*/ 1809 w 3438"/>
                  <a:gd name="T91" fmla="*/ 740 h 2526"/>
                  <a:gd name="T92" fmla="*/ 1867 w 3438"/>
                  <a:gd name="T93" fmla="*/ 951 h 2526"/>
                  <a:gd name="T94" fmla="*/ 1885 w 3438"/>
                  <a:gd name="T95" fmla="*/ 1250 h 2526"/>
                  <a:gd name="T96" fmla="*/ 1871 w 3438"/>
                  <a:gd name="T97" fmla="*/ 1454 h 2526"/>
                  <a:gd name="T98" fmla="*/ 1830 w 3438"/>
                  <a:gd name="T99" fmla="*/ 1639 h 2526"/>
                  <a:gd name="T100" fmla="*/ 1768 w 3438"/>
                  <a:gd name="T101" fmla="*/ 1765 h 2526"/>
                  <a:gd name="T102" fmla="*/ 1663 w 3438"/>
                  <a:gd name="T103" fmla="*/ 1874 h 2526"/>
                  <a:gd name="T104" fmla="*/ 1375 w 3438"/>
                  <a:gd name="T105" fmla="*/ 1973 h 2526"/>
                  <a:gd name="T106" fmla="*/ 2359 w 3438"/>
                  <a:gd name="T107" fmla="*/ 0 h 2526"/>
                  <a:gd name="T108" fmla="*/ 0 w 3438"/>
                  <a:gd name="T109" fmla="*/ 2526 h 2526"/>
                  <a:gd name="T110" fmla="*/ 3438 w 3438"/>
                  <a:gd name="T111" fmla="*/ 1255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8" h="2526">
                    <a:moveTo>
                      <a:pt x="2724" y="1043"/>
                    </a:moveTo>
                    <a:lnTo>
                      <a:pt x="2423" y="1043"/>
                    </a:lnTo>
                    <a:lnTo>
                      <a:pt x="2423" y="1521"/>
                    </a:lnTo>
                    <a:lnTo>
                      <a:pt x="2423" y="1553"/>
                    </a:lnTo>
                    <a:lnTo>
                      <a:pt x="2424" y="1582"/>
                    </a:lnTo>
                    <a:lnTo>
                      <a:pt x="2425" y="1608"/>
                    </a:lnTo>
                    <a:lnTo>
                      <a:pt x="2428" y="1632"/>
                    </a:lnTo>
                    <a:lnTo>
                      <a:pt x="2431" y="1652"/>
                    </a:lnTo>
                    <a:lnTo>
                      <a:pt x="2434" y="1670"/>
                    </a:lnTo>
                    <a:lnTo>
                      <a:pt x="2438" y="1684"/>
                    </a:lnTo>
                    <a:lnTo>
                      <a:pt x="2442" y="1697"/>
                    </a:lnTo>
                    <a:lnTo>
                      <a:pt x="2446" y="1702"/>
                    </a:lnTo>
                    <a:lnTo>
                      <a:pt x="2449" y="1707"/>
                    </a:lnTo>
                    <a:lnTo>
                      <a:pt x="2452" y="1711"/>
                    </a:lnTo>
                    <a:lnTo>
                      <a:pt x="2456" y="1716"/>
                    </a:lnTo>
                    <a:lnTo>
                      <a:pt x="2460" y="1720"/>
                    </a:lnTo>
                    <a:lnTo>
                      <a:pt x="2466" y="1724"/>
                    </a:lnTo>
                    <a:lnTo>
                      <a:pt x="2477" y="1729"/>
                    </a:lnTo>
                    <a:lnTo>
                      <a:pt x="2491" y="1735"/>
                    </a:lnTo>
                    <a:lnTo>
                      <a:pt x="2499" y="1736"/>
                    </a:lnTo>
                    <a:lnTo>
                      <a:pt x="2506" y="1738"/>
                    </a:lnTo>
                    <a:lnTo>
                      <a:pt x="2514" y="1739"/>
                    </a:lnTo>
                    <a:lnTo>
                      <a:pt x="2523" y="1739"/>
                    </a:lnTo>
                    <a:lnTo>
                      <a:pt x="2533" y="1741"/>
                    </a:lnTo>
                    <a:lnTo>
                      <a:pt x="2542" y="1741"/>
                    </a:lnTo>
                    <a:lnTo>
                      <a:pt x="2722" y="1734"/>
                    </a:lnTo>
                    <a:lnTo>
                      <a:pt x="2732" y="1923"/>
                    </a:lnTo>
                    <a:lnTo>
                      <a:pt x="2697" y="1929"/>
                    </a:lnTo>
                    <a:lnTo>
                      <a:pt x="2664" y="1935"/>
                    </a:lnTo>
                    <a:lnTo>
                      <a:pt x="2633" y="1941"/>
                    </a:lnTo>
                    <a:lnTo>
                      <a:pt x="2603" y="1944"/>
                    </a:lnTo>
                    <a:lnTo>
                      <a:pt x="2577" y="1947"/>
                    </a:lnTo>
                    <a:lnTo>
                      <a:pt x="2553" y="1950"/>
                    </a:lnTo>
                    <a:lnTo>
                      <a:pt x="2530" y="1951"/>
                    </a:lnTo>
                    <a:lnTo>
                      <a:pt x="2510" y="1952"/>
                    </a:lnTo>
                    <a:lnTo>
                      <a:pt x="2487" y="1951"/>
                    </a:lnTo>
                    <a:lnTo>
                      <a:pt x="2466" y="1950"/>
                    </a:lnTo>
                    <a:lnTo>
                      <a:pt x="2445" y="1948"/>
                    </a:lnTo>
                    <a:lnTo>
                      <a:pt x="2425" y="1946"/>
                    </a:lnTo>
                    <a:lnTo>
                      <a:pt x="2406" y="1943"/>
                    </a:lnTo>
                    <a:lnTo>
                      <a:pt x="2388" y="1939"/>
                    </a:lnTo>
                    <a:lnTo>
                      <a:pt x="2370" y="1935"/>
                    </a:lnTo>
                    <a:lnTo>
                      <a:pt x="2362" y="1933"/>
                    </a:lnTo>
                    <a:lnTo>
                      <a:pt x="2354" y="1930"/>
                    </a:lnTo>
                    <a:lnTo>
                      <a:pt x="2339" y="1925"/>
                    </a:lnTo>
                    <a:lnTo>
                      <a:pt x="2324" y="1918"/>
                    </a:lnTo>
                    <a:lnTo>
                      <a:pt x="2311" y="1911"/>
                    </a:lnTo>
                    <a:lnTo>
                      <a:pt x="2298" y="1903"/>
                    </a:lnTo>
                    <a:lnTo>
                      <a:pt x="2286" y="1896"/>
                    </a:lnTo>
                    <a:lnTo>
                      <a:pt x="2276" y="1887"/>
                    </a:lnTo>
                    <a:lnTo>
                      <a:pt x="2265" y="1877"/>
                    </a:lnTo>
                    <a:lnTo>
                      <a:pt x="2256" y="1866"/>
                    </a:lnTo>
                    <a:lnTo>
                      <a:pt x="2249" y="1855"/>
                    </a:lnTo>
                    <a:lnTo>
                      <a:pt x="2241" y="1843"/>
                    </a:lnTo>
                    <a:lnTo>
                      <a:pt x="2233" y="1829"/>
                    </a:lnTo>
                    <a:lnTo>
                      <a:pt x="2226" y="1815"/>
                    </a:lnTo>
                    <a:lnTo>
                      <a:pt x="2220" y="1799"/>
                    </a:lnTo>
                    <a:lnTo>
                      <a:pt x="2215" y="1782"/>
                    </a:lnTo>
                    <a:lnTo>
                      <a:pt x="2209" y="1764"/>
                    </a:lnTo>
                    <a:lnTo>
                      <a:pt x="2205" y="1744"/>
                    </a:lnTo>
                    <a:lnTo>
                      <a:pt x="2201" y="1724"/>
                    </a:lnTo>
                    <a:lnTo>
                      <a:pt x="2198" y="1702"/>
                    </a:lnTo>
                    <a:lnTo>
                      <a:pt x="2195" y="1679"/>
                    </a:lnTo>
                    <a:lnTo>
                      <a:pt x="2192" y="1655"/>
                    </a:lnTo>
                    <a:lnTo>
                      <a:pt x="2190" y="1630"/>
                    </a:lnTo>
                    <a:lnTo>
                      <a:pt x="2189" y="1603"/>
                    </a:lnTo>
                    <a:lnTo>
                      <a:pt x="2188" y="1575"/>
                    </a:lnTo>
                    <a:lnTo>
                      <a:pt x="2188" y="1547"/>
                    </a:lnTo>
                    <a:lnTo>
                      <a:pt x="2188" y="1043"/>
                    </a:lnTo>
                    <a:lnTo>
                      <a:pt x="2021" y="1043"/>
                    </a:lnTo>
                    <a:lnTo>
                      <a:pt x="2021" y="842"/>
                    </a:lnTo>
                    <a:lnTo>
                      <a:pt x="2188" y="842"/>
                    </a:lnTo>
                    <a:lnTo>
                      <a:pt x="2188" y="526"/>
                    </a:lnTo>
                    <a:lnTo>
                      <a:pt x="2423" y="526"/>
                    </a:lnTo>
                    <a:lnTo>
                      <a:pt x="2423" y="842"/>
                    </a:lnTo>
                    <a:lnTo>
                      <a:pt x="2724" y="842"/>
                    </a:lnTo>
                    <a:lnTo>
                      <a:pt x="2724" y="1043"/>
                    </a:lnTo>
                    <a:close/>
                    <a:moveTo>
                      <a:pt x="998" y="1641"/>
                    </a:moveTo>
                    <a:lnTo>
                      <a:pt x="1007" y="1656"/>
                    </a:lnTo>
                    <a:lnTo>
                      <a:pt x="1012" y="1663"/>
                    </a:lnTo>
                    <a:lnTo>
                      <a:pt x="1018" y="1670"/>
                    </a:lnTo>
                    <a:lnTo>
                      <a:pt x="1029" y="1683"/>
                    </a:lnTo>
                    <a:lnTo>
                      <a:pt x="1043" y="1696"/>
                    </a:lnTo>
                    <a:lnTo>
                      <a:pt x="1056" y="1707"/>
                    </a:lnTo>
                    <a:lnTo>
                      <a:pt x="1072" y="1718"/>
                    </a:lnTo>
                    <a:lnTo>
                      <a:pt x="1088" y="1727"/>
                    </a:lnTo>
                    <a:lnTo>
                      <a:pt x="1097" y="1732"/>
                    </a:lnTo>
                    <a:lnTo>
                      <a:pt x="1105" y="1736"/>
                    </a:lnTo>
                    <a:lnTo>
                      <a:pt x="1123" y="1743"/>
                    </a:lnTo>
                    <a:lnTo>
                      <a:pt x="1143" y="1750"/>
                    </a:lnTo>
                    <a:lnTo>
                      <a:pt x="1153" y="1753"/>
                    </a:lnTo>
                    <a:lnTo>
                      <a:pt x="1163" y="1755"/>
                    </a:lnTo>
                    <a:lnTo>
                      <a:pt x="1185" y="1760"/>
                    </a:lnTo>
                    <a:lnTo>
                      <a:pt x="1195" y="1762"/>
                    </a:lnTo>
                    <a:lnTo>
                      <a:pt x="1207" y="1763"/>
                    </a:lnTo>
                    <a:lnTo>
                      <a:pt x="1218" y="1764"/>
                    </a:lnTo>
                    <a:lnTo>
                      <a:pt x="1230" y="1765"/>
                    </a:lnTo>
                    <a:lnTo>
                      <a:pt x="1254" y="1768"/>
                    </a:lnTo>
                    <a:lnTo>
                      <a:pt x="1280" y="1768"/>
                    </a:lnTo>
                    <a:lnTo>
                      <a:pt x="1306" y="1768"/>
                    </a:lnTo>
                    <a:lnTo>
                      <a:pt x="1330" y="1765"/>
                    </a:lnTo>
                    <a:lnTo>
                      <a:pt x="1342" y="1764"/>
                    </a:lnTo>
                    <a:lnTo>
                      <a:pt x="1353" y="1763"/>
                    </a:lnTo>
                    <a:lnTo>
                      <a:pt x="1376" y="1760"/>
                    </a:lnTo>
                    <a:lnTo>
                      <a:pt x="1397" y="1755"/>
                    </a:lnTo>
                    <a:lnTo>
                      <a:pt x="1418" y="1750"/>
                    </a:lnTo>
                    <a:lnTo>
                      <a:pt x="1428" y="1747"/>
                    </a:lnTo>
                    <a:lnTo>
                      <a:pt x="1437" y="1744"/>
                    </a:lnTo>
                    <a:lnTo>
                      <a:pt x="1455" y="1736"/>
                    </a:lnTo>
                    <a:lnTo>
                      <a:pt x="1464" y="1733"/>
                    </a:lnTo>
                    <a:lnTo>
                      <a:pt x="1473" y="1728"/>
                    </a:lnTo>
                    <a:lnTo>
                      <a:pt x="1481" y="1724"/>
                    </a:lnTo>
                    <a:lnTo>
                      <a:pt x="1489" y="1719"/>
                    </a:lnTo>
                    <a:lnTo>
                      <a:pt x="1503" y="1708"/>
                    </a:lnTo>
                    <a:lnTo>
                      <a:pt x="1510" y="1703"/>
                    </a:lnTo>
                    <a:lnTo>
                      <a:pt x="1517" y="1697"/>
                    </a:lnTo>
                    <a:lnTo>
                      <a:pt x="1530" y="1685"/>
                    </a:lnTo>
                    <a:lnTo>
                      <a:pt x="1536" y="1679"/>
                    </a:lnTo>
                    <a:lnTo>
                      <a:pt x="1541" y="1672"/>
                    </a:lnTo>
                    <a:lnTo>
                      <a:pt x="1553" y="1657"/>
                    </a:lnTo>
                    <a:lnTo>
                      <a:pt x="1562" y="1643"/>
                    </a:lnTo>
                    <a:lnTo>
                      <a:pt x="1571" y="1626"/>
                    </a:lnTo>
                    <a:lnTo>
                      <a:pt x="1579" y="1609"/>
                    </a:lnTo>
                    <a:lnTo>
                      <a:pt x="1583" y="1599"/>
                    </a:lnTo>
                    <a:lnTo>
                      <a:pt x="1587" y="1590"/>
                    </a:lnTo>
                    <a:lnTo>
                      <a:pt x="1594" y="1570"/>
                    </a:lnTo>
                    <a:lnTo>
                      <a:pt x="1600" y="1547"/>
                    </a:lnTo>
                    <a:lnTo>
                      <a:pt x="1603" y="1536"/>
                    </a:lnTo>
                    <a:lnTo>
                      <a:pt x="1607" y="1525"/>
                    </a:lnTo>
                    <a:lnTo>
                      <a:pt x="1612" y="1500"/>
                    </a:lnTo>
                    <a:lnTo>
                      <a:pt x="1617" y="1474"/>
                    </a:lnTo>
                    <a:lnTo>
                      <a:pt x="1621" y="1447"/>
                    </a:lnTo>
                    <a:lnTo>
                      <a:pt x="1625" y="1419"/>
                    </a:lnTo>
                    <a:lnTo>
                      <a:pt x="1628" y="1389"/>
                    </a:lnTo>
                    <a:lnTo>
                      <a:pt x="1630" y="1359"/>
                    </a:lnTo>
                    <a:lnTo>
                      <a:pt x="1633" y="1326"/>
                    </a:lnTo>
                    <a:lnTo>
                      <a:pt x="1634" y="1292"/>
                    </a:lnTo>
                    <a:lnTo>
                      <a:pt x="1635" y="1256"/>
                    </a:lnTo>
                    <a:lnTo>
                      <a:pt x="1635" y="1220"/>
                    </a:lnTo>
                    <a:lnTo>
                      <a:pt x="1635" y="1183"/>
                    </a:lnTo>
                    <a:lnTo>
                      <a:pt x="1634" y="1148"/>
                    </a:lnTo>
                    <a:lnTo>
                      <a:pt x="1633" y="1115"/>
                    </a:lnTo>
                    <a:lnTo>
                      <a:pt x="1630" y="1081"/>
                    </a:lnTo>
                    <a:lnTo>
                      <a:pt x="1628" y="1050"/>
                    </a:lnTo>
                    <a:lnTo>
                      <a:pt x="1625" y="1020"/>
                    </a:lnTo>
                    <a:lnTo>
                      <a:pt x="1620" y="991"/>
                    </a:lnTo>
                    <a:lnTo>
                      <a:pt x="1616" y="963"/>
                    </a:lnTo>
                    <a:lnTo>
                      <a:pt x="1611" y="937"/>
                    </a:lnTo>
                    <a:lnTo>
                      <a:pt x="1606" y="911"/>
                    </a:lnTo>
                    <a:lnTo>
                      <a:pt x="1600" y="888"/>
                    </a:lnTo>
                    <a:lnTo>
                      <a:pt x="1593" y="865"/>
                    </a:lnTo>
                    <a:lnTo>
                      <a:pt x="1585" y="844"/>
                    </a:lnTo>
                    <a:lnTo>
                      <a:pt x="1578" y="824"/>
                    </a:lnTo>
                    <a:lnTo>
                      <a:pt x="1568" y="806"/>
                    </a:lnTo>
                    <a:lnTo>
                      <a:pt x="1559" y="788"/>
                    </a:lnTo>
                    <a:lnTo>
                      <a:pt x="1550" y="772"/>
                    </a:lnTo>
                    <a:lnTo>
                      <a:pt x="1545" y="764"/>
                    </a:lnTo>
                    <a:lnTo>
                      <a:pt x="1539" y="756"/>
                    </a:lnTo>
                    <a:lnTo>
                      <a:pt x="1527" y="742"/>
                    </a:lnTo>
                    <a:lnTo>
                      <a:pt x="1514" y="729"/>
                    </a:lnTo>
                    <a:lnTo>
                      <a:pt x="1508" y="723"/>
                    </a:lnTo>
                    <a:lnTo>
                      <a:pt x="1500" y="717"/>
                    </a:lnTo>
                    <a:lnTo>
                      <a:pt x="1493" y="711"/>
                    </a:lnTo>
                    <a:lnTo>
                      <a:pt x="1485" y="706"/>
                    </a:lnTo>
                    <a:lnTo>
                      <a:pt x="1469" y="696"/>
                    </a:lnTo>
                    <a:lnTo>
                      <a:pt x="1453" y="687"/>
                    </a:lnTo>
                    <a:lnTo>
                      <a:pt x="1435" y="679"/>
                    </a:lnTo>
                    <a:lnTo>
                      <a:pt x="1425" y="675"/>
                    </a:lnTo>
                    <a:lnTo>
                      <a:pt x="1415" y="672"/>
                    </a:lnTo>
                    <a:lnTo>
                      <a:pt x="1395" y="666"/>
                    </a:lnTo>
                    <a:lnTo>
                      <a:pt x="1375" y="662"/>
                    </a:lnTo>
                    <a:lnTo>
                      <a:pt x="1352" y="657"/>
                    </a:lnTo>
                    <a:lnTo>
                      <a:pt x="1341" y="656"/>
                    </a:lnTo>
                    <a:lnTo>
                      <a:pt x="1330" y="655"/>
                    </a:lnTo>
                    <a:lnTo>
                      <a:pt x="1305" y="654"/>
                    </a:lnTo>
                    <a:lnTo>
                      <a:pt x="1280" y="653"/>
                    </a:lnTo>
                    <a:lnTo>
                      <a:pt x="1255" y="654"/>
                    </a:lnTo>
                    <a:lnTo>
                      <a:pt x="1243" y="654"/>
                    </a:lnTo>
                    <a:lnTo>
                      <a:pt x="1231" y="655"/>
                    </a:lnTo>
                    <a:lnTo>
                      <a:pt x="1219" y="656"/>
                    </a:lnTo>
                    <a:lnTo>
                      <a:pt x="1208" y="657"/>
                    </a:lnTo>
                    <a:lnTo>
                      <a:pt x="1186" y="662"/>
                    </a:lnTo>
                    <a:lnTo>
                      <a:pt x="1165" y="666"/>
                    </a:lnTo>
                    <a:lnTo>
                      <a:pt x="1154" y="669"/>
                    </a:lnTo>
                    <a:lnTo>
                      <a:pt x="1145" y="672"/>
                    </a:lnTo>
                    <a:lnTo>
                      <a:pt x="1126" y="679"/>
                    </a:lnTo>
                    <a:lnTo>
                      <a:pt x="1108" y="687"/>
                    </a:lnTo>
                    <a:lnTo>
                      <a:pt x="1091" y="696"/>
                    </a:lnTo>
                    <a:lnTo>
                      <a:pt x="1082" y="700"/>
                    </a:lnTo>
                    <a:lnTo>
                      <a:pt x="1074" y="706"/>
                    </a:lnTo>
                    <a:lnTo>
                      <a:pt x="1060" y="717"/>
                    </a:lnTo>
                    <a:lnTo>
                      <a:pt x="1046" y="729"/>
                    </a:lnTo>
                    <a:lnTo>
                      <a:pt x="1033" y="742"/>
                    </a:lnTo>
                    <a:lnTo>
                      <a:pt x="1026" y="748"/>
                    </a:lnTo>
                    <a:lnTo>
                      <a:pt x="1020" y="756"/>
                    </a:lnTo>
                    <a:lnTo>
                      <a:pt x="1015" y="764"/>
                    </a:lnTo>
                    <a:lnTo>
                      <a:pt x="1009" y="772"/>
                    </a:lnTo>
                    <a:lnTo>
                      <a:pt x="1000" y="788"/>
                    </a:lnTo>
                    <a:lnTo>
                      <a:pt x="990" y="806"/>
                    </a:lnTo>
                    <a:lnTo>
                      <a:pt x="985" y="815"/>
                    </a:lnTo>
                    <a:lnTo>
                      <a:pt x="982" y="824"/>
                    </a:lnTo>
                    <a:lnTo>
                      <a:pt x="974" y="844"/>
                    </a:lnTo>
                    <a:lnTo>
                      <a:pt x="966" y="865"/>
                    </a:lnTo>
                    <a:lnTo>
                      <a:pt x="959" y="888"/>
                    </a:lnTo>
                    <a:lnTo>
                      <a:pt x="953" y="911"/>
                    </a:lnTo>
                    <a:lnTo>
                      <a:pt x="947" y="936"/>
                    </a:lnTo>
                    <a:lnTo>
                      <a:pt x="942" y="963"/>
                    </a:lnTo>
                    <a:lnTo>
                      <a:pt x="938" y="990"/>
                    </a:lnTo>
                    <a:lnTo>
                      <a:pt x="933" y="1019"/>
                    </a:lnTo>
                    <a:lnTo>
                      <a:pt x="930" y="1048"/>
                    </a:lnTo>
                    <a:lnTo>
                      <a:pt x="928" y="1080"/>
                    </a:lnTo>
                    <a:lnTo>
                      <a:pt x="926" y="1112"/>
                    </a:lnTo>
                    <a:lnTo>
                      <a:pt x="924" y="1146"/>
                    </a:lnTo>
                    <a:lnTo>
                      <a:pt x="923" y="1182"/>
                    </a:lnTo>
                    <a:lnTo>
                      <a:pt x="923" y="1218"/>
                    </a:lnTo>
                    <a:lnTo>
                      <a:pt x="923" y="1254"/>
                    </a:lnTo>
                    <a:lnTo>
                      <a:pt x="924" y="1289"/>
                    </a:lnTo>
                    <a:lnTo>
                      <a:pt x="926" y="1323"/>
                    </a:lnTo>
                    <a:lnTo>
                      <a:pt x="928" y="1355"/>
                    </a:lnTo>
                    <a:lnTo>
                      <a:pt x="930" y="1387"/>
                    </a:lnTo>
                    <a:lnTo>
                      <a:pt x="933" y="1416"/>
                    </a:lnTo>
                    <a:lnTo>
                      <a:pt x="937" y="1444"/>
                    </a:lnTo>
                    <a:lnTo>
                      <a:pt x="941" y="1471"/>
                    </a:lnTo>
                    <a:lnTo>
                      <a:pt x="947" y="1497"/>
                    </a:lnTo>
                    <a:lnTo>
                      <a:pt x="953" y="1521"/>
                    </a:lnTo>
                    <a:lnTo>
                      <a:pt x="958" y="1545"/>
                    </a:lnTo>
                    <a:lnTo>
                      <a:pt x="962" y="1555"/>
                    </a:lnTo>
                    <a:lnTo>
                      <a:pt x="965" y="1566"/>
                    </a:lnTo>
                    <a:lnTo>
                      <a:pt x="972" y="1587"/>
                    </a:lnTo>
                    <a:lnTo>
                      <a:pt x="980" y="1606"/>
                    </a:lnTo>
                    <a:lnTo>
                      <a:pt x="989" y="1624"/>
                    </a:lnTo>
                    <a:lnTo>
                      <a:pt x="998" y="1641"/>
                    </a:lnTo>
                    <a:close/>
                    <a:moveTo>
                      <a:pt x="1280" y="1978"/>
                    </a:moveTo>
                    <a:lnTo>
                      <a:pt x="1259" y="1978"/>
                    </a:lnTo>
                    <a:lnTo>
                      <a:pt x="1239" y="1978"/>
                    </a:lnTo>
                    <a:lnTo>
                      <a:pt x="1218" y="1977"/>
                    </a:lnTo>
                    <a:lnTo>
                      <a:pt x="1198" y="1975"/>
                    </a:lnTo>
                    <a:lnTo>
                      <a:pt x="1179" y="1974"/>
                    </a:lnTo>
                    <a:lnTo>
                      <a:pt x="1160" y="1972"/>
                    </a:lnTo>
                    <a:lnTo>
                      <a:pt x="1142" y="1970"/>
                    </a:lnTo>
                    <a:lnTo>
                      <a:pt x="1124" y="1966"/>
                    </a:lnTo>
                    <a:lnTo>
                      <a:pt x="1106" y="1964"/>
                    </a:lnTo>
                    <a:lnTo>
                      <a:pt x="1088" y="1961"/>
                    </a:lnTo>
                    <a:lnTo>
                      <a:pt x="1071" y="1956"/>
                    </a:lnTo>
                    <a:lnTo>
                      <a:pt x="1054" y="1953"/>
                    </a:lnTo>
                    <a:lnTo>
                      <a:pt x="1038" y="1948"/>
                    </a:lnTo>
                    <a:lnTo>
                      <a:pt x="1022" y="1943"/>
                    </a:lnTo>
                    <a:lnTo>
                      <a:pt x="992" y="1933"/>
                    </a:lnTo>
                    <a:lnTo>
                      <a:pt x="963" y="1920"/>
                    </a:lnTo>
                    <a:lnTo>
                      <a:pt x="949" y="1914"/>
                    </a:lnTo>
                    <a:lnTo>
                      <a:pt x="936" y="1907"/>
                    </a:lnTo>
                    <a:lnTo>
                      <a:pt x="911" y="1892"/>
                    </a:lnTo>
                    <a:lnTo>
                      <a:pt x="899" y="1884"/>
                    </a:lnTo>
                    <a:lnTo>
                      <a:pt x="886" y="1875"/>
                    </a:lnTo>
                    <a:lnTo>
                      <a:pt x="875" y="1866"/>
                    </a:lnTo>
                    <a:lnTo>
                      <a:pt x="864" y="1857"/>
                    </a:lnTo>
                    <a:lnTo>
                      <a:pt x="853" y="1848"/>
                    </a:lnTo>
                    <a:lnTo>
                      <a:pt x="843" y="1838"/>
                    </a:lnTo>
                    <a:lnTo>
                      <a:pt x="833" y="1828"/>
                    </a:lnTo>
                    <a:lnTo>
                      <a:pt x="824" y="1818"/>
                    </a:lnTo>
                    <a:lnTo>
                      <a:pt x="815" y="1807"/>
                    </a:lnTo>
                    <a:lnTo>
                      <a:pt x="811" y="1801"/>
                    </a:lnTo>
                    <a:lnTo>
                      <a:pt x="806" y="1796"/>
                    </a:lnTo>
                    <a:lnTo>
                      <a:pt x="798" y="1784"/>
                    </a:lnTo>
                    <a:lnTo>
                      <a:pt x="790" y="1772"/>
                    </a:lnTo>
                    <a:lnTo>
                      <a:pt x="783" y="1760"/>
                    </a:lnTo>
                    <a:lnTo>
                      <a:pt x="776" y="1747"/>
                    </a:lnTo>
                    <a:lnTo>
                      <a:pt x="761" y="1720"/>
                    </a:lnTo>
                    <a:lnTo>
                      <a:pt x="754" y="1706"/>
                    </a:lnTo>
                    <a:lnTo>
                      <a:pt x="748" y="1691"/>
                    </a:lnTo>
                    <a:lnTo>
                      <a:pt x="736" y="1661"/>
                    </a:lnTo>
                    <a:lnTo>
                      <a:pt x="731" y="1645"/>
                    </a:lnTo>
                    <a:lnTo>
                      <a:pt x="725" y="1629"/>
                    </a:lnTo>
                    <a:lnTo>
                      <a:pt x="715" y="1596"/>
                    </a:lnTo>
                    <a:lnTo>
                      <a:pt x="706" y="1561"/>
                    </a:lnTo>
                    <a:lnTo>
                      <a:pt x="698" y="1524"/>
                    </a:lnTo>
                    <a:lnTo>
                      <a:pt x="695" y="1505"/>
                    </a:lnTo>
                    <a:lnTo>
                      <a:pt x="691" y="1484"/>
                    </a:lnTo>
                    <a:lnTo>
                      <a:pt x="686" y="1445"/>
                    </a:lnTo>
                    <a:lnTo>
                      <a:pt x="681" y="1402"/>
                    </a:lnTo>
                    <a:lnTo>
                      <a:pt x="678" y="1360"/>
                    </a:lnTo>
                    <a:lnTo>
                      <a:pt x="676" y="1337"/>
                    </a:lnTo>
                    <a:lnTo>
                      <a:pt x="674" y="1315"/>
                    </a:lnTo>
                    <a:lnTo>
                      <a:pt x="673" y="1267"/>
                    </a:lnTo>
                    <a:lnTo>
                      <a:pt x="673" y="1219"/>
                    </a:lnTo>
                    <a:lnTo>
                      <a:pt x="673" y="1171"/>
                    </a:lnTo>
                    <a:lnTo>
                      <a:pt x="674" y="1147"/>
                    </a:lnTo>
                    <a:lnTo>
                      <a:pt x="674" y="1124"/>
                    </a:lnTo>
                    <a:lnTo>
                      <a:pt x="678" y="1079"/>
                    </a:lnTo>
                    <a:lnTo>
                      <a:pt x="681" y="1035"/>
                    </a:lnTo>
                    <a:lnTo>
                      <a:pt x="686" y="992"/>
                    </a:lnTo>
                    <a:lnTo>
                      <a:pt x="689" y="972"/>
                    </a:lnTo>
                    <a:lnTo>
                      <a:pt x="692" y="952"/>
                    </a:lnTo>
                    <a:lnTo>
                      <a:pt x="699" y="912"/>
                    </a:lnTo>
                    <a:lnTo>
                      <a:pt x="707" y="875"/>
                    </a:lnTo>
                    <a:lnTo>
                      <a:pt x="716" y="839"/>
                    </a:lnTo>
                    <a:lnTo>
                      <a:pt x="721" y="823"/>
                    </a:lnTo>
                    <a:lnTo>
                      <a:pt x="726" y="806"/>
                    </a:lnTo>
                    <a:lnTo>
                      <a:pt x="738" y="773"/>
                    </a:lnTo>
                    <a:lnTo>
                      <a:pt x="743" y="757"/>
                    </a:lnTo>
                    <a:lnTo>
                      <a:pt x="750" y="742"/>
                    </a:lnTo>
                    <a:lnTo>
                      <a:pt x="762" y="712"/>
                    </a:lnTo>
                    <a:lnTo>
                      <a:pt x="770" y="698"/>
                    </a:lnTo>
                    <a:lnTo>
                      <a:pt x="777" y="684"/>
                    </a:lnTo>
                    <a:lnTo>
                      <a:pt x="793" y="658"/>
                    </a:lnTo>
                    <a:lnTo>
                      <a:pt x="801" y="646"/>
                    </a:lnTo>
                    <a:lnTo>
                      <a:pt x="808" y="634"/>
                    </a:lnTo>
                    <a:lnTo>
                      <a:pt x="817" y="621"/>
                    </a:lnTo>
                    <a:lnTo>
                      <a:pt x="826" y="610"/>
                    </a:lnTo>
                    <a:lnTo>
                      <a:pt x="837" y="599"/>
                    </a:lnTo>
                    <a:lnTo>
                      <a:pt x="846" y="589"/>
                    </a:lnTo>
                    <a:lnTo>
                      <a:pt x="856" y="579"/>
                    </a:lnTo>
                    <a:lnTo>
                      <a:pt x="867" y="569"/>
                    </a:lnTo>
                    <a:lnTo>
                      <a:pt x="878" y="558"/>
                    </a:lnTo>
                    <a:lnTo>
                      <a:pt x="890" y="549"/>
                    </a:lnTo>
                    <a:lnTo>
                      <a:pt x="901" y="542"/>
                    </a:lnTo>
                    <a:lnTo>
                      <a:pt x="913" y="533"/>
                    </a:lnTo>
                    <a:lnTo>
                      <a:pt x="939" y="517"/>
                    </a:lnTo>
                    <a:lnTo>
                      <a:pt x="953" y="510"/>
                    </a:lnTo>
                    <a:lnTo>
                      <a:pt x="966" y="502"/>
                    </a:lnTo>
                    <a:lnTo>
                      <a:pt x="981" y="497"/>
                    </a:lnTo>
                    <a:lnTo>
                      <a:pt x="994" y="490"/>
                    </a:lnTo>
                    <a:lnTo>
                      <a:pt x="1025" y="479"/>
                    </a:lnTo>
                    <a:lnTo>
                      <a:pt x="1057" y="470"/>
                    </a:lnTo>
                    <a:lnTo>
                      <a:pt x="1073" y="465"/>
                    </a:lnTo>
                    <a:lnTo>
                      <a:pt x="1090" y="461"/>
                    </a:lnTo>
                    <a:lnTo>
                      <a:pt x="1107" y="457"/>
                    </a:lnTo>
                    <a:lnTo>
                      <a:pt x="1125" y="454"/>
                    </a:lnTo>
                    <a:lnTo>
                      <a:pt x="1162" y="449"/>
                    </a:lnTo>
                    <a:lnTo>
                      <a:pt x="1180" y="447"/>
                    </a:lnTo>
                    <a:lnTo>
                      <a:pt x="1199" y="445"/>
                    </a:lnTo>
                    <a:lnTo>
                      <a:pt x="1219" y="444"/>
                    </a:lnTo>
                    <a:lnTo>
                      <a:pt x="1239" y="443"/>
                    </a:lnTo>
                    <a:lnTo>
                      <a:pt x="1260" y="443"/>
                    </a:lnTo>
                    <a:lnTo>
                      <a:pt x="1280" y="443"/>
                    </a:lnTo>
                    <a:lnTo>
                      <a:pt x="1301" y="443"/>
                    </a:lnTo>
                    <a:lnTo>
                      <a:pt x="1321" y="443"/>
                    </a:lnTo>
                    <a:lnTo>
                      <a:pt x="1341" y="444"/>
                    </a:lnTo>
                    <a:lnTo>
                      <a:pt x="1361" y="445"/>
                    </a:lnTo>
                    <a:lnTo>
                      <a:pt x="1398" y="449"/>
                    </a:lnTo>
                    <a:lnTo>
                      <a:pt x="1418" y="452"/>
                    </a:lnTo>
                    <a:lnTo>
                      <a:pt x="1436" y="454"/>
                    </a:lnTo>
                    <a:lnTo>
                      <a:pt x="1453" y="457"/>
                    </a:lnTo>
                    <a:lnTo>
                      <a:pt x="1471" y="461"/>
                    </a:lnTo>
                    <a:lnTo>
                      <a:pt x="1503" y="469"/>
                    </a:lnTo>
                    <a:lnTo>
                      <a:pt x="1535" y="479"/>
                    </a:lnTo>
                    <a:lnTo>
                      <a:pt x="1550" y="484"/>
                    </a:lnTo>
                    <a:lnTo>
                      <a:pt x="1565" y="490"/>
                    </a:lnTo>
                    <a:lnTo>
                      <a:pt x="1580" y="496"/>
                    </a:lnTo>
                    <a:lnTo>
                      <a:pt x="1594" y="502"/>
                    </a:lnTo>
                    <a:lnTo>
                      <a:pt x="1621" y="517"/>
                    </a:lnTo>
                    <a:lnTo>
                      <a:pt x="1634" y="524"/>
                    </a:lnTo>
                    <a:lnTo>
                      <a:pt x="1646" y="533"/>
                    </a:lnTo>
                    <a:lnTo>
                      <a:pt x="1659" y="540"/>
                    </a:lnTo>
                    <a:lnTo>
                      <a:pt x="1670" y="549"/>
                    </a:lnTo>
                    <a:lnTo>
                      <a:pt x="1682" y="558"/>
                    </a:lnTo>
                    <a:lnTo>
                      <a:pt x="1692" y="567"/>
                    </a:lnTo>
                    <a:lnTo>
                      <a:pt x="1704" y="578"/>
                    </a:lnTo>
                    <a:lnTo>
                      <a:pt x="1714" y="588"/>
                    </a:lnTo>
                    <a:lnTo>
                      <a:pt x="1723" y="599"/>
                    </a:lnTo>
                    <a:lnTo>
                      <a:pt x="1733" y="609"/>
                    </a:lnTo>
                    <a:lnTo>
                      <a:pt x="1742" y="620"/>
                    </a:lnTo>
                    <a:lnTo>
                      <a:pt x="1751" y="633"/>
                    </a:lnTo>
                    <a:lnTo>
                      <a:pt x="1767" y="657"/>
                    </a:lnTo>
                    <a:lnTo>
                      <a:pt x="1775" y="670"/>
                    </a:lnTo>
                    <a:lnTo>
                      <a:pt x="1782" y="683"/>
                    </a:lnTo>
                    <a:lnTo>
                      <a:pt x="1796" y="711"/>
                    </a:lnTo>
                    <a:lnTo>
                      <a:pt x="1809" y="740"/>
                    </a:lnTo>
                    <a:lnTo>
                      <a:pt x="1822" y="771"/>
                    </a:lnTo>
                    <a:lnTo>
                      <a:pt x="1827" y="788"/>
                    </a:lnTo>
                    <a:lnTo>
                      <a:pt x="1833" y="803"/>
                    </a:lnTo>
                    <a:lnTo>
                      <a:pt x="1842" y="838"/>
                    </a:lnTo>
                    <a:lnTo>
                      <a:pt x="1851" y="874"/>
                    </a:lnTo>
                    <a:lnTo>
                      <a:pt x="1859" y="911"/>
                    </a:lnTo>
                    <a:lnTo>
                      <a:pt x="1864" y="930"/>
                    </a:lnTo>
                    <a:lnTo>
                      <a:pt x="1867" y="951"/>
                    </a:lnTo>
                    <a:lnTo>
                      <a:pt x="1873" y="991"/>
                    </a:lnTo>
                    <a:lnTo>
                      <a:pt x="1877" y="1033"/>
                    </a:lnTo>
                    <a:lnTo>
                      <a:pt x="1880" y="1076"/>
                    </a:lnTo>
                    <a:lnTo>
                      <a:pt x="1882" y="1099"/>
                    </a:lnTo>
                    <a:lnTo>
                      <a:pt x="1884" y="1123"/>
                    </a:lnTo>
                    <a:lnTo>
                      <a:pt x="1885" y="1170"/>
                    </a:lnTo>
                    <a:lnTo>
                      <a:pt x="1885" y="1218"/>
                    </a:lnTo>
                    <a:lnTo>
                      <a:pt x="1885" y="1250"/>
                    </a:lnTo>
                    <a:lnTo>
                      <a:pt x="1885" y="1281"/>
                    </a:lnTo>
                    <a:lnTo>
                      <a:pt x="1884" y="1312"/>
                    </a:lnTo>
                    <a:lnTo>
                      <a:pt x="1882" y="1342"/>
                    </a:lnTo>
                    <a:lnTo>
                      <a:pt x="1880" y="1371"/>
                    </a:lnTo>
                    <a:lnTo>
                      <a:pt x="1877" y="1399"/>
                    </a:lnTo>
                    <a:lnTo>
                      <a:pt x="1875" y="1427"/>
                    </a:lnTo>
                    <a:lnTo>
                      <a:pt x="1874" y="1441"/>
                    </a:lnTo>
                    <a:lnTo>
                      <a:pt x="1871" y="1454"/>
                    </a:lnTo>
                    <a:lnTo>
                      <a:pt x="1868" y="1480"/>
                    </a:lnTo>
                    <a:lnTo>
                      <a:pt x="1864" y="1505"/>
                    </a:lnTo>
                    <a:lnTo>
                      <a:pt x="1859" y="1529"/>
                    </a:lnTo>
                    <a:lnTo>
                      <a:pt x="1854" y="1553"/>
                    </a:lnTo>
                    <a:lnTo>
                      <a:pt x="1849" y="1575"/>
                    </a:lnTo>
                    <a:lnTo>
                      <a:pt x="1843" y="1598"/>
                    </a:lnTo>
                    <a:lnTo>
                      <a:pt x="1836" y="1619"/>
                    </a:lnTo>
                    <a:lnTo>
                      <a:pt x="1830" y="1639"/>
                    </a:lnTo>
                    <a:lnTo>
                      <a:pt x="1823" y="1659"/>
                    </a:lnTo>
                    <a:lnTo>
                      <a:pt x="1815" y="1679"/>
                    </a:lnTo>
                    <a:lnTo>
                      <a:pt x="1811" y="1688"/>
                    </a:lnTo>
                    <a:lnTo>
                      <a:pt x="1806" y="1697"/>
                    </a:lnTo>
                    <a:lnTo>
                      <a:pt x="1798" y="1715"/>
                    </a:lnTo>
                    <a:lnTo>
                      <a:pt x="1788" y="1733"/>
                    </a:lnTo>
                    <a:lnTo>
                      <a:pt x="1778" y="1750"/>
                    </a:lnTo>
                    <a:lnTo>
                      <a:pt x="1768" y="1765"/>
                    </a:lnTo>
                    <a:lnTo>
                      <a:pt x="1757" y="1781"/>
                    </a:lnTo>
                    <a:lnTo>
                      <a:pt x="1745" y="1796"/>
                    </a:lnTo>
                    <a:lnTo>
                      <a:pt x="1733" y="1810"/>
                    </a:lnTo>
                    <a:lnTo>
                      <a:pt x="1721" y="1825"/>
                    </a:lnTo>
                    <a:lnTo>
                      <a:pt x="1707" y="1837"/>
                    </a:lnTo>
                    <a:lnTo>
                      <a:pt x="1693" y="1851"/>
                    </a:lnTo>
                    <a:lnTo>
                      <a:pt x="1679" y="1862"/>
                    </a:lnTo>
                    <a:lnTo>
                      <a:pt x="1663" y="1874"/>
                    </a:lnTo>
                    <a:lnTo>
                      <a:pt x="1648" y="1884"/>
                    </a:lnTo>
                    <a:lnTo>
                      <a:pt x="1831" y="2178"/>
                    </a:lnTo>
                    <a:lnTo>
                      <a:pt x="1607" y="2282"/>
                    </a:lnTo>
                    <a:lnTo>
                      <a:pt x="1413" y="1965"/>
                    </a:lnTo>
                    <a:lnTo>
                      <a:pt x="1402" y="1969"/>
                    </a:lnTo>
                    <a:lnTo>
                      <a:pt x="1396" y="1970"/>
                    </a:lnTo>
                    <a:lnTo>
                      <a:pt x="1389" y="1971"/>
                    </a:lnTo>
                    <a:lnTo>
                      <a:pt x="1375" y="1973"/>
                    </a:lnTo>
                    <a:lnTo>
                      <a:pt x="1359" y="1975"/>
                    </a:lnTo>
                    <a:lnTo>
                      <a:pt x="1342" y="1977"/>
                    </a:lnTo>
                    <a:lnTo>
                      <a:pt x="1323" y="1978"/>
                    </a:lnTo>
                    <a:lnTo>
                      <a:pt x="1303" y="1978"/>
                    </a:lnTo>
                    <a:lnTo>
                      <a:pt x="1280" y="1978"/>
                    </a:lnTo>
                    <a:close/>
                    <a:moveTo>
                      <a:pt x="3107" y="0"/>
                    </a:moveTo>
                    <a:lnTo>
                      <a:pt x="2987" y="0"/>
                    </a:lnTo>
                    <a:lnTo>
                      <a:pt x="2359" y="0"/>
                    </a:lnTo>
                    <a:lnTo>
                      <a:pt x="1732" y="0"/>
                    </a:lnTo>
                    <a:lnTo>
                      <a:pt x="1103" y="0"/>
                    </a:lnTo>
                    <a:lnTo>
                      <a:pt x="476" y="0"/>
                    </a:lnTo>
                    <a:lnTo>
                      <a:pt x="0" y="475"/>
                    </a:lnTo>
                    <a:lnTo>
                      <a:pt x="0" y="1271"/>
                    </a:lnTo>
                    <a:lnTo>
                      <a:pt x="0" y="2066"/>
                    </a:lnTo>
                    <a:lnTo>
                      <a:pt x="0" y="2197"/>
                    </a:lnTo>
                    <a:lnTo>
                      <a:pt x="0" y="2526"/>
                    </a:lnTo>
                    <a:lnTo>
                      <a:pt x="330" y="2526"/>
                    </a:lnTo>
                    <a:lnTo>
                      <a:pt x="450" y="2526"/>
                    </a:lnTo>
                    <a:lnTo>
                      <a:pt x="1078" y="2526"/>
                    </a:lnTo>
                    <a:lnTo>
                      <a:pt x="1706" y="2526"/>
                    </a:lnTo>
                    <a:lnTo>
                      <a:pt x="2333" y="2526"/>
                    </a:lnTo>
                    <a:lnTo>
                      <a:pt x="2961" y="2526"/>
                    </a:lnTo>
                    <a:lnTo>
                      <a:pt x="3438" y="2051"/>
                    </a:lnTo>
                    <a:lnTo>
                      <a:pt x="3438" y="1255"/>
                    </a:lnTo>
                    <a:lnTo>
                      <a:pt x="3438" y="460"/>
                    </a:lnTo>
                    <a:lnTo>
                      <a:pt x="3438" y="329"/>
                    </a:lnTo>
                    <a:lnTo>
                      <a:pt x="3438" y="0"/>
                    </a:lnTo>
                    <a:lnTo>
                      <a:pt x="3107" y="0"/>
                    </a:lnTo>
                    <a:close/>
                  </a:path>
                </a:pathLst>
              </a:custGeom>
              <a:solidFill>
                <a:srgbClr val="3BD2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02B"/>
                  </a:solidFill>
                  <a:effectLst/>
                  <a:uLnTx/>
                  <a:uFillTx/>
                </a:endParaRPr>
              </a:p>
            </p:txBody>
          </p:sp>
        </p:grpSp>
        <p:sp>
          <p:nvSpPr>
            <p:cNvPr id="37" name="TextBox 36">
              <a:extLst>
                <a:ext uri="{FF2B5EF4-FFF2-40B4-BE49-F238E27FC236}">
                  <a16:creationId xmlns:a16="http://schemas.microsoft.com/office/drawing/2014/main" id="{23A18975-F683-41A1-9508-D5C89C2E90F9}"/>
                </a:ext>
              </a:extLst>
            </p:cNvPr>
            <p:cNvSpPr txBox="1"/>
            <p:nvPr/>
          </p:nvSpPr>
          <p:spPr>
            <a:xfrm>
              <a:off x="8238905" y="2259979"/>
              <a:ext cx="1677408" cy="1626899"/>
            </a:xfrm>
            <a:prstGeom prst="rect">
              <a:avLst/>
            </a:prstGeom>
            <a:noFill/>
          </p:spPr>
          <p:txBody>
            <a:bodyPr wrap="none" rtlCol="0">
              <a:prstTxWarp prst="textArchDown">
                <a:avLst>
                  <a:gd name="adj" fmla="val 20346321"/>
                </a:avLst>
              </a:prstTxWarp>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it-IT" sz="900" b="0" i="0" u="none" strike="noStrike" kern="0" cap="none" spc="0" normalizeH="0" baseline="0" noProof="0">
                  <a:ln>
                    <a:noFill/>
                  </a:ln>
                  <a:solidFill>
                    <a:srgbClr val="09102B"/>
                  </a:solidFill>
                  <a:effectLst/>
                  <a:uLnTx/>
                  <a:uFillTx/>
                </a:rPr>
                <a:t>One framework for all deployment</a:t>
              </a:r>
            </a:p>
          </p:txBody>
        </p:sp>
        <p:sp>
          <p:nvSpPr>
            <p:cNvPr id="40" name="Freeform 39">
              <a:extLst>
                <a:ext uri="{FF2B5EF4-FFF2-40B4-BE49-F238E27FC236}">
                  <a16:creationId xmlns:a16="http://schemas.microsoft.com/office/drawing/2014/main" id="{ACE11DDD-3832-4A16-A5E4-3B8420372FC1}"/>
                </a:ext>
              </a:extLst>
            </p:cNvPr>
            <p:cNvSpPr>
              <a:spLocks noChangeAspect="1" noEditPoints="1"/>
            </p:cNvSpPr>
            <p:nvPr/>
          </p:nvSpPr>
          <p:spPr bwMode="auto">
            <a:xfrm>
              <a:off x="8920427" y="2259714"/>
              <a:ext cx="314364" cy="314364"/>
            </a:xfrm>
            <a:custGeom>
              <a:avLst/>
              <a:gdLst>
                <a:gd name="T0" fmla="*/ 1464 w 1533"/>
                <a:gd name="T1" fmla="*/ 1159 h 1533"/>
                <a:gd name="T2" fmla="*/ 75 w 1533"/>
                <a:gd name="T3" fmla="*/ 1162 h 1533"/>
                <a:gd name="T4" fmla="*/ 0 w 1533"/>
                <a:gd name="T5" fmla="*/ 895 h 1533"/>
                <a:gd name="T6" fmla="*/ 1419 w 1533"/>
                <a:gd name="T7" fmla="*/ 873 h 1533"/>
                <a:gd name="T8" fmla="*/ 1404 w 1533"/>
                <a:gd name="T9" fmla="*/ 920 h 1533"/>
                <a:gd name="T10" fmla="*/ 107 w 1533"/>
                <a:gd name="T11" fmla="*/ 1121 h 1533"/>
                <a:gd name="T12" fmla="*/ 1472 w 1533"/>
                <a:gd name="T13" fmla="*/ 1082 h 1533"/>
                <a:gd name="T14" fmla="*/ 1452 w 1533"/>
                <a:gd name="T15" fmla="*/ 70 h 1533"/>
                <a:gd name="T16" fmla="*/ 81 w 1533"/>
                <a:gd name="T17" fmla="*/ 70 h 1533"/>
                <a:gd name="T18" fmla="*/ 40 w 1533"/>
                <a:gd name="T19" fmla="*/ 814 h 1533"/>
                <a:gd name="T20" fmla="*/ 1 w 1533"/>
                <a:gd name="T21" fmla="*/ 115 h 1533"/>
                <a:gd name="T22" fmla="*/ 97 w 1533"/>
                <a:gd name="T23" fmla="*/ 4 h 1533"/>
                <a:gd name="T24" fmla="*/ 1494 w 1533"/>
                <a:gd name="T25" fmla="*/ 39 h 1533"/>
                <a:gd name="T26" fmla="*/ 719 w 1533"/>
                <a:gd name="T27" fmla="*/ 1042 h 1533"/>
                <a:gd name="T28" fmla="*/ 786 w 1533"/>
                <a:gd name="T29" fmla="*/ 1069 h 1533"/>
                <a:gd name="T30" fmla="*/ 813 w 1533"/>
                <a:gd name="T31" fmla="*/ 1002 h 1533"/>
                <a:gd name="T32" fmla="*/ 746 w 1533"/>
                <a:gd name="T33" fmla="*/ 975 h 1533"/>
                <a:gd name="T34" fmla="*/ 663 w 1533"/>
                <a:gd name="T35" fmla="*/ 783 h 1533"/>
                <a:gd name="T36" fmla="*/ 614 w 1533"/>
                <a:gd name="T37" fmla="*/ 787 h 1533"/>
                <a:gd name="T38" fmla="*/ 653 w 1533"/>
                <a:gd name="T39" fmla="*/ 814 h 1533"/>
                <a:gd name="T40" fmla="*/ 746 w 1533"/>
                <a:gd name="T41" fmla="*/ 767 h 1533"/>
                <a:gd name="T42" fmla="*/ 722 w 1533"/>
                <a:gd name="T43" fmla="*/ 809 h 1533"/>
                <a:gd name="T44" fmla="*/ 767 w 1533"/>
                <a:gd name="T45" fmla="*/ 792 h 1533"/>
                <a:gd name="T46" fmla="*/ 825 w 1533"/>
                <a:gd name="T47" fmla="*/ 774 h 1533"/>
                <a:gd name="T48" fmla="*/ 843 w 1533"/>
                <a:gd name="T49" fmla="*/ 818 h 1533"/>
                <a:gd name="T50" fmla="*/ 555 w 1533"/>
                <a:gd name="T51" fmla="*/ 774 h 1533"/>
                <a:gd name="T52" fmla="*/ 512 w 1533"/>
                <a:gd name="T53" fmla="*/ 798 h 1533"/>
                <a:gd name="T54" fmla="*/ 558 w 1533"/>
                <a:gd name="T55" fmla="*/ 807 h 1533"/>
                <a:gd name="T56" fmla="*/ 430 w 1533"/>
                <a:gd name="T57" fmla="*/ 767 h 1533"/>
                <a:gd name="T58" fmla="*/ 421 w 1533"/>
                <a:gd name="T59" fmla="*/ 814 h 1533"/>
                <a:gd name="T60" fmla="*/ 1124 w 1533"/>
                <a:gd name="T61" fmla="*/ 787 h 1533"/>
                <a:gd name="T62" fmla="*/ 1076 w 1533"/>
                <a:gd name="T63" fmla="*/ 780 h 1533"/>
                <a:gd name="T64" fmla="*/ 1106 w 1533"/>
                <a:gd name="T65" fmla="*/ 817 h 1533"/>
                <a:gd name="T66" fmla="*/ 1009 w 1533"/>
                <a:gd name="T67" fmla="*/ 770 h 1533"/>
                <a:gd name="T68" fmla="*/ 972 w 1533"/>
                <a:gd name="T69" fmla="*/ 800 h 1533"/>
                <a:gd name="T70" fmla="*/ 1019 w 1533"/>
                <a:gd name="T71" fmla="*/ 805 h 1533"/>
                <a:gd name="T72" fmla="*/ 996 w 1533"/>
                <a:gd name="T73" fmla="*/ 1431 h 1533"/>
                <a:gd name="T74" fmla="*/ 917 w 1533"/>
                <a:gd name="T75" fmla="*/ 1446 h 1533"/>
                <a:gd name="T76" fmla="*/ 869 w 1533"/>
                <a:gd name="T77" fmla="*/ 1451 h 1533"/>
                <a:gd name="T78" fmla="*/ 784 w 1533"/>
                <a:gd name="T79" fmla="*/ 1432 h 1533"/>
                <a:gd name="T80" fmla="*/ 708 w 1533"/>
                <a:gd name="T81" fmla="*/ 1438 h 1533"/>
                <a:gd name="T82" fmla="*/ 664 w 1533"/>
                <a:gd name="T83" fmla="*/ 1482 h 1533"/>
                <a:gd name="T84" fmla="*/ 573 w 1533"/>
                <a:gd name="T85" fmla="*/ 1435 h 1533"/>
                <a:gd name="T86" fmla="*/ 497 w 1533"/>
                <a:gd name="T87" fmla="*/ 1434 h 1533"/>
                <a:gd name="T88" fmla="*/ 409 w 1533"/>
                <a:gd name="T89" fmla="*/ 1456 h 1533"/>
                <a:gd name="T90" fmla="*/ 362 w 1533"/>
                <a:gd name="T91" fmla="*/ 1442 h 1533"/>
                <a:gd name="T92" fmla="*/ 286 w 1533"/>
                <a:gd name="T93" fmla="*/ 1431 h 1533"/>
                <a:gd name="T94" fmla="*/ 203 w 1533"/>
                <a:gd name="T95" fmla="*/ 1449 h 1533"/>
                <a:gd name="T96" fmla="*/ 155 w 1533"/>
                <a:gd name="T97" fmla="*/ 1446 h 1533"/>
                <a:gd name="T98" fmla="*/ 103 w 1533"/>
                <a:gd name="T99" fmla="*/ 1515 h 1533"/>
                <a:gd name="T100" fmla="*/ 1068 w 1533"/>
                <a:gd name="T101" fmla="*/ 1522 h 1533"/>
                <a:gd name="T102" fmla="*/ 664 w 1533"/>
                <a:gd name="T103" fmla="*/ 1252 h 1533"/>
                <a:gd name="T104" fmla="*/ 617 w 1533"/>
                <a:gd name="T105" fmla="*/ 1238 h 1533"/>
                <a:gd name="T106" fmla="*/ 644 w 1533"/>
                <a:gd name="T107" fmla="*/ 1379 h 1533"/>
                <a:gd name="T108" fmla="*/ 915 w 1533"/>
                <a:gd name="T109" fmla="*/ 1368 h 1533"/>
                <a:gd name="T110" fmla="*/ 889 w 1533"/>
                <a:gd name="T111" fmla="*/ 1227 h 1533"/>
                <a:gd name="T112" fmla="*/ 879 w 1533"/>
                <a:gd name="T113" fmla="*/ 1375 h 1533"/>
                <a:gd name="T114" fmla="*/ 1404 w 1533"/>
                <a:gd name="T115" fmla="*/ 1533 h 1533"/>
                <a:gd name="T116" fmla="*/ 1183 w 1533"/>
                <a:gd name="T117" fmla="*/ 1442 h 1533"/>
                <a:gd name="T118" fmla="*/ 1338 w 1533"/>
                <a:gd name="T119" fmla="*/ 1380 h 1533"/>
                <a:gd name="T120" fmla="*/ 1430 w 1533"/>
                <a:gd name="T121" fmla="*/ 1471 h 1533"/>
                <a:gd name="T122" fmla="*/ 1338 w 1533"/>
                <a:gd name="T123" fmla="*/ 1432 h 1533"/>
                <a:gd name="T124" fmla="*/ 1228 w 1533"/>
                <a:gd name="T125" fmla="*/ 1467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3" h="1533">
                  <a:moveTo>
                    <a:pt x="1533" y="128"/>
                  </a:moveTo>
                  <a:lnTo>
                    <a:pt x="1533" y="587"/>
                  </a:lnTo>
                  <a:lnTo>
                    <a:pt x="1533" y="1048"/>
                  </a:lnTo>
                  <a:lnTo>
                    <a:pt x="1532" y="1060"/>
                  </a:lnTo>
                  <a:lnTo>
                    <a:pt x="1530" y="1072"/>
                  </a:lnTo>
                  <a:lnTo>
                    <a:pt x="1527" y="1084"/>
                  </a:lnTo>
                  <a:lnTo>
                    <a:pt x="1525" y="1090"/>
                  </a:lnTo>
                  <a:lnTo>
                    <a:pt x="1522" y="1095"/>
                  </a:lnTo>
                  <a:lnTo>
                    <a:pt x="1520" y="1101"/>
                  </a:lnTo>
                  <a:lnTo>
                    <a:pt x="1517" y="1106"/>
                  </a:lnTo>
                  <a:lnTo>
                    <a:pt x="1510" y="1117"/>
                  </a:lnTo>
                  <a:lnTo>
                    <a:pt x="1502" y="1127"/>
                  </a:lnTo>
                  <a:lnTo>
                    <a:pt x="1494" y="1136"/>
                  </a:lnTo>
                  <a:lnTo>
                    <a:pt x="1485" y="1145"/>
                  </a:lnTo>
                  <a:lnTo>
                    <a:pt x="1475" y="1152"/>
                  </a:lnTo>
                  <a:lnTo>
                    <a:pt x="1464" y="1159"/>
                  </a:lnTo>
                  <a:lnTo>
                    <a:pt x="1453" y="1165"/>
                  </a:lnTo>
                  <a:lnTo>
                    <a:pt x="1447" y="1167"/>
                  </a:lnTo>
                  <a:lnTo>
                    <a:pt x="1442" y="1169"/>
                  </a:lnTo>
                  <a:lnTo>
                    <a:pt x="1436" y="1171"/>
                  </a:lnTo>
                  <a:lnTo>
                    <a:pt x="1430" y="1173"/>
                  </a:lnTo>
                  <a:lnTo>
                    <a:pt x="1423" y="1174"/>
                  </a:lnTo>
                  <a:lnTo>
                    <a:pt x="1417" y="1175"/>
                  </a:lnTo>
                  <a:lnTo>
                    <a:pt x="1404" y="1175"/>
                  </a:lnTo>
                  <a:lnTo>
                    <a:pt x="766" y="1175"/>
                  </a:lnTo>
                  <a:lnTo>
                    <a:pt x="128" y="1175"/>
                  </a:lnTo>
                  <a:lnTo>
                    <a:pt x="116" y="1175"/>
                  </a:lnTo>
                  <a:lnTo>
                    <a:pt x="103" y="1173"/>
                  </a:lnTo>
                  <a:lnTo>
                    <a:pt x="92" y="1169"/>
                  </a:lnTo>
                  <a:lnTo>
                    <a:pt x="86" y="1167"/>
                  </a:lnTo>
                  <a:lnTo>
                    <a:pt x="80" y="1165"/>
                  </a:lnTo>
                  <a:lnTo>
                    <a:pt x="75" y="1162"/>
                  </a:lnTo>
                  <a:lnTo>
                    <a:pt x="69" y="1159"/>
                  </a:lnTo>
                  <a:lnTo>
                    <a:pt x="59" y="1152"/>
                  </a:lnTo>
                  <a:lnTo>
                    <a:pt x="49" y="1145"/>
                  </a:lnTo>
                  <a:lnTo>
                    <a:pt x="39" y="1136"/>
                  </a:lnTo>
                  <a:lnTo>
                    <a:pt x="31" y="1127"/>
                  </a:lnTo>
                  <a:lnTo>
                    <a:pt x="23" y="1117"/>
                  </a:lnTo>
                  <a:lnTo>
                    <a:pt x="16" y="1106"/>
                  </a:lnTo>
                  <a:lnTo>
                    <a:pt x="11" y="1095"/>
                  </a:lnTo>
                  <a:lnTo>
                    <a:pt x="8" y="1090"/>
                  </a:lnTo>
                  <a:lnTo>
                    <a:pt x="6" y="1084"/>
                  </a:lnTo>
                  <a:lnTo>
                    <a:pt x="4" y="1078"/>
                  </a:lnTo>
                  <a:lnTo>
                    <a:pt x="3" y="1072"/>
                  </a:lnTo>
                  <a:lnTo>
                    <a:pt x="2" y="1066"/>
                  </a:lnTo>
                  <a:lnTo>
                    <a:pt x="1" y="1060"/>
                  </a:lnTo>
                  <a:lnTo>
                    <a:pt x="0" y="1048"/>
                  </a:lnTo>
                  <a:lnTo>
                    <a:pt x="0" y="895"/>
                  </a:lnTo>
                  <a:lnTo>
                    <a:pt x="1" y="889"/>
                  </a:lnTo>
                  <a:lnTo>
                    <a:pt x="1" y="887"/>
                  </a:lnTo>
                  <a:lnTo>
                    <a:pt x="2" y="885"/>
                  </a:lnTo>
                  <a:lnTo>
                    <a:pt x="4" y="880"/>
                  </a:lnTo>
                  <a:lnTo>
                    <a:pt x="8" y="877"/>
                  </a:lnTo>
                  <a:lnTo>
                    <a:pt x="11" y="873"/>
                  </a:lnTo>
                  <a:lnTo>
                    <a:pt x="13" y="872"/>
                  </a:lnTo>
                  <a:lnTo>
                    <a:pt x="16" y="871"/>
                  </a:lnTo>
                  <a:lnTo>
                    <a:pt x="20" y="870"/>
                  </a:lnTo>
                  <a:lnTo>
                    <a:pt x="26" y="869"/>
                  </a:lnTo>
                  <a:lnTo>
                    <a:pt x="715" y="869"/>
                  </a:lnTo>
                  <a:lnTo>
                    <a:pt x="1404" y="869"/>
                  </a:lnTo>
                  <a:lnTo>
                    <a:pt x="1410" y="870"/>
                  </a:lnTo>
                  <a:lnTo>
                    <a:pt x="1412" y="870"/>
                  </a:lnTo>
                  <a:lnTo>
                    <a:pt x="1414" y="871"/>
                  </a:lnTo>
                  <a:lnTo>
                    <a:pt x="1419" y="873"/>
                  </a:lnTo>
                  <a:lnTo>
                    <a:pt x="1422" y="877"/>
                  </a:lnTo>
                  <a:lnTo>
                    <a:pt x="1427" y="880"/>
                  </a:lnTo>
                  <a:lnTo>
                    <a:pt x="1428" y="882"/>
                  </a:lnTo>
                  <a:lnTo>
                    <a:pt x="1429" y="885"/>
                  </a:lnTo>
                  <a:lnTo>
                    <a:pt x="1430" y="889"/>
                  </a:lnTo>
                  <a:lnTo>
                    <a:pt x="1431" y="895"/>
                  </a:lnTo>
                  <a:lnTo>
                    <a:pt x="1430" y="900"/>
                  </a:lnTo>
                  <a:lnTo>
                    <a:pt x="1430" y="902"/>
                  </a:lnTo>
                  <a:lnTo>
                    <a:pt x="1429" y="905"/>
                  </a:lnTo>
                  <a:lnTo>
                    <a:pt x="1427" y="909"/>
                  </a:lnTo>
                  <a:lnTo>
                    <a:pt x="1422" y="913"/>
                  </a:lnTo>
                  <a:lnTo>
                    <a:pt x="1419" y="916"/>
                  </a:lnTo>
                  <a:lnTo>
                    <a:pt x="1417" y="917"/>
                  </a:lnTo>
                  <a:lnTo>
                    <a:pt x="1414" y="918"/>
                  </a:lnTo>
                  <a:lnTo>
                    <a:pt x="1410" y="920"/>
                  </a:lnTo>
                  <a:lnTo>
                    <a:pt x="1404" y="920"/>
                  </a:lnTo>
                  <a:lnTo>
                    <a:pt x="727" y="920"/>
                  </a:lnTo>
                  <a:lnTo>
                    <a:pt x="51" y="920"/>
                  </a:lnTo>
                  <a:lnTo>
                    <a:pt x="51" y="1048"/>
                  </a:lnTo>
                  <a:lnTo>
                    <a:pt x="52" y="1055"/>
                  </a:lnTo>
                  <a:lnTo>
                    <a:pt x="53" y="1062"/>
                  </a:lnTo>
                  <a:lnTo>
                    <a:pt x="55" y="1069"/>
                  </a:lnTo>
                  <a:lnTo>
                    <a:pt x="58" y="1076"/>
                  </a:lnTo>
                  <a:lnTo>
                    <a:pt x="61" y="1082"/>
                  </a:lnTo>
                  <a:lnTo>
                    <a:pt x="66" y="1088"/>
                  </a:lnTo>
                  <a:lnTo>
                    <a:pt x="70" y="1094"/>
                  </a:lnTo>
                  <a:lnTo>
                    <a:pt x="75" y="1100"/>
                  </a:lnTo>
                  <a:lnTo>
                    <a:pt x="81" y="1105"/>
                  </a:lnTo>
                  <a:lnTo>
                    <a:pt x="87" y="1110"/>
                  </a:lnTo>
                  <a:lnTo>
                    <a:pt x="93" y="1114"/>
                  </a:lnTo>
                  <a:lnTo>
                    <a:pt x="100" y="1118"/>
                  </a:lnTo>
                  <a:lnTo>
                    <a:pt x="107" y="1121"/>
                  </a:lnTo>
                  <a:lnTo>
                    <a:pt x="114" y="1123"/>
                  </a:lnTo>
                  <a:lnTo>
                    <a:pt x="121" y="1124"/>
                  </a:lnTo>
                  <a:lnTo>
                    <a:pt x="128" y="1124"/>
                  </a:lnTo>
                  <a:lnTo>
                    <a:pt x="766" y="1124"/>
                  </a:lnTo>
                  <a:lnTo>
                    <a:pt x="1404" y="1124"/>
                  </a:lnTo>
                  <a:lnTo>
                    <a:pt x="1411" y="1124"/>
                  </a:lnTo>
                  <a:lnTo>
                    <a:pt x="1418" y="1123"/>
                  </a:lnTo>
                  <a:lnTo>
                    <a:pt x="1426" y="1121"/>
                  </a:lnTo>
                  <a:lnTo>
                    <a:pt x="1433" y="1118"/>
                  </a:lnTo>
                  <a:lnTo>
                    <a:pt x="1440" y="1114"/>
                  </a:lnTo>
                  <a:lnTo>
                    <a:pt x="1446" y="1110"/>
                  </a:lnTo>
                  <a:lnTo>
                    <a:pt x="1452" y="1105"/>
                  </a:lnTo>
                  <a:lnTo>
                    <a:pt x="1458" y="1100"/>
                  </a:lnTo>
                  <a:lnTo>
                    <a:pt x="1463" y="1094"/>
                  </a:lnTo>
                  <a:lnTo>
                    <a:pt x="1468" y="1088"/>
                  </a:lnTo>
                  <a:lnTo>
                    <a:pt x="1472" y="1082"/>
                  </a:lnTo>
                  <a:lnTo>
                    <a:pt x="1475" y="1076"/>
                  </a:lnTo>
                  <a:lnTo>
                    <a:pt x="1478" y="1069"/>
                  </a:lnTo>
                  <a:lnTo>
                    <a:pt x="1480" y="1062"/>
                  </a:lnTo>
                  <a:lnTo>
                    <a:pt x="1482" y="1055"/>
                  </a:lnTo>
                  <a:lnTo>
                    <a:pt x="1482" y="1048"/>
                  </a:lnTo>
                  <a:lnTo>
                    <a:pt x="1482" y="587"/>
                  </a:lnTo>
                  <a:lnTo>
                    <a:pt x="1482" y="128"/>
                  </a:lnTo>
                  <a:lnTo>
                    <a:pt x="1482" y="121"/>
                  </a:lnTo>
                  <a:lnTo>
                    <a:pt x="1480" y="114"/>
                  </a:lnTo>
                  <a:lnTo>
                    <a:pt x="1478" y="107"/>
                  </a:lnTo>
                  <a:lnTo>
                    <a:pt x="1475" y="100"/>
                  </a:lnTo>
                  <a:lnTo>
                    <a:pt x="1472" y="93"/>
                  </a:lnTo>
                  <a:lnTo>
                    <a:pt x="1468" y="87"/>
                  </a:lnTo>
                  <a:lnTo>
                    <a:pt x="1463" y="81"/>
                  </a:lnTo>
                  <a:lnTo>
                    <a:pt x="1458" y="75"/>
                  </a:lnTo>
                  <a:lnTo>
                    <a:pt x="1452" y="70"/>
                  </a:lnTo>
                  <a:lnTo>
                    <a:pt x="1446" y="65"/>
                  </a:lnTo>
                  <a:lnTo>
                    <a:pt x="1440" y="61"/>
                  </a:lnTo>
                  <a:lnTo>
                    <a:pt x="1433" y="58"/>
                  </a:lnTo>
                  <a:lnTo>
                    <a:pt x="1426" y="55"/>
                  </a:lnTo>
                  <a:lnTo>
                    <a:pt x="1418" y="53"/>
                  </a:lnTo>
                  <a:lnTo>
                    <a:pt x="1411" y="51"/>
                  </a:lnTo>
                  <a:lnTo>
                    <a:pt x="1404" y="51"/>
                  </a:lnTo>
                  <a:lnTo>
                    <a:pt x="766" y="51"/>
                  </a:lnTo>
                  <a:lnTo>
                    <a:pt x="128" y="51"/>
                  </a:lnTo>
                  <a:lnTo>
                    <a:pt x="121" y="51"/>
                  </a:lnTo>
                  <a:lnTo>
                    <a:pt x="114" y="53"/>
                  </a:lnTo>
                  <a:lnTo>
                    <a:pt x="107" y="55"/>
                  </a:lnTo>
                  <a:lnTo>
                    <a:pt x="100" y="58"/>
                  </a:lnTo>
                  <a:lnTo>
                    <a:pt x="93" y="61"/>
                  </a:lnTo>
                  <a:lnTo>
                    <a:pt x="87" y="65"/>
                  </a:lnTo>
                  <a:lnTo>
                    <a:pt x="81" y="70"/>
                  </a:lnTo>
                  <a:lnTo>
                    <a:pt x="75" y="75"/>
                  </a:lnTo>
                  <a:lnTo>
                    <a:pt x="70" y="81"/>
                  </a:lnTo>
                  <a:lnTo>
                    <a:pt x="66" y="87"/>
                  </a:lnTo>
                  <a:lnTo>
                    <a:pt x="61" y="93"/>
                  </a:lnTo>
                  <a:lnTo>
                    <a:pt x="58" y="100"/>
                  </a:lnTo>
                  <a:lnTo>
                    <a:pt x="55" y="107"/>
                  </a:lnTo>
                  <a:lnTo>
                    <a:pt x="53" y="114"/>
                  </a:lnTo>
                  <a:lnTo>
                    <a:pt x="52" y="121"/>
                  </a:lnTo>
                  <a:lnTo>
                    <a:pt x="51" y="128"/>
                  </a:lnTo>
                  <a:lnTo>
                    <a:pt x="51" y="792"/>
                  </a:lnTo>
                  <a:lnTo>
                    <a:pt x="51" y="798"/>
                  </a:lnTo>
                  <a:lnTo>
                    <a:pt x="50" y="800"/>
                  </a:lnTo>
                  <a:lnTo>
                    <a:pt x="49" y="802"/>
                  </a:lnTo>
                  <a:lnTo>
                    <a:pt x="47" y="807"/>
                  </a:lnTo>
                  <a:lnTo>
                    <a:pt x="44" y="811"/>
                  </a:lnTo>
                  <a:lnTo>
                    <a:pt x="40" y="814"/>
                  </a:lnTo>
                  <a:lnTo>
                    <a:pt x="38" y="815"/>
                  </a:lnTo>
                  <a:lnTo>
                    <a:pt x="36" y="816"/>
                  </a:lnTo>
                  <a:lnTo>
                    <a:pt x="31" y="817"/>
                  </a:lnTo>
                  <a:lnTo>
                    <a:pt x="26" y="818"/>
                  </a:lnTo>
                  <a:lnTo>
                    <a:pt x="20" y="817"/>
                  </a:lnTo>
                  <a:lnTo>
                    <a:pt x="18" y="817"/>
                  </a:lnTo>
                  <a:lnTo>
                    <a:pt x="16" y="816"/>
                  </a:lnTo>
                  <a:lnTo>
                    <a:pt x="11" y="814"/>
                  </a:lnTo>
                  <a:lnTo>
                    <a:pt x="8" y="811"/>
                  </a:lnTo>
                  <a:lnTo>
                    <a:pt x="4" y="807"/>
                  </a:lnTo>
                  <a:lnTo>
                    <a:pt x="3" y="805"/>
                  </a:lnTo>
                  <a:lnTo>
                    <a:pt x="2" y="802"/>
                  </a:lnTo>
                  <a:lnTo>
                    <a:pt x="1" y="798"/>
                  </a:lnTo>
                  <a:lnTo>
                    <a:pt x="0" y="792"/>
                  </a:lnTo>
                  <a:lnTo>
                    <a:pt x="0" y="128"/>
                  </a:lnTo>
                  <a:lnTo>
                    <a:pt x="1" y="115"/>
                  </a:lnTo>
                  <a:lnTo>
                    <a:pt x="3" y="103"/>
                  </a:lnTo>
                  <a:lnTo>
                    <a:pt x="6" y="91"/>
                  </a:lnTo>
                  <a:lnTo>
                    <a:pt x="8" y="86"/>
                  </a:lnTo>
                  <a:lnTo>
                    <a:pt x="11" y="80"/>
                  </a:lnTo>
                  <a:lnTo>
                    <a:pt x="14" y="74"/>
                  </a:lnTo>
                  <a:lnTo>
                    <a:pt x="16" y="69"/>
                  </a:lnTo>
                  <a:lnTo>
                    <a:pt x="23" y="58"/>
                  </a:lnTo>
                  <a:lnTo>
                    <a:pt x="31" y="48"/>
                  </a:lnTo>
                  <a:lnTo>
                    <a:pt x="39" y="39"/>
                  </a:lnTo>
                  <a:lnTo>
                    <a:pt x="49" y="31"/>
                  </a:lnTo>
                  <a:lnTo>
                    <a:pt x="59" y="23"/>
                  </a:lnTo>
                  <a:lnTo>
                    <a:pt x="69" y="16"/>
                  </a:lnTo>
                  <a:lnTo>
                    <a:pt x="80" y="11"/>
                  </a:lnTo>
                  <a:lnTo>
                    <a:pt x="86" y="8"/>
                  </a:lnTo>
                  <a:lnTo>
                    <a:pt x="92" y="6"/>
                  </a:lnTo>
                  <a:lnTo>
                    <a:pt x="97" y="4"/>
                  </a:lnTo>
                  <a:lnTo>
                    <a:pt x="103" y="3"/>
                  </a:lnTo>
                  <a:lnTo>
                    <a:pt x="109" y="2"/>
                  </a:lnTo>
                  <a:lnTo>
                    <a:pt x="116" y="1"/>
                  </a:lnTo>
                  <a:lnTo>
                    <a:pt x="128" y="0"/>
                  </a:lnTo>
                  <a:lnTo>
                    <a:pt x="766" y="0"/>
                  </a:lnTo>
                  <a:lnTo>
                    <a:pt x="1404" y="0"/>
                  </a:lnTo>
                  <a:lnTo>
                    <a:pt x="1417" y="1"/>
                  </a:lnTo>
                  <a:lnTo>
                    <a:pt x="1430" y="3"/>
                  </a:lnTo>
                  <a:lnTo>
                    <a:pt x="1442" y="6"/>
                  </a:lnTo>
                  <a:lnTo>
                    <a:pt x="1447" y="8"/>
                  </a:lnTo>
                  <a:lnTo>
                    <a:pt x="1453" y="11"/>
                  </a:lnTo>
                  <a:lnTo>
                    <a:pt x="1459" y="13"/>
                  </a:lnTo>
                  <a:lnTo>
                    <a:pt x="1464" y="16"/>
                  </a:lnTo>
                  <a:lnTo>
                    <a:pt x="1475" y="23"/>
                  </a:lnTo>
                  <a:lnTo>
                    <a:pt x="1485" y="31"/>
                  </a:lnTo>
                  <a:lnTo>
                    <a:pt x="1494" y="39"/>
                  </a:lnTo>
                  <a:lnTo>
                    <a:pt x="1502" y="48"/>
                  </a:lnTo>
                  <a:lnTo>
                    <a:pt x="1510" y="58"/>
                  </a:lnTo>
                  <a:lnTo>
                    <a:pt x="1517" y="69"/>
                  </a:lnTo>
                  <a:lnTo>
                    <a:pt x="1522" y="80"/>
                  </a:lnTo>
                  <a:lnTo>
                    <a:pt x="1525" y="86"/>
                  </a:lnTo>
                  <a:lnTo>
                    <a:pt x="1527" y="91"/>
                  </a:lnTo>
                  <a:lnTo>
                    <a:pt x="1529" y="97"/>
                  </a:lnTo>
                  <a:lnTo>
                    <a:pt x="1530" y="103"/>
                  </a:lnTo>
                  <a:lnTo>
                    <a:pt x="1532" y="109"/>
                  </a:lnTo>
                  <a:lnTo>
                    <a:pt x="1532" y="115"/>
                  </a:lnTo>
                  <a:lnTo>
                    <a:pt x="1533" y="128"/>
                  </a:lnTo>
                  <a:close/>
                  <a:moveTo>
                    <a:pt x="715" y="1022"/>
                  </a:moveTo>
                  <a:lnTo>
                    <a:pt x="715" y="1028"/>
                  </a:lnTo>
                  <a:lnTo>
                    <a:pt x="716" y="1033"/>
                  </a:lnTo>
                  <a:lnTo>
                    <a:pt x="717" y="1037"/>
                  </a:lnTo>
                  <a:lnTo>
                    <a:pt x="719" y="1042"/>
                  </a:lnTo>
                  <a:lnTo>
                    <a:pt x="721" y="1047"/>
                  </a:lnTo>
                  <a:lnTo>
                    <a:pt x="724" y="1051"/>
                  </a:lnTo>
                  <a:lnTo>
                    <a:pt x="727" y="1055"/>
                  </a:lnTo>
                  <a:lnTo>
                    <a:pt x="730" y="1058"/>
                  </a:lnTo>
                  <a:lnTo>
                    <a:pt x="734" y="1062"/>
                  </a:lnTo>
                  <a:lnTo>
                    <a:pt x="738" y="1065"/>
                  </a:lnTo>
                  <a:lnTo>
                    <a:pt x="742" y="1067"/>
                  </a:lnTo>
                  <a:lnTo>
                    <a:pt x="746" y="1069"/>
                  </a:lnTo>
                  <a:lnTo>
                    <a:pt x="751" y="1071"/>
                  </a:lnTo>
                  <a:lnTo>
                    <a:pt x="756" y="1072"/>
                  </a:lnTo>
                  <a:lnTo>
                    <a:pt x="761" y="1073"/>
                  </a:lnTo>
                  <a:lnTo>
                    <a:pt x="766" y="1073"/>
                  </a:lnTo>
                  <a:lnTo>
                    <a:pt x="771" y="1073"/>
                  </a:lnTo>
                  <a:lnTo>
                    <a:pt x="776" y="1072"/>
                  </a:lnTo>
                  <a:lnTo>
                    <a:pt x="781" y="1071"/>
                  </a:lnTo>
                  <a:lnTo>
                    <a:pt x="786" y="1069"/>
                  </a:lnTo>
                  <a:lnTo>
                    <a:pt x="790" y="1067"/>
                  </a:lnTo>
                  <a:lnTo>
                    <a:pt x="795" y="1065"/>
                  </a:lnTo>
                  <a:lnTo>
                    <a:pt x="799" y="1062"/>
                  </a:lnTo>
                  <a:lnTo>
                    <a:pt x="802" y="1058"/>
                  </a:lnTo>
                  <a:lnTo>
                    <a:pt x="805" y="1055"/>
                  </a:lnTo>
                  <a:lnTo>
                    <a:pt x="808" y="1051"/>
                  </a:lnTo>
                  <a:lnTo>
                    <a:pt x="811" y="1047"/>
                  </a:lnTo>
                  <a:lnTo>
                    <a:pt x="813" y="1042"/>
                  </a:lnTo>
                  <a:lnTo>
                    <a:pt x="815" y="1037"/>
                  </a:lnTo>
                  <a:lnTo>
                    <a:pt x="816" y="1033"/>
                  </a:lnTo>
                  <a:lnTo>
                    <a:pt x="817" y="1028"/>
                  </a:lnTo>
                  <a:lnTo>
                    <a:pt x="817" y="1022"/>
                  </a:lnTo>
                  <a:lnTo>
                    <a:pt x="817" y="1017"/>
                  </a:lnTo>
                  <a:lnTo>
                    <a:pt x="816" y="1012"/>
                  </a:lnTo>
                  <a:lnTo>
                    <a:pt x="815" y="1007"/>
                  </a:lnTo>
                  <a:lnTo>
                    <a:pt x="813" y="1002"/>
                  </a:lnTo>
                  <a:lnTo>
                    <a:pt x="811" y="998"/>
                  </a:lnTo>
                  <a:lnTo>
                    <a:pt x="808" y="994"/>
                  </a:lnTo>
                  <a:lnTo>
                    <a:pt x="805" y="990"/>
                  </a:lnTo>
                  <a:lnTo>
                    <a:pt x="802" y="986"/>
                  </a:lnTo>
                  <a:lnTo>
                    <a:pt x="799" y="983"/>
                  </a:lnTo>
                  <a:lnTo>
                    <a:pt x="795" y="980"/>
                  </a:lnTo>
                  <a:lnTo>
                    <a:pt x="790" y="977"/>
                  </a:lnTo>
                  <a:lnTo>
                    <a:pt x="786" y="975"/>
                  </a:lnTo>
                  <a:lnTo>
                    <a:pt x="781" y="974"/>
                  </a:lnTo>
                  <a:lnTo>
                    <a:pt x="776" y="972"/>
                  </a:lnTo>
                  <a:lnTo>
                    <a:pt x="771" y="971"/>
                  </a:lnTo>
                  <a:lnTo>
                    <a:pt x="766" y="971"/>
                  </a:lnTo>
                  <a:lnTo>
                    <a:pt x="761" y="971"/>
                  </a:lnTo>
                  <a:lnTo>
                    <a:pt x="756" y="972"/>
                  </a:lnTo>
                  <a:lnTo>
                    <a:pt x="751" y="974"/>
                  </a:lnTo>
                  <a:lnTo>
                    <a:pt x="746" y="975"/>
                  </a:lnTo>
                  <a:lnTo>
                    <a:pt x="742" y="977"/>
                  </a:lnTo>
                  <a:lnTo>
                    <a:pt x="738" y="980"/>
                  </a:lnTo>
                  <a:lnTo>
                    <a:pt x="734" y="983"/>
                  </a:lnTo>
                  <a:lnTo>
                    <a:pt x="730" y="986"/>
                  </a:lnTo>
                  <a:lnTo>
                    <a:pt x="727" y="990"/>
                  </a:lnTo>
                  <a:lnTo>
                    <a:pt x="724" y="994"/>
                  </a:lnTo>
                  <a:lnTo>
                    <a:pt x="721" y="998"/>
                  </a:lnTo>
                  <a:lnTo>
                    <a:pt x="719" y="1002"/>
                  </a:lnTo>
                  <a:lnTo>
                    <a:pt x="717" y="1007"/>
                  </a:lnTo>
                  <a:lnTo>
                    <a:pt x="716" y="1012"/>
                  </a:lnTo>
                  <a:lnTo>
                    <a:pt x="715" y="1017"/>
                  </a:lnTo>
                  <a:lnTo>
                    <a:pt x="715" y="1022"/>
                  </a:lnTo>
                  <a:close/>
                  <a:moveTo>
                    <a:pt x="665" y="792"/>
                  </a:moveTo>
                  <a:lnTo>
                    <a:pt x="664" y="787"/>
                  </a:lnTo>
                  <a:lnTo>
                    <a:pt x="664" y="785"/>
                  </a:lnTo>
                  <a:lnTo>
                    <a:pt x="663" y="783"/>
                  </a:lnTo>
                  <a:lnTo>
                    <a:pt x="660" y="778"/>
                  </a:lnTo>
                  <a:lnTo>
                    <a:pt x="657" y="774"/>
                  </a:lnTo>
                  <a:lnTo>
                    <a:pt x="653" y="771"/>
                  </a:lnTo>
                  <a:lnTo>
                    <a:pt x="651" y="770"/>
                  </a:lnTo>
                  <a:lnTo>
                    <a:pt x="649" y="769"/>
                  </a:lnTo>
                  <a:lnTo>
                    <a:pt x="644" y="767"/>
                  </a:lnTo>
                  <a:lnTo>
                    <a:pt x="639" y="767"/>
                  </a:lnTo>
                  <a:lnTo>
                    <a:pt x="634" y="767"/>
                  </a:lnTo>
                  <a:lnTo>
                    <a:pt x="631" y="768"/>
                  </a:lnTo>
                  <a:lnTo>
                    <a:pt x="629" y="769"/>
                  </a:lnTo>
                  <a:lnTo>
                    <a:pt x="625" y="771"/>
                  </a:lnTo>
                  <a:lnTo>
                    <a:pt x="621" y="774"/>
                  </a:lnTo>
                  <a:lnTo>
                    <a:pt x="618" y="778"/>
                  </a:lnTo>
                  <a:lnTo>
                    <a:pt x="617" y="780"/>
                  </a:lnTo>
                  <a:lnTo>
                    <a:pt x="616" y="783"/>
                  </a:lnTo>
                  <a:lnTo>
                    <a:pt x="614" y="787"/>
                  </a:lnTo>
                  <a:lnTo>
                    <a:pt x="614" y="792"/>
                  </a:lnTo>
                  <a:lnTo>
                    <a:pt x="614" y="798"/>
                  </a:lnTo>
                  <a:lnTo>
                    <a:pt x="615" y="800"/>
                  </a:lnTo>
                  <a:lnTo>
                    <a:pt x="616" y="802"/>
                  </a:lnTo>
                  <a:lnTo>
                    <a:pt x="618" y="807"/>
                  </a:lnTo>
                  <a:lnTo>
                    <a:pt x="619" y="809"/>
                  </a:lnTo>
                  <a:lnTo>
                    <a:pt x="621" y="811"/>
                  </a:lnTo>
                  <a:lnTo>
                    <a:pt x="625" y="814"/>
                  </a:lnTo>
                  <a:lnTo>
                    <a:pt x="627" y="815"/>
                  </a:lnTo>
                  <a:lnTo>
                    <a:pt x="629" y="816"/>
                  </a:lnTo>
                  <a:lnTo>
                    <a:pt x="634" y="817"/>
                  </a:lnTo>
                  <a:lnTo>
                    <a:pt x="639" y="818"/>
                  </a:lnTo>
                  <a:lnTo>
                    <a:pt x="644" y="817"/>
                  </a:lnTo>
                  <a:lnTo>
                    <a:pt x="647" y="817"/>
                  </a:lnTo>
                  <a:lnTo>
                    <a:pt x="649" y="816"/>
                  </a:lnTo>
                  <a:lnTo>
                    <a:pt x="653" y="814"/>
                  </a:lnTo>
                  <a:lnTo>
                    <a:pt x="657" y="811"/>
                  </a:lnTo>
                  <a:lnTo>
                    <a:pt x="660" y="807"/>
                  </a:lnTo>
                  <a:lnTo>
                    <a:pt x="662" y="805"/>
                  </a:lnTo>
                  <a:lnTo>
                    <a:pt x="663" y="802"/>
                  </a:lnTo>
                  <a:lnTo>
                    <a:pt x="664" y="798"/>
                  </a:lnTo>
                  <a:lnTo>
                    <a:pt x="665" y="792"/>
                  </a:lnTo>
                  <a:close/>
                  <a:moveTo>
                    <a:pt x="767" y="792"/>
                  </a:moveTo>
                  <a:lnTo>
                    <a:pt x="766" y="787"/>
                  </a:lnTo>
                  <a:lnTo>
                    <a:pt x="766" y="785"/>
                  </a:lnTo>
                  <a:lnTo>
                    <a:pt x="765" y="783"/>
                  </a:lnTo>
                  <a:lnTo>
                    <a:pt x="762" y="778"/>
                  </a:lnTo>
                  <a:lnTo>
                    <a:pt x="759" y="774"/>
                  </a:lnTo>
                  <a:lnTo>
                    <a:pt x="756" y="771"/>
                  </a:lnTo>
                  <a:lnTo>
                    <a:pt x="754" y="770"/>
                  </a:lnTo>
                  <a:lnTo>
                    <a:pt x="751" y="769"/>
                  </a:lnTo>
                  <a:lnTo>
                    <a:pt x="746" y="767"/>
                  </a:lnTo>
                  <a:lnTo>
                    <a:pt x="741" y="767"/>
                  </a:lnTo>
                  <a:lnTo>
                    <a:pt x="736" y="767"/>
                  </a:lnTo>
                  <a:lnTo>
                    <a:pt x="733" y="768"/>
                  </a:lnTo>
                  <a:lnTo>
                    <a:pt x="731" y="769"/>
                  </a:lnTo>
                  <a:lnTo>
                    <a:pt x="727" y="771"/>
                  </a:lnTo>
                  <a:lnTo>
                    <a:pt x="723" y="774"/>
                  </a:lnTo>
                  <a:lnTo>
                    <a:pt x="720" y="778"/>
                  </a:lnTo>
                  <a:lnTo>
                    <a:pt x="719" y="780"/>
                  </a:lnTo>
                  <a:lnTo>
                    <a:pt x="718" y="783"/>
                  </a:lnTo>
                  <a:lnTo>
                    <a:pt x="716" y="787"/>
                  </a:lnTo>
                  <a:lnTo>
                    <a:pt x="716" y="792"/>
                  </a:lnTo>
                  <a:lnTo>
                    <a:pt x="716" y="798"/>
                  </a:lnTo>
                  <a:lnTo>
                    <a:pt x="717" y="800"/>
                  </a:lnTo>
                  <a:lnTo>
                    <a:pt x="718" y="802"/>
                  </a:lnTo>
                  <a:lnTo>
                    <a:pt x="720" y="807"/>
                  </a:lnTo>
                  <a:lnTo>
                    <a:pt x="722" y="809"/>
                  </a:lnTo>
                  <a:lnTo>
                    <a:pt x="723" y="811"/>
                  </a:lnTo>
                  <a:lnTo>
                    <a:pt x="727" y="814"/>
                  </a:lnTo>
                  <a:lnTo>
                    <a:pt x="729" y="815"/>
                  </a:lnTo>
                  <a:lnTo>
                    <a:pt x="731" y="816"/>
                  </a:lnTo>
                  <a:lnTo>
                    <a:pt x="736" y="817"/>
                  </a:lnTo>
                  <a:lnTo>
                    <a:pt x="741" y="818"/>
                  </a:lnTo>
                  <a:lnTo>
                    <a:pt x="746" y="817"/>
                  </a:lnTo>
                  <a:lnTo>
                    <a:pt x="749" y="817"/>
                  </a:lnTo>
                  <a:lnTo>
                    <a:pt x="751" y="816"/>
                  </a:lnTo>
                  <a:lnTo>
                    <a:pt x="756" y="814"/>
                  </a:lnTo>
                  <a:lnTo>
                    <a:pt x="759" y="811"/>
                  </a:lnTo>
                  <a:lnTo>
                    <a:pt x="762" y="807"/>
                  </a:lnTo>
                  <a:lnTo>
                    <a:pt x="764" y="805"/>
                  </a:lnTo>
                  <a:lnTo>
                    <a:pt x="765" y="802"/>
                  </a:lnTo>
                  <a:lnTo>
                    <a:pt x="766" y="798"/>
                  </a:lnTo>
                  <a:lnTo>
                    <a:pt x="767" y="792"/>
                  </a:lnTo>
                  <a:close/>
                  <a:moveTo>
                    <a:pt x="869" y="792"/>
                  </a:moveTo>
                  <a:lnTo>
                    <a:pt x="868" y="787"/>
                  </a:lnTo>
                  <a:lnTo>
                    <a:pt x="868" y="785"/>
                  </a:lnTo>
                  <a:lnTo>
                    <a:pt x="867" y="783"/>
                  </a:lnTo>
                  <a:lnTo>
                    <a:pt x="865" y="778"/>
                  </a:lnTo>
                  <a:lnTo>
                    <a:pt x="862" y="774"/>
                  </a:lnTo>
                  <a:lnTo>
                    <a:pt x="858" y="771"/>
                  </a:lnTo>
                  <a:lnTo>
                    <a:pt x="856" y="770"/>
                  </a:lnTo>
                  <a:lnTo>
                    <a:pt x="853" y="769"/>
                  </a:lnTo>
                  <a:lnTo>
                    <a:pt x="849" y="767"/>
                  </a:lnTo>
                  <a:lnTo>
                    <a:pt x="843" y="767"/>
                  </a:lnTo>
                  <a:lnTo>
                    <a:pt x="838" y="767"/>
                  </a:lnTo>
                  <a:lnTo>
                    <a:pt x="836" y="768"/>
                  </a:lnTo>
                  <a:lnTo>
                    <a:pt x="833" y="769"/>
                  </a:lnTo>
                  <a:lnTo>
                    <a:pt x="829" y="771"/>
                  </a:lnTo>
                  <a:lnTo>
                    <a:pt x="825" y="774"/>
                  </a:lnTo>
                  <a:lnTo>
                    <a:pt x="822" y="778"/>
                  </a:lnTo>
                  <a:lnTo>
                    <a:pt x="821" y="780"/>
                  </a:lnTo>
                  <a:lnTo>
                    <a:pt x="820" y="783"/>
                  </a:lnTo>
                  <a:lnTo>
                    <a:pt x="818" y="787"/>
                  </a:lnTo>
                  <a:lnTo>
                    <a:pt x="818" y="792"/>
                  </a:lnTo>
                  <a:lnTo>
                    <a:pt x="818" y="798"/>
                  </a:lnTo>
                  <a:lnTo>
                    <a:pt x="819" y="800"/>
                  </a:lnTo>
                  <a:lnTo>
                    <a:pt x="820" y="802"/>
                  </a:lnTo>
                  <a:lnTo>
                    <a:pt x="822" y="807"/>
                  </a:lnTo>
                  <a:lnTo>
                    <a:pt x="824" y="809"/>
                  </a:lnTo>
                  <a:lnTo>
                    <a:pt x="825" y="811"/>
                  </a:lnTo>
                  <a:lnTo>
                    <a:pt x="829" y="814"/>
                  </a:lnTo>
                  <a:lnTo>
                    <a:pt x="831" y="815"/>
                  </a:lnTo>
                  <a:lnTo>
                    <a:pt x="834" y="816"/>
                  </a:lnTo>
                  <a:lnTo>
                    <a:pt x="838" y="817"/>
                  </a:lnTo>
                  <a:lnTo>
                    <a:pt x="843" y="818"/>
                  </a:lnTo>
                  <a:lnTo>
                    <a:pt x="849" y="817"/>
                  </a:lnTo>
                  <a:lnTo>
                    <a:pt x="851" y="817"/>
                  </a:lnTo>
                  <a:lnTo>
                    <a:pt x="853" y="816"/>
                  </a:lnTo>
                  <a:lnTo>
                    <a:pt x="858" y="814"/>
                  </a:lnTo>
                  <a:lnTo>
                    <a:pt x="862" y="811"/>
                  </a:lnTo>
                  <a:lnTo>
                    <a:pt x="865" y="807"/>
                  </a:lnTo>
                  <a:lnTo>
                    <a:pt x="866" y="805"/>
                  </a:lnTo>
                  <a:lnTo>
                    <a:pt x="867" y="802"/>
                  </a:lnTo>
                  <a:lnTo>
                    <a:pt x="868" y="798"/>
                  </a:lnTo>
                  <a:lnTo>
                    <a:pt x="869" y="792"/>
                  </a:lnTo>
                  <a:close/>
                  <a:moveTo>
                    <a:pt x="563" y="792"/>
                  </a:moveTo>
                  <a:lnTo>
                    <a:pt x="562" y="787"/>
                  </a:lnTo>
                  <a:lnTo>
                    <a:pt x="561" y="785"/>
                  </a:lnTo>
                  <a:lnTo>
                    <a:pt x="561" y="783"/>
                  </a:lnTo>
                  <a:lnTo>
                    <a:pt x="558" y="778"/>
                  </a:lnTo>
                  <a:lnTo>
                    <a:pt x="555" y="774"/>
                  </a:lnTo>
                  <a:lnTo>
                    <a:pt x="551" y="771"/>
                  </a:lnTo>
                  <a:lnTo>
                    <a:pt x="549" y="770"/>
                  </a:lnTo>
                  <a:lnTo>
                    <a:pt x="547" y="769"/>
                  </a:lnTo>
                  <a:lnTo>
                    <a:pt x="542" y="767"/>
                  </a:lnTo>
                  <a:lnTo>
                    <a:pt x="537" y="767"/>
                  </a:lnTo>
                  <a:lnTo>
                    <a:pt x="532" y="767"/>
                  </a:lnTo>
                  <a:lnTo>
                    <a:pt x="529" y="768"/>
                  </a:lnTo>
                  <a:lnTo>
                    <a:pt x="527" y="769"/>
                  </a:lnTo>
                  <a:lnTo>
                    <a:pt x="523" y="771"/>
                  </a:lnTo>
                  <a:lnTo>
                    <a:pt x="519" y="774"/>
                  </a:lnTo>
                  <a:lnTo>
                    <a:pt x="516" y="778"/>
                  </a:lnTo>
                  <a:lnTo>
                    <a:pt x="514" y="780"/>
                  </a:lnTo>
                  <a:lnTo>
                    <a:pt x="513" y="783"/>
                  </a:lnTo>
                  <a:lnTo>
                    <a:pt x="512" y="787"/>
                  </a:lnTo>
                  <a:lnTo>
                    <a:pt x="511" y="792"/>
                  </a:lnTo>
                  <a:lnTo>
                    <a:pt x="512" y="798"/>
                  </a:lnTo>
                  <a:lnTo>
                    <a:pt x="513" y="800"/>
                  </a:lnTo>
                  <a:lnTo>
                    <a:pt x="513" y="802"/>
                  </a:lnTo>
                  <a:lnTo>
                    <a:pt x="516" y="807"/>
                  </a:lnTo>
                  <a:lnTo>
                    <a:pt x="517" y="809"/>
                  </a:lnTo>
                  <a:lnTo>
                    <a:pt x="519" y="811"/>
                  </a:lnTo>
                  <a:lnTo>
                    <a:pt x="523" y="814"/>
                  </a:lnTo>
                  <a:lnTo>
                    <a:pt x="525" y="815"/>
                  </a:lnTo>
                  <a:lnTo>
                    <a:pt x="527" y="816"/>
                  </a:lnTo>
                  <a:lnTo>
                    <a:pt x="532" y="817"/>
                  </a:lnTo>
                  <a:lnTo>
                    <a:pt x="537" y="818"/>
                  </a:lnTo>
                  <a:lnTo>
                    <a:pt x="542" y="817"/>
                  </a:lnTo>
                  <a:lnTo>
                    <a:pt x="545" y="817"/>
                  </a:lnTo>
                  <a:lnTo>
                    <a:pt x="547" y="816"/>
                  </a:lnTo>
                  <a:lnTo>
                    <a:pt x="551" y="814"/>
                  </a:lnTo>
                  <a:lnTo>
                    <a:pt x="555" y="811"/>
                  </a:lnTo>
                  <a:lnTo>
                    <a:pt x="558" y="807"/>
                  </a:lnTo>
                  <a:lnTo>
                    <a:pt x="560" y="805"/>
                  </a:lnTo>
                  <a:lnTo>
                    <a:pt x="561" y="802"/>
                  </a:lnTo>
                  <a:lnTo>
                    <a:pt x="562" y="798"/>
                  </a:lnTo>
                  <a:lnTo>
                    <a:pt x="563" y="792"/>
                  </a:lnTo>
                  <a:close/>
                  <a:moveTo>
                    <a:pt x="460" y="792"/>
                  </a:moveTo>
                  <a:lnTo>
                    <a:pt x="460" y="787"/>
                  </a:lnTo>
                  <a:lnTo>
                    <a:pt x="459" y="785"/>
                  </a:lnTo>
                  <a:lnTo>
                    <a:pt x="458" y="783"/>
                  </a:lnTo>
                  <a:lnTo>
                    <a:pt x="456" y="778"/>
                  </a:lnTo>
                  <a:lnTo>
                    <a:pt x="453" y="774"/>
                  </a:lnTo>
                  <a:lnTo>
                    <a:pt x="449" y="771"/>
                  </a:lnTo>
                  <a:lnTo>
                    <a:pt x="447" y="770"/>
                  </a:lnTo>
                  <a:lnTo>
                    <a:pt x="445" y="769"/>
                  </a:lnTo>
                  <a:lnTo>
                    <a:pt x="440" y="767"/>
                  </a:lnTo>
                  <a:lnTo>
                    <a:pt x="435" y="767"/>
                  </a:lnTo>
                  <a:lnTo>
                    <a:pt x="430" y="767"/>
                  </a:lnTo>
                  <a:lnTo>
                    <a:pt x="427" y="768"/>
                  </a:lnTo>
                  <a:lnTo>
                    <a:pt x="425" y="769"/>
                  </a:lnTo>
                  <a:lnTo>
                    <a:pt x="420" y="771"/>
                  </a:lnTo>
                  <a:lnTo>
                    <a:pt x="417" y="774"/>
                  </a:lnTo>
                  <a:lnTo>
                    <a:pt x="414" y="778"/>
                  </a:lnTo>
                  <a:lnTo>
                    <a:pt x="412" y="780"/>
                  </a:lnTo>
                  <a:lnTo>
                    <a:pt x="411" y="783"/>
                  </a:lnTo>
                  <a:lnTo>
                    <a:pt x="410" y="787"/>
                  </a:lnTo>
                  <a:lnTo>
                    <a:pt x="409" y="792"/>
                  </a:lnTo>
                  <a:lnTo>
                    <a:pt x="410" y="798"/>
                  </a:lnTo>
                  <a:lnTo>
                    <a:pt x="410" y="800"/>
                  </a:lnTo>
                  <a:lnTo>
                    <a:pt x="411" y="802"/>
                  </a:lnTo>
                  <a:lnTo>
                    <a:pt x="414" y="807"/>
                  </a:lnTo>
                  <a:lnTo>
                    <a:pt x="415" y="809"/>
                  </a:lnTo>
                  <a:lnTo>
                    <a:pt x="417" y="811"/>
                  </a:lnTo>
                  <a:lnTo>
                    <a:pt x="421" y="814"/>
                  </a:lnTo>
                  <a:lnTo>
                    <a:pt x="423" y="815"/>
                  </a:lnTo>
                  <a:lnTo>
                    <a:pt x="425" y="816"/>
                  </a:lnTo>
                  <a:lnTo>
                    <a:pt x="430" y="817"/>
                  </a:lnTo>
                  <a:lnTo>
                    <a:pt x="435" y="818"/>
                  </a:lnTo>
                  <a:lnTo>
                    <a:pt x="440" y="817"/>
                  </a:lnTo>
                  <a:lnTo>
                    <a:pt x="443" y="817"/>
                  </a:lnTo>
                  <a:lnTo>
                    <a:pt x="445" y="816"/>
                  </a:lnTo>
                  <a:lnTo>
                    <a:pt x="449" y="814"/>
                  </a:lnTo>
                  <a:lnTo>
                    <a:pt x="453" y="811"/>
                  </a:lnTo>
                  <a:lnTo>
                    <a:pt x="456" y="807"/>
                  </a:lnTo>
                  <a:lnTo>
                    <a:pt x="457" y="805"/>
                  </a:lnTo>
                  <a:lnTo>
                    <a:pt x="458" y="802"/>
                  </a:lnTo>
                  <a:lnTo>
                    <a:pt x="460" y="798"/>
                  </a:lnTo>
                  <a:lnTo>
                    <a:pt x="460" y="792"/>
                  </a:lnTo>
                  <a:close/>
                  <a:moveTo>
                    <a:pt x="1124" y="792"/>
                  </a:moveTo>
                  <a:lnTo>
                    <a:pt x="1124" y="787"/>
                  </a:lnTo>
                  <a:lnTo>
                    <a:pt x="1123" y="785"/>
                  </a:lnTo>
                  <a:lnTo>
                    <a:pt x="1122" y="783"/>
                  </a:lnTo>
                  <a:lnTo>
                    <a:pt x="1120" y="778"/>
                  </a:lnTo>
                  <a:lnTo>
                    <a:pt x="1117" y="774"/>
                  </a:lnTo>
                  <a:lnTo>
                    <a:pt x="1113" y="771"/>
                  </a:lnTo>
                  <a:lnTo>
                    <a:pt x="1111" y="770"/>
                  </a:lnTo>
                  <a:lnTo>
                    <a:pt x="1109" y="769"/>
                  </a:lnTo>
                  <a:lnTo>
                    <a:pt x="1104" y="767"/>
                  </a:lnTo>
                  <a:lnTo>
                    <a:pt x="1099" y="767"/>
                  </a:lnTo>
                  <a:lnTo>
                    <a:pt x="1093" y="767"/>
                  </a:lnTo>
                  <a:lnTo>
                    <a:pt x="1091" y="768"/>
                  </a:lnTo>
                  <a:lnTo>
                    <a:pt x="1089" y="769"/>
                  </a:lnTo>
                  <a:lnTo>
                    <a:pt x="1084" y="771"/>
                  </a:lnTo>
                  <a:lnTo>
                    <a:pt x="1081" y="774"/>
                  </a:lnTo>
                  <a:lnTo>
                    <a:pt x="1077" y="778"/>
                  </a:lnTo>
                  <a:lnTo>
                    <a:pt x="1076" y="780"/>
                  </a:lnTo>
                  <a:lnTo>
                    <a:pt x="1075" y="783"/>
                  </a:lnTo>
                  <a:lnTo>
                    <a:pt x="1074" y="787"/>
                  </a:lnTo>
                  <a:lnTo>
                    <a:pt x="1073" y="792"/>
                  </a:lnTo>
                  <a:lnTo>
                    <a:pt x="1074" y="798"/>
                  </a:lnTo>
                  <a:lnTo>
                    <a:pt x="1074" y="800"/>
                  </a:lnTo>
                  <a:lnTo>
                    <a:pt x="1075" y="802"/>
                  </a:lnTo>
                  <a:lnTo>
                    <a:pt x="1078" y="807"/>
                  </a:lnTo>
                  <a:lnTo>
                    <a:pt x="1079" y="809"/>
                  </a:lnTo>
                  <a:lnTo>
                    <a:pt x="1081" y="811"/>
                  </a:lnTo>
                  <a:lnTo>
                    <a:pt x="1084" y="814"/>
                  </a:lnTo>
                  <a:lnTo>
                    <a:pt x="1087" y="815"/>
                  </a:lnTo>
                  <a:lnTo>
                    <a:pt x="1089" y="816"/>
                  </a:lnTo>
                  <a:lnTo>
                    <a:pt x="1094" y="817"/>
                  </a:lnTo>
                  <a:lnTo>
                    <a:pt x="1099" y="818"/>
                  </a:lnTo>
                  <a:lnTo>
                    <a:pt x="1104" y="817"/>
                  </a:lnTo>
                  <a:lnTo>
                    <a:pt x="1106" y="817"/>
                  </a:lnTo>
                  <a:lnTo>
                    <a:pt x="1109" y="816"/>
                  </a:lnTo>
                  <a:lnTo>
                    <a:pt x="1113" y="814"/>
                  </a:lnTo>
                  <a:lnTo>
                    <a:pt x="1117" y="811"/>
                  </a:lnTo>
                  <a:lnTo>
                    <a:pt x="1120" y="807"/>
                  </a:lnTo>
                  <a:lnTo>
                    <a:pt x="1121" y="805"/>
                  </a:lnTo>
                  <a:lnTo>
                    <a:pt x="1122" y="802"/>
                  </a:lnTo>
                  <a:lnTo>
                    <a:pt x="1124" y="798"/>
                  </a:lnTo>
                  <a:lnTo>
                    <a:pt x="1124" y="792"/>
                  </a:lnTo>
                  <a:close/>
                  <a:moveTo>
                    <a:pt x="1022" y="792"/>
                  </a:moveTo>
                  <a:lnTo>
                    <a:pt x="1022" y="787"/>
                  </a:lnTo>
                  <a:lnTo>
                    <a:pt x="1021" y="785"/>
                  </a:lnTo>
                  <a:lnTo>
                    <a:pt x="1020" y="783"/>
                  </a:lnTo>
                  <a:lnTo>
                    <a:pt x="1018" y="778"/>
                  </a:lnTo>
                  <a:lnTo>
                    <a:pt x="1015" y="774"/>
                  </a:lnTo>
                  <a:lnTo>
                    <a:pt x="1011" y="771"/>
                  </a:lnTo>
                  <a:lnTo>
                    <a:pt x="1009" y="770"/>
                  </a:lnTo>
                  <a:lnTo>
                    <a:pt x="1007" y="769"/>
                  </a:lnTo>
                  <a:lnTo>
                    <a:pt x="1002" y="767"/>
                  </a:lnTo>
                  <a:lnTo>
                    <a:pt x="997" y="767"/>
                  </a:lnTo>
                  <a:lnTo>
                    <a:pt x="996" y="767"/>
                  </a:lnTo>
                  <a:lnTo>
                    <a:pt x="991" y="767"/>
                  </a:lnTo>
                  <a:lnTo>
                    <a:pt x="989" y="768"/>
                  </a:lnTo>
                  <a:lnTo>
                    <a:pt x="986" y="769"/>
                  </a:lnTo>
                  <a:lnTo>
                    <a:pt x="982" y="771"/>
                  </a:lnTo>
                  <a:lnTo>
                    <a:pt x="978" y="774"/>
                  </a:lnTo>
                  <a:lnTo>
                    <a:pt x="975" y="778"/>
                  </a:lnTo>
                  <a:lnTo>
                    <a:pt x="974" y="780"/>
                  </a:lnTo>
                  <a:lnTo>
                    <a:pt x="973" y="783"/>
                  </a:lnTo>
                  <a:lnTo>
                    <a:pt x="971" y="787"/>
                  </a:lnTo>
                  <a:lnTo>
                    <a:pt x="971" y="792"/>
                  </a:lnTo>
                  <a:lnTo>
                    <a:pt x="971" y="798"/>
                  </a:lnTo>
                  <a:lnTo>
                    <a:pt x="972" y="800"/>
                  </a:lnTo>
                  <a:lnTo>
                    <a:pt x="973" y="802"/>
                  </a:lnTo>
                  <a:lnTo>
                    <a:pt x="975" y="807"/>
                  </a:lnTo>
                  <a:lnTo>
                    <a:pt x="977" y="809"/>
                  </a:lnTo>
                  <a:lnTo>
                    <a:pt x="979" y="811"/>
                  </a:lnTo>
                  <a:lnTo>
                    <a:pt x="982" y="814"/>
                  </a:lnTo>
                  <a:lnTo>
                    <a:pt x="984" y="815"/>
                  </a:lnTo>
                  <a:lnTo>
                    <a:pt x="987" y="816"/>
                  </a:lnTo>
                  <a:lnTo>
                    <a:pt x="991" y="817"/>
                  </a:lnTo>
                  <a:lnTo>
                    <a:pt x="997" y="818"/>
                  </a:lnTo>
                  <a:lnTo>
                    <a:pt x="1002" y="817"/>
                  </a:lnTo>
                  <a:lnTo>
                    <a:pt x="1004" y="817"/>
                  </a:lnTo>
                  <a:lnTo>
                    <a:pt x="1007" y="816"/>
                  </a:lnTo>
                  <a:lnTo>
                    <a:pt x="1011" y="814"/>
                  </a:lnTo>
                  <a:lnTo>
                    <a:pt x="1015" y="811"/>
                  </a:lnTo>
                  <a:lnTo>
                    <a:pt x="1018" y="807"/>
                  </a:lnTo>
                  <a:lnTo>
                    <a:pt x="1019" y="805"/>
                  </a:lnTo>
                  <a:lnTo>
                    <a:pt x="1020" y="802"/>
                  </a:lnTo>
                  <a:lnTo>
                    <a:pt x="1022" y="798"/>
                  </a:lnTo>
                  <a:lnTo>
                    <a:pt x="1022" y="792"/>
                  </a:lnTo>
                  <a:close/>
                  <a:moveTo>
                    <a:pt x="1047" y="1482"/>
                  </a:moveTo>
                  <a:lnTo>
                    <a:pt x="1021" y="1482"/>
                  </a:lnTo>
                  <a:lnTo>
                    <a:pt x="1021" y="1456"/>
                  </a:lnTo>
                  <a:lnTo>
                    <a:pt x="1021" y="1451"/>
                  </a:lnTo>
                  <a:lnTo>
                    <a:pt x="1020" y="1449"/>
                  </a:lnTo>
                  <a:lnTo>
                    <a:pt x="1019" y="1446"/>
                  </a:lnTo>
                  <a:lnTo>
                    <a:pt x="1017" y="1442"/>
                  </a:lnTo>
                  <a:lnTo>
                    <a:pt x="1014" y="1438"/>
                  </a:lnTo>
                  <a:lnTo>
                    <a:pt x="1010" y="1435"/>
                  </a:lnTo>
                  <a:lnTo>
                    <a:pt x="1008" y="1434"/>
                  </a:lnTo>
                  <a:lnTo>
                    <a:pt x="1006" y="1433"/>
                  </a:lnTo>
                  <a:lnTo>
                    <a:pt x="1001" y="1431"/>
                  </a:lnTo>
                  <a:lnTo>
                    <a:pt x="996" y="1431"/>
                  </a:lnTo>
                  <a:lnTo>
                    <a:pt x="991" y="1431"/>
                  </a:lnTo>
                  <a:lnTo>
                    <a:pt x="988" y="1432"/>
                  </a:lnTo>
                  <a:lnTo>
                    <a:pt x="986" y="1433"/>
                  </a:lnTo>
                  <a:lnTo>
                    <a:pt x="982" y="1435"/>
                  </a:lnTo>
                  <a:lnTo>
                    <a:pt x="978" y="1438"/>
                  </a:lnTo>
                  <a:lnTo>
                    <a:pt x="975" y="1442"/>
                  </a:lnTo>
                  <a:lnTo>
                    <a:pt x="973" y="1444"/>
                  </a:lnTo>
                  <a:lnTo>
                    <a:pt x="972" y="1446"/>
                  </a:lnTo>
                  <a:lnTo>
                    <a:pt x="971" y="1451"/>
                  </a:lnTo>
                  <a:lnTo>
                    <a:pt x="970" y="1456"/>
                  </a:lnTo>
                  <a:lnTo>
                    <a:pt x="970" y="1482"/>
                  </a:lnTo>
                  <a:lnTo>
                    <a:pt x="919" y="1482"/>
                  </a:lnTo>
                  <a:lnTo>
                    <a:pt x="919" y="1456"/>
                  </a:lnTo>
                  <a:lnTo>
                    <a:pt x="919" y="1451"/>
                  </a:lnTo>
                  <a:lnTo>
                    <a:pt x="918" y="1449"/>
                  </a:lnTo>
                  <a:lnTo>
                    <a:pt x="917" y="1446"/>
                  </a:lnTo>
                  <a:lnTo>
                    <a:pt x="915" y="1442"/>
                  </a:lnTo>
                  <a:lnTo>
                    <a:pt x="912" y="1438"/>
                  </a:lnTo>
                  <a:lnTo>
                    <a:pt x="908" y="1435"/>
                  </a:lnTo>
                  <a:lnTo>
                    <a:pt x="906" y="1434"/>
                  </a:lnTo>
                  <a:lnTo>
                    <a:pt x="904" y="1433"/>
                  </a:lnTo>
                  <a:lnTo>
                    <a:pt x="899" y="1431"/>
                  </a:lnTo>
                  <a:lnTo>
                    <a:pt x="894" y="1431"/>
                  </a:lnTo>
                  <a:lnTo>
                    <a:pt x="889" y="1431"/>
                  </a:lnTo>
                  <a:lnTo>
                    <a:pt x="886" y="1432"/>
                  </a:lnTo>
                  <a:lnTo>
                    <a:pt x="884" y="1433"/>
                  </a:lnTo>
                  <a:lnTo>
                    <a:pt x="879" y="1435"/>
                  </a:lnTo>
                  <a:lnTo>
                    <a:pt x="876" y="1438"/>
                  </a:lnTo>
                  <a:lnTo>
                    <a:pt x="873" y="1442"/>
                  </a:lnTo>
                  <a:lnTo>
                    <a:pt x="871" y="1444"/>
                  </a:lnTo>
                  <a:lnTo>
                    <a:pt x="870" y="1446"/>
                  </a:lnTo>
                  <a:lnTo>
                    <a:pt x="869" y="1451"/>
                  </a:lnTo>
                  <a:lnTo>
                    <a:pt x="868" y="1456"/>
                  </a:lnTo>
                  <a:lnTo>
                    <a:pt x="868" y="1482"/>
                  </a:lnTo>
                  <a:lnTo>
                    <a:pt x="817" y="1482"/>
                  </a:lnTo>
                  <a:lnTo>
                    <a:pt x="817" y="1456"/>
                  </a:lnTo>
                  <a:lnTo>
                    <a:pt x="817" y="1451"/>
                  </a:lnTo>
                  <a:lnTo>
                    <a:pt x="816" y="1449"/>
                  </a:lnTo>
                  <a:lnTo>
                    <a:pt x="815" y="1446"/>
                  </a:lnTo>
                  <a:lnTo>
                    <a:pt x="813" y="1442"/>
                  </a:lnTo>
                  <a:lnTo>
                    <a:pt x="810" y="1438"/>
                  </a:lnTo>
                  <a:lnTo>
                    <a:pt x="806" y="1435"/>
                  </a:lnTo>
                  <a:lnTo>
                    <a:pt x="804" y="1434"/>
                  </a:lnTo>
                  <a:lnTo>
                    <a:pt x="802" y="1433"/>
                  </a:lnTo>
                  <a:lnTo>
                    <a:pt x="797" y="1431"/>
                  </a:lnTo>
                  <a:lnTo>
                    <a:pt x="792" y="1431"/>
                  </a:lnTo>
                  <a:lnTo>
                    <a:pt x="786" y="1431"/>
                  </a:lnTo>
                  <a:lnTo>
                    <a:pt x="784" y="1432"/>
                  </a:lnTo>
                  <a:lnTo>
                    <a:pt x="782" y="1433"/>
                  </a:lnTo>
                  <a:lnTo>
                    <a:pt x="777" y="1435"/>
                  </a:lnTo>
                  <a:lnTo>
                    <a:pt x="774" y="1438"/>
                  </a:lnTo>
                  <a:lnTo>
                    <a:pt x="770" y="1442"/>
                  </a:lnTo>
                  <a:lnTo>
                    <a:pt x="769" y="1444"/>
                  </a:lnTo>
                  <a:lnTo>
                    <a:pt x="768" y="1446"/>
                  </a:lnTo>
                  <a:lnTo>
                    <a:pt x="767" y="1451"/>
                  </a:lnTo>
                  <a:lnTo>
                    <a:pt x="766" y="1456"/>
                  </a:lnTo>
                  <a:lnTo>
                    <a:pt x="766" y="1482"/>
                  </a:lnTo>
                  <a:lnTo>
                    <a:pt x="715" y="1482"/>
                  </a:lnTo>
                  <a:lnTo>
                    <a:pt x="715" y="1456"/>
                  </a:lnTo>
                  <a:lnTo>
                    <a:pt x="715" y="1451"/>
                  </a:lnTo>
                  <a:lnTo>
                    <a:pt x="714" y="1449"/>
                  </a:lnTo>
                  <a:lnTo>
                    <a:pt x="713" y="1446"/>
                  </a:lnTo>
                  <a:lnTo>
                    <a:pt x="711" y="1442"/>
                  </a:lnTo>
                  <a:lnTo>
                    <a:pt x="708" y="1438"/>
                  </a:lnTo>
                  <a:lnTo>
                    <a:pt x="704" y="1435"/>
                  </a:lnTo>
                  <a:lnTo>
                    <a:pt x="702" y="1434"/>
                  </a:lnTo>
                  <a:lnTo>
                    <a:pt x="699" y="1433"/>
                  </a:lnTo>
                  <a:lnTo>
                    <a:pt x="695" y="1431"/>
                  </a:lnTo>
                  <a:lnTo>
                    <a:pt x="689" y="1431"/>
                  </a:lnTo>
                  <a:lnTo>
                    <a:pt x="684" y="1431"/>
                  </a:lnTo>
                  <a:lnTo>
                    <a:pt x="682" y="1432"/>
                  </a:lnTo>
                  <a:lnTo>
                    <a:pt x="680" y="1433"/>
                  </a:lnTo>
                  <a:lnTo>
                    <a:pt x="675" y="1435"/>
                  </a:lnTo>
                  <a:lnTo>
                    <a:pt x="671" y="1438"/>
                  </a:lnTo>
                  <a:lnTo>
                    <a:pt x="668" y="1442"/>
                  </a:lnTo>
                  <a:lnTo>
                    <a:pt x="667" y="1444"/>
                  </a:lnTo>
                  <a:lnTo>
                    <a:pt x="666" y="1446"/>
                  </a:lnTo>
                  <a:lnTo>
                    <a:pt x="664" y="1451"/>
                  </a:lnTo>
                  <a:lnTo>
                    <a:pt x="664" y="1456"/>
                  </a:lnTo>
                  <a:lnTo>
                    <a:pt x="664" y="1482"/>
                  </a:lnTo>
                  <a:lnTo>
                    <a:pt x="613" y="1482"/>
                  </a:lnTo>
                  <a:lnTo>
                    <a:pt x="613" y="1456"/>
                  </a:lnTo>
                  <a:lnTo>
                    <a:pt x="612" y="1451"/>
                  </a:lnTo>
                  <a:lnTo>
                    <a:pt x="612" y="1449"/>
                  </a:lnTo>
                  <a:lnTo>
                    <a:pt x="611" y="1446"/>
                  </a:lnTo>
                  <a:lnTo>
                    <a:pt x="609" y="1442"/>
                  </a:lnTo>
                  <a:lnTo>
                    <a:pt x="605" y="1438"/>
                  </a:lnTo>
                  <a:lnTo>
                    <a:pt x="602" y="1435"/>
                  </a:lnTo>
                  <a:lnTo>
                    <a:pt x="600" y="1434"/>
                  </a:lnTo>
                  <a:lnTo>
                    <a:pt x="597" y="1433"/>
                  </a:lnTo>
                  <a:lnTo>
                    <a:pt x="593" y="1431"/>
                  </a:lnTo>
                  <a:lnTo>
                    <a:pt x="587" y="1431"/>
                  </a:lnTo>
                  <a:lnTo>
                    <a:pt x="582" y="1431"/>
                  </a:lnTo>
                  <a:lnTo>
                    <a:pt x="580" y="1432"/>
                  </a:lnTo>
                  <a:lnTo>
                    <a:pt x="577" y="1433"/>
                  </a:lnTo>
                  <a:lnTo>
                    <a:pt x="573" y="1435"/>
                  </a:lnTo>
                  <a:lnTo>
                    <a:pt x="569" y="1438"/>
                  </a:lnTo>
                  <a:lnTo>
                    <a:pt x="566" y="1442"/>
                  </a:lnTo>
                  <a:lnTo>
                    <a:pt x="565" y="1444"/>
                  </a:lnTo>
                  <a:lnTo>
                    <a:pt x="564" y="1446"/>
                  </a:lnTo>
                  <a:lnTo>
                    <a:pt x="562" y="1451"/>
                  </a:lnTo>
                  <a:lnTo>
                    <a:pt x="562" y="1456"/>
                  </a:lnTo>
                  <a:lnTo>
                    <a:pt x="562" y="1482"/>
                  </a:lnTo>
                  <a:lnTo>
                    <a:pt x="511" y="1482"/>
                  </a:lnTo>
                  <a:lnTo>
                    <a:pt x="511" y="1456"/>
                  </a:lnTo>
                  <a:lnTo>
                    <a:pt x="510" y="1451"/>
                  </a:lnTo>
                  <a:lnTo>
                    <a:pt x="510" y="1449"/>
                  </a:lnTo>
                  <a:lnTo>
                    <a:pt x="509" y="1446"/>
                  </a:lnTo>
                  <a:lnTo>
                    <a:pt x="506" y="1442"/>
                  </a:lnTo>
                  <a:lnTo>
                    <a:pt x="503" y="1438"/>
                  </a:lnTo>
                  <a:lnTo>
                    <a:pt x="499" y="1435"/>
                  </a:lnTo>
                  <a:lnTo>
                    <a:pt x="497" y="1434"/>
                  </a:lnTo>
                  <a:lnTo>
                    <a:pt x="495" y="1433"/>
                  </a:lnTo>
                  <a:lnTo>
                    <a:pt x="490" y="1431"/>
                  </a:lnTo>
                  <a:lnTo>
                    <a:pt x="485" y="1431"/>
                  </a:lnTo>
                  <a:lnTo>
                    <a:pt x="480" y="1431"/>
                  </a:lnTo>
                  <a:lnTo>
                    <a:pt x="478" y="1432"/>
                  </a:lnTo>
                  <a:lnTo>
                    <a:pt x="475" y="1433"/>
                  </a:lnTo>
                  <a:lnTo>
                    <a:pt x="471" y="1435"/>
                  </a:lnTo>
                  <a:lnTo>
                    <a:pt x="467" y="1438"/>
                  </a:lnTo>
                  <a:lnTo>
                    <a:pt x="464" y="1442"/>
                  </a:lnTo>
                  <a:lnTo>
                    <a:pt x="463" y="1444"/>
                  </a:lnTo>
                  <a:lnTo>
                    <a:pt x="462" y="1446"/>
                  </a:lnTo>
                  <a:lnTo>
                    <a:pt x="460" y="1451"/>
                  </a:lnTo>
                  <a:lnTo>
                    <a:pt x="460" y="1456"/>
                  </a:lnTo>
                  <a:lnTo>
                    <a:pt x="460" y="1482"/>
                  </a:lnTo>
                  <a:lnTo>
                    <a:pt x="409" y="1482"/>
                  </a:lnTo>
                  <a:lnTo>
                    <a:pt x="409" y="1456"/>
                  </a:lnTo>
                  <a:lnTo>
                    <a:pt x="408" y="1451"/>
                  </a:lnTo>
                  <a:lnTo>
                    <a:pt x="407" y="1449"/>
                  </a:lnTo>
                  <a:lnTo>
                    <a:pt x="407" y="1446"/>
                  </a:lnTo>
                  <a:lnTo>
                    <a:pt x="404" y="1442"/>
                  </a:lnTo>
                  <a:lnTo>
                    <a:pt x="401" y="1438"/>
                  </a:lnTo>
                  <a:lnTo>
                    <a:pt x="397" y="1435"/>
                  </a:lnTo>
                  <a:lnTo>
                    <a:pt x="395" y="1434"/>
                  </a:lnTo>
                  <a:lnTo>
                    <a:pt x="393" y="1433"/>
                  </a:lnTo>
                  <a:lnTo>
                    <a:pt x="388" y="1431"/>
                  </a:lnTo>
                  <a:lnTo>
                    <a:pt x="383" y="1431"/>
                  </a:lnTo>
                  <a:lnTo>
                    <a:pt x="378" y="1431"/>
                  </a:lnTo>
                  <a:lnTo>
                    <a:pt x="375" y="1432"/>
                  </a:lnTo>
                  <a:lnTo>
                    <a:pt x="373" y="1433"/>
                  </a:lnTo>
                  <a:lnTo>
                    <a:pt x="369" y="1435"/>
                  </a:lnTo>
                  <a:lnTo>
                    <a:pt x="365" y="1438"/>
                  </a:lnTo>
                  <a:lnTo>
                    <a:pt x="362" y="1442"/>
                  </a:lnTo>
                  <a:lnTo>
                    <a:pt x="361" y="1444"/>
                  </a:lnTo>
                  <a:lnTo>
                    <a:pt x="360" y="1446"/>
                  </a:lnTo>
                  <a:lnTo>
                    <a:pt x="358" y="1451"/>
                  </a:lnTo>
                  <a:lnTo>
                    <a:pt x="358" y="1456"/>
                  </a:lnTo>
                  <a:lnTo>
                    <a:pt x="358" y="1482"/>
                  </a:lnTo>
                  <a:lnTo>
                    <a:pt x="306" y="1482"/>
                  </a:lnTo>
                  <a:lnTo>
                    <a:pt x="306" y="1456"/>
                  </a:lnTo>
                  <a:lnTo>
                    <a:pt x="306" y="1451"/>
                  </a:lnTo>
                  <a:lnTo>
                    <a:pt x="305" y="1449"/>
                  </a:lnTo>
                  <a:lnTo>
                    <a:pt x="304" y="1446"/>
                  </a:lnTo>
                  <a:lnTo>
                    <a:pt x="302" y="1442"/>
                  </a:lnTo>
                  <a:lnTo>
                    <a:pt x="299" y="1438"/>
                  </a:lnTo>
                  <a:lnTo>
                    <a:pt x="295" y="1435"/>
                  </a:lnTo>
                  <a:lnTo>
                    <a:pt x="293" y="1434"/>
                  </a:lnTo>
                  <a:lnTo>
                    <a:pt x="291" y="1433"/>
                  </a:lnTo>
                  <a:lnTo>
                    <a:pt x="286" y="1431"/>
                  </a:lnTo>
                  <a:lnTo>
                    <a:pt x="281" y="1431"/>
                  </a:lnTo>
                  <a:lnTo>
                    <a:pt x="276" y="1431"/>
                  </a:lnTo>
                  <a:lnTo>
                    <a:pt x="273" y="1432"/>
                  </a:lnTo>
                  <a:lnTo>
                    <a:pt x="271" y="1433"/>
                  </a:lnTo>
                  <a:lnTo>
                    <a:pt x="267" y="1435"/>
                  </a:lnTo>
                  <a:lnTo>
                    <a:pt x="263" y="1438"/>
                  </a:lnTo>
                  <a:lnTo>
                    <a:pt x="260" y="1442"/>
                  </a:lnTo>
                  <a:lnTo>
                    <a:pt x="259" y="1444"/>
                  </a:lnTo>
                  <a:lnTo>
                    <a:pt x="257" y="1446"/>
                  </a:lnTo>
                  <a:lnTo>
                    <a:pt x="256" y="1451"/>
                  </a:lnTo>
                  <a:lnTo>
                    <a:pt x="255" y="1456"/>
                  </a:lnTo>
                  <a:lnTo>
                    <a:pt x="255" y="1482"/>
                  </a:lnTo>
                  <a:lnTo>
                    <a:pt x="204" y="1482"/>
                  </a:lnTo>
                  <a:lnTo>
                    <a:pt x="204" y="1456"/>
                  </a:lnTo>
                  <a:lnTo>
                    <a:pt x="204" y="1451"/>
                  </a:lnTo>
                  <a:lnTo>
                    <a:pt x="203" y="1449"/>
                  </a:lnTo>
                  <a:lnTo>
                    <a:pt x="202" y="1446"/>
                  </a:lnTo>
                  <a:lnTo>
                    <a:pt x="200" y="1442"/>
                  </a:lnTo>
                  <a:lnTo>
                    <a:pt x="197" y="1438"/>
                  </a:lnTo>
                  <a:lnTo>
                    <a:pt x="193" y="1435"/>
                  </a:lnTo>
                  <a:lnTo>
                    <a:pt x="191" y="1434"/>
                  </a:lnTo>
                  <a:lnTo>
                    <a:pt x="189" y="1433"/>
                  </a:lnTo>
                  <a:lnTo>
                    <a:pt x="184" y="1431"/>
                  </a:lnTo>
                  <a:lnTo>
                    <a:pt x="179" y="1431"/>
                  </a:lnTo>
                  <a:lnTo>
                    <a:pt x="174" y="1431"/>
                  </a:lnTo>
                  <a:lnTo>
                    <a:pt x="171" y="1432"/>
                  </a:lnTo>
                  <a:lnTo>
                    <a:pt x="169" y="1433"/>
                  </a:lnTo>
                  <a:lnTo>
                    <a:pt x="165" y="1435"/>
                  </a:lnTo>
                  <a:lnTo>
                    <a:pt x="161" y="1438"/>
                  </a:lnTo>
                  <a:lnTo>
                    <a:pt x="158" y="1442"/>
                  </a:lnTo>
                  <a:lnTo>
                    <a:pt x="156" y="1444"/>
                  </a:lnTo>
                  <a:lnTo>
                    <a:pt x="155" y="1446"/>
                  </a:lnTo>
                  <a:lnTo>
                    <a:pt x="154" y="1451"/>
                  </a:lnTo>
                  <a:lnTo>
                    <a:pt x="153" y="1456"/>
                  </a:lnTo>
                  <a:lnTo>
                    <a:pt x="153" y="1482"/>
                  </a:lnTo>
                  <a:lnTo>
                    <a:pt x="128" y="1482"/>
                  </a:lnTo>
                  <a:lnTo>
                    <a:pt x="123" y="1482"/>
                  </a:lnTo>
                  <a:lnTo>
                    <a:pt x="120" y="1483"/>
                  </a:lnTo>
                  <a:lnTo>
                    <a:pt x="118" y="1484"/>
                  </a:lnTo>
                  <a:lnTo>
                    <a:pt x="113" y="1486"/>
                  </a:lnTo>
                  <a:lnTo>
                    <a:pt x="110" y="1489"/>
                  </a:lnTo>
                  <a:lnTo>
                    <a:pt x="107" y="1493"/>
                  </a:lnTo>
                  <a:lnTo>
                    <a:pt x="105" y="1495"/>
                  </a:lnTo>
                  <a:lnTo>
                    <a:pt x="104" y="1497"/>
                  </a:lnTo>
                  <a:lnTo>
                    <a:pt x="103" y="1502"/>
                  </a:lnTo>
                  <a:lnTo>
                    <a:pt x="102" y="1507"/>
                  </a:lnTo>
                  <a:lnTo>
                    <a:pt x="103" y="1513"/>
                  </a:lnTo>
                  <a:lnTo>
                    <a:pt x="103" y="1515"/>
                  </a:lnTo>
                  <a:lnTo>
                    <a:pt x="104" y="1517"/>
                  </a:lnTo>
                  <a:lnTo>
                    <a:pt x="107" y="1522"/>
                  </a:lnTo>
                  <a:lnTo>
                    <a:pt x="110" y="1525"/>
                  </a:lnTo>
                  <a:lnTo>
                    <a:pt x="113" y="1529"/>
                  </a:lnTo>
                  <a:lnTo>
                    <a:pt x="116" y="1530"/>
                  </a:lnTo>
                  <a:lnTo>
                    <a:pt x="118" y="1531"/>
                  </a:lnTo>
                  <a:lnTo>
                    <a:pt x="123" y="1532"/>
                  </a:lnTo>
                  <a:lnTo>
                    <a:pt x="128" y="1533"/>
                  </a:lnTo>
                  <a:lnTo>
                    <a:pt x="587" y="1533"/>
                  </a:lnTo>
                  <a:lnTo>
                    <a:pt x="1047" y="1533"/>
                  </a:lnTo>
                  <a:lnTo>
                    <a:pt x="1052" y="1532"/>
                  </a:lnTo>
                  <a:lnTo>
                    <a:pt x="1055" y="1532"/>
                  </a:lnTo>
                  <a:lnTo>
                    <a:pt x="1057" y="1531"/>
                  </a:lnTo>
                  <a:lnTo>
                    <a:pt x="1061" y="1529"/>
                  </a:lnTo>
                  <a:lnTo>
                    <a:pt x="1065" y="1525"/>
                  </a:lnTo>
                  <a:lnTo>
                    <a:pt x="1068" y="1522"/>
                  </a:lnTo>
                  <a:lnTo>
                    <a:pt x="1069" y="1520"/>
                  </a:lnTo>
                  <a:lnTo>
                    <a:pt x="1070" y="1517"/>
                  </a:lnTo>
                  <a:lnTo>
                    <a:pt x="1072" y="1513"/>
                  </a:lnTo>
                  <a:lnTo>
                    <a:pt x="1072" y="1507"/>
                  </a:lnTo>
                  <a:lnTo>
                    <a:pt x="1072" y="1502"/>
                  </a:lnTo>
                  <a:lnTo>
                    <a:pt x="1071" y="1500"/>
                  </a:lnTo>
                  <a:lnTo>
                    <a:pt x="1070" y="1497"/>
                  </a:lnTo>
                  <a:lnTo>
                    <a:pt x="1068" y="1493"/>
                  </a:lnTo>
                  <a:lnTo>
                    <a:pt x="1065" y="1489"/>
                  </a:lnTo>
                  <a:lnTo>
                    <a:pt x="1061" y="1486"/>
                  </a:lnTo>
                  <a:lnTo>
                    <a:pt x="1059" y="1485"/>
                  </a:lnTo>
                  <a:lnTo>
                    <a:pt x="1057" y="1484"/>
                  </a:lnTo>
                  <a:lnTo>
                    <a:pt x="1052" y="1482"/>
                  </a:lnTo>
                  <a:lnTo>
                    <a:pt x="1047" y="1482"/>
                  </a:lnTo>
                  <a:close/>
                  <a:moveTo>
                    <a:pt x="664" y="1354"/>
                  </a:moveTo>
                  <a:lnTo>
                    <a:pt x="664" y="1252"/>
                  </a:lnTo>
                  <a:lnTo>
                    <a:pt x="663" y="1247"/>
                  </a:lnTo>
                  <a:lnTo>
                    <a:pt x="663" y="1244"/>
                  </a:lnTo>
                  <a:lnTo>
                    <a:pt x="662" y="1242"/>
                  </a:lnTo>
                  <a:lnTo>
                    <a:pt x="660" y="1238"/>
                  </a:lnTo>
                  <a:lnTo>
                    <a:pt x="656" y="1234"/>
                  </a:lnTo>
                  <a:lnTo>
                    <a:pt x="653" y="1231"/>
                  </a:lnTo>
                  <a:lnTo>
                    <a:pt x="651" y="1230"/>
                  </a:lnTo>
                  <a:lnTo>
                    <a:pt x="648" y="1229"/>
                  </a:lnTo>
                  <a:lnTo>
                    <a:pt x="644" y="1227"/>
                  </a:lnTo>
                  <a:lnTo>
                    <a:pt x="638" y="1227"/>
                  </a:lnTo>
                  <a:lnTo>
                    <a:pt x="633" y="1227"/>
                  </a:lnTo>
                  <a:lnTo>
                    <a:pt x="631" y="1228"/>
                  </a:lnTo>
                  <a:lnTo>
                    <a:pt x="628" y="1229"/>
                  </a:lnTo>
                  <a:lnTo>
                    <a:pt x="624" y="1231"/>
                  </a:lnTo>
                  <a:lnTo>
                    <a:pt x="620" y="1234"/>
                  </a:lnTo>
                  <a:lnTo>
                    <a:pt x="617" y="1238"/>
                  </a:lnTo>
                  <a:lnTo>
                    <a:pt x="616" y="1240"/>
                  </a:lnTo>
                  <a:lnTo>
                    <a:pt x="615" y="1242"/>
                  </a:lnTo>
                  <a:lnTo>
                    <a:pt x="613" y="1247"/>
                  </a:lnTo>
                  <a:lnTo>
                    <a:pt x="613" y="1252"/>
                  </a:lnTo>
                  <a:lnTo>
                    <a:pt x="613" y="1354"/>
                  </a:lnTo>
                  <a:lnTo>
                    <a:pt x="613" y="1359"/>
                  </a:lnTo>
                  <a:lnTo>
                    <a:pt x="614" y="1362"/>
                  </a:lnTo>
                  <a:lnTo>
                    <a:pt x="615" y="1364"/>
                  </a:lnTo>
                  <a:lnTo>
                    <a:pt x="617" y="1368"/>
                  </a:lnTo>
                  <a:lnTo>
                    <a:pt x="620" y="1372"/>
                  </a:lnTo>
                  <a:lnTo>
                    <a:pt x="624" y="1375"/>
                  </a:lnTo>
                  <a:lnTo>
                    <a:pt x="626" y="1377"/>
                  </a:lnTo>
                  <a:lnTo>
                    <a:pt x="628" y="1378"/>
                  </a:lnTo>
                  <a:lnTo>
                    <a:pt x="633" y="1379"/>
                  </a:lnTo>
                  <a:lnTo>
                    <a:pt x="638" y="1380"/>
                  </a:lnTo>
                  <a:lnTo>
                    <a:pt x="644" y="1379"/>
                  </a:lnTo>
                  <a:lnTo>
                    <a:pt x="646" y="1379"/>
                  </a:lnTo>
                  <a:lnTo>
                    <a:pt x="648" y="1378"/>
                  </a:lnTo>
                  <a:lnTo>
                    <a:pt x="653" y="1375"/>
                  </a:lnTo>
                  <a:lnTo>
                    <a:pt x="656" y="1372"/>
                  </a:lnTo>
                  <a:lnTo>
                    <a:pt x="660" y="1368"/>
                  </a:lnTo>
                  <a:lnTo>
                    <a:pt x="661" y="1366"/>
                  </a:lnTo>
                  <a:lnTo>
                    <a:pt x="662" y="1364"/>
                  </a:lnTo>
                  <a:lnTo>
                    <a:pt x="663" y="1359"/>
                  </a:lnTo>
                  <a:lnTo>
                    <a:pt x="664" y="1354"/>
                  </a:lnTo>
                  <a:close/>
                  <a:moveTo>
                    <a:pt x="894" y="1380"/>
                  </a:moveTo>
                  <a:lnTo>
                    <a:pt x="899" y="1379"/>
                  </a:lnTo>
                  <a:lnTo>
                    <a:pt x="901" y="1379"/>
                  </a:lnTo>
                  <a:lnTo>
                    <a:pt x="904" y="1378"/>
                  </a:lnTo>
                  <a:lnTo>
                    <a:pt x="908" y="1375"/>
                  </a:lnTo>
                  <a:lnTo>
                    <a:pt x="912" y="1372"/>
                  </a:lnTo>
                  <a:lnTo>
                    <a:pt x="915" y="1368"/>
                  </a:lnTo>
                  <a:lnTo>
                    <a:pt x="916" y="1366"/>
                  </a:lnTo>
                  <a:lnTo>
                    <a:pt x="917" y="1364"/>
                  </a:lnTo>
                  <a:lnTo>
                    <a:pt x="919" y="1359"/>
                  </a:lnTo>
                  <a:lnTo>
                    <a:pt x="919" y="1354"/>
                  </a:lnTo>
                  <a:lnTo>
                    <a:pt x="919" y="1252"/>
                  </a:lnTo>
                  <a:lnTo>
                    <a:pt x="919" y="1247"/>
                  </a:lnTo>
                  <a:lnTo>
                    <a:pt x="918" y="1244"/>
                  </a:lnTo>
                  <a:lnTo>
                    <a:pt x="917" y="1242"/>
                  </a:lnTo>
                  <a:lnTo>
                    <a:pt x="915" y="1238"/>
                  </a:lnTo>
                  <a:lnTo>
                    <a:pt x="912" y="1234"/>
                  </a:lnTo>
                  <a:lnTo>
                    <a:pt x="908" y="1231"/>
                  </a:lnTo>
                  <a:lnTo>
                    <a:pt x="906" y="1230"/>
                  </a:lnTo>
                  <a:lnTo>
                    <a:pt x="904" y="1229"/>
                  </a:lnTo>
                  <a:lnTo>
                    <a:pt x="899" y="1227"/>
                  </a:lnTo>
                  <a:lnTo>
                    <a:pt x="894" y="1227"/>
                  </a:lnTo>
                  <a:lnTo>
                    <a:pt x="889" y="1227"/>
                  </a:lnTo>
                  <a:lnTo>
                    <a:pt x="886" y="1228"/>
                  </a:lnTo>
                  <a:lnTo>
                    <a:pt x="884" y="1229"/>
                  </a:lnTo>
                  <a:lnTo>
                    <a:pt x="879" y="1231"/>
                  </a:lnTo>
                  <a:lnTo>
                    <a:pt x="876" y="1234"/>
                  </a:lnTo>
                  <a:lnTo>
                    <a:pt x="873" y="1238"/>
                  </a:lnTo>
                  <a:lnTo>
                    <a:pt x="871" y="1240"/>
                  </a:lnTo>
                  <a:lnTo>
                    <a:pt x="870" y="1242"/>
                  </a:lnTo>
                  <a:lnTo>
                    <a:pt x="869" y="1247"/>
                  </a:lnTo>
                  <a:lnTo>
                    <a:pt x="868" y="1252"/>
                  </a:lnTo>
                  <a:lnTo>
                    <a:pt x="868" y="1354"/>
                  </a:lnTo>
                  <a:lnTo>
                    <a:pt x="869" y="1359"/>
                  </a:lnTo>
                  <a:lnTo>
                    <a:pt x="869" y="1362"/>
                  </a:lnTo>
                  <a:lnTo>
                    <a:pt x="870" y="1364"/>
                  </a:lnTo>
                  <a:lnTo>
                    <a:pt x="873" y="1368"/>
                  </a:lnTo>
                  <a:lnTo>
                    <a:pt x="876" y="1372"/>
                  </a:lnTo>
                  <a:lnTo>
                    <a:pt x="879" y="1375"/>
                  </a:lnTo>
                  <a:lnTo>
                    <a:pt x="882" y="1377"/>
                  </a:lnTo>
                  <a:lnTo>
                    <a:pt x="884" y="1378"/>
                  </a:lnTo>
                  <a:lnTo>
                    <a:pt x="889" y="1379"/>
                  </a:lnTo>
                  <a:lnTo>
                    <a:pt x="894" y="1380"/>
                  </a:lnTo>
                  <a:close/>
                  <a:moveTo>
                    <a:pt x="1431" y="1482"/>
                  </a:moveTo>
                  <a:lnTo>
                    <a:pt x="1431" y="1507"/>
                  </a:lnTo>
                  <a:lnTo>
                    <a:pt x="1430" y="1513"/>
                  </a:lnTo>
                  <a:lnTo>
                    <a:pt x="1430" y="1515"/>
                  </a:lnTo>
                  <a:lnTo>
                    <a:pt x="1429" y="1517"/>
                  </a:lnTo>
                  <a:lnTo>
                    <a:pt x="1427" y="1522"/>
                  </a:lnTo>
                  <a:lnTo>
                    <a:pt x="1422" y="1525"/>
                  </a:lnTo>
                  <a:lnTo>
                    <a:pt x="1419" y="1529"/>
                  </a:lnTo>
                  <a:lnTo>
                    <a:pt x="1417" y="1530"/>
                  </a:lnTo>
                  <a:lnTo>
                    <a:pt x="1414" y="1531"/>
                  </a:lnTo>
                  <a:lnTo>
                    <a:pt x="1410" y="1532"/>
                  </a:lnTo>
                  <a:lnTo>
                    <a:pt x="1404" y="1533"/>
                  </a:lnTo>
                  <a:lnTo>
                    <a:pt x="1200" y="1533"/>
                  </a:lnTo>
                  <a:lnTo>
                    <a:pt x="1195" y="1532"/>
                  </a:lnTo>
                  <a:lnTo>
                    <a:pt x="1193" y="1532"/>
                  </a:lnTo>
                  <a:lnTo>
                    <a:pt x="1190" y="1531"/>
                  </a:lnTo>
                  <a:lnTo>
                    <a:pt x="1186" y="1529"/>
                  </a:lnTo>
                  <a:lnTo>
                    <a:pt x="1182" y="1525"/>
                  </a:lnTo>
                  <a:lnTo>
                    <a:pt x="1179" y="1522"/>
                  </a:lnTo>
                  <a:lnTo>
                    <a:pt x="1178" y="1520"/>
                  </a:lnTo>
                  <a:lnTo>
                    <a:pt x="1177" y="1517"/>
                  </a:lnTo>
                  <a:lnTo>
                    <a:pt x="1175" y="1513"/>
                  </a:lnTo>
                  <a:lnTo>
                    <a:pt x="1175" y="1507"/>
                  </a:lnTo>
                  <a:lnTo>
                    <a:pt x="1175" y="1482"/>
                  </a:lnTo>
                  <a:lnTo>
                    <a:pt x="1175" y="1471"/>
                  </a:lnTo>
                  <a:lnTo>
                    <a:pt x="1177" y="1461"/>
                  </a:lnTo>
                  <a:lnTo>
                    <a:pt x="1179" y="1452"/>
                  </a:lnTo>
                  <a:lnTo>
                    <a:pt x="1183" y="1442"/>
                  </a:lnTo>
                  <a:lnTo>
                    <a:pt x="1187" y="1433"/>
                  </a:lnTo>
                  <a:lnTo>
                    <a:pt x="1192" y="1425"/>
                  </a:lnTo>
                  <a:lnTo>
                    <a:pt x="1195" y="1421"/>
                  </a:lnTo>
                  <a:lnTo>
                    <a:pt x="1198" y="1417"/>
                  </a:lnTo>
                  <a:lnTo>
                    <a:pt x="1205" y="1410"/>
                  </a:lnTo>
                  <a:lnTo>
                    <a:pt x="1212" y="1403"/>
                  </a:lnTo>
                  <a:lnTo>
                    <a:pt x="1220" y="1397"/>
                  </a:lnTo>
                  <a:lnTo>
                    <a:pt x="1228" y="1392"/>
                  </a:lnTo>
                  <a:lnTo>
                    <a:pt x="1237" y="1388"/>
                  </a:lnTo>
                  <a:lnTo>
                    <a:pt x="1246" y="1384"/>
                  </a:lnTo>
                  <a:lnTo>
                    <a:pt x="1256" y="1382"/>
                  </a:lnTo>
                  <a:lnTo>
                    <a:pt x="1261" y="1381"/>
                  </a:lnTo>
                  <a:lnTo>
                    <a:pt x="1266" y="1380"/>
                  </a:lnTo>
                  <a:lnTo>
                    <a:pt x="1277" y="1380"/>
                  </a:lnTo>
                  <a:lnTo>
                    <a:pt x="1328" y="1380"/>
                  </a:lnTo>
                  <a:lnTo>
                    <a:pt x="1338" y="1380"/>
                  </a:lnTo>
                  <a:lnTo>
                    <a:pt x="1348" y="1382"/>
                  </a:lnTo>
                  <a:lnTo>
                    <a:pt x="1358" y="1384"/>
                  </a:lnTo>
                  <a:lnTo>
                    <a:pt x="1368" y="1388"/>
                  </a:lnTo>
                  <a:lnTo>
                    <a:pt x="1376" y="1392"/>
                  </a:lnTo>
                  <a:lnTo>
                    <a:pt x="1385" y="1397"/>
                  </a:lnTo>
                  <a:lnTo>
                    <a:pt x="1389" y="1400"/>
                  </a:lnTo>
                  <a:lnTo>
                    <a:pt x="1393" y="1403"/>
                  </a:lnTo>
                  <a:lnTo>
                    <a:pt x="1400" y="1410"/>
                  </a:lnTo>
                  <a:lnTo>
                    <a:pt x="1407" y="1417"/>
                  </a:lnTo>
                  <a:lnTo>
                    <a:pt x="1412" y="1425"/>
                  </a:lnTo>
                  <a:lnTo>
                    <a:pt x="1418" y="1433"/>
                  </a:lnTo>
                  <a:lnTo>
                    <a:pt x="1422" y="1442"/>
                  </a:lnTo>
                  <a:lnTo>
                    <a:pt x="1426" y="1452"/>
                  </a:lnTo>
                  <a:lnTo>
                    <a:pt x="1429" y="1461"/>
                  </a:lnTo>
                  <a:lnTo>
                    <a:pt x="1430" y="1466"/>
                  </a:lnTo>
                  <a:lnTo>
                    <a:pt x="1430" y="1471"/>
                  </a:lnTo>
                  <a:lnTo>
                    <a:pt x="1431" y="1482"/>
                  </a:lnTo>
                  <a:close/>
                  <a:moveTo>
                    <a:pt x="1379" y="1482"/>
                  </a:moveTo>
                  <a:lnTo>
                    <a:pt x="1379" y="1477"/>
                  </a:lnTo>
                  <a:lnTo>
                    <a:pt x="1378" y="1472"/>
                  </a:lnTo>
                  <a:lnTo>
                    <a:pt x="1377" y="1467"/>
                  </a:lnTo>
                  <a:lnTo>
                    <a:pt x="1375" y="1462"/>
                  </a:lnTo>
                  <a:lnTo>
                    <a:pt x="1373" y="1458"/>
                  </a:lnTo>
                  <a:lnTo>
                    <a:pt x="1370" y="1453"/>
                  </a:lnTo>
                  <a:lnTo>
                    <a:pt x="1367" y="1449"/>
                  </a:lnTo>
                  <a:lnTo>
                    <a:pt x="1364" y="1446"/>
                  </a:lnTo>
                  <a:lnTo>
                    <a:pt x="1360" y="1442"/>
                  </a:lnTo>
                  <a:lnTo>
                    <a:pt x="1356" y="1440"/>
                  </a:lnTo>
                  <a:lnTo>
                    <a:pt x="1352" y="1437"/>
                  </a:lnTo>
                  <a:lnTo>
                    <a:pt x="1348" y="1435"/>
                  </a:lnTo>
                  <a:lnTo>
                    <a:pt x="1343" y="1433"/>
                  </a:lnTo>
                  <a:lnTo>
                    <a:pt x="1338" y="1432"/>
                  </a:lnTo>
                  <a:lnTo>
                    <a:pt x="1333" y="1431"/>
                  </a:lnTo>
                  <a:lnTo>
                    <a:pt x="1328" y="1431"/>
                  </a:lnTo>
                  <a:lnTo>
                    <a:pt x="1277" y="1431"/>
                  </a:lnTo>
                  <a:lnTo>
                    <a:pt x="1272" y="1431"/>
                  </a:lnTo>
                  <a:lnTo>
                    <a:pt x="1266" y="1432"/>
                  </a:lnTo>
                  <a:lnTo>
                    <a:pt x="1262" y="1433"/>
                  </a:lnTo>
                  <a:lnTo>
                    <a:pt x="1257" y="1435"/>
                  </a:lnTo>
                  <a:lnTo>
                    <a:pt x="1252" y="1437"/>
                  </a:lnTo>
                  <a:lnTo>
                    <a:pt x="1248" y="1440"/>
                  </a:lnTo>
                  <a:lnTo>
                    <a:pt x="1244" y="1442"/>
                  </a:lnTo>
                  <a:lnTo>
                    <a:pt x="1241" y="1446"/>
                  </a:lnTo>
                  <a:lnTo>
                    <a:pt x="1237" y="1449"/>
                  </a:lnTo>
                  <a:lnTo>
                    <a:pt x="1234" y="1453"/>
                  </a:lnTo>
                  <a:lnTo>
                    <a:pt x="1232" y="1458"/>
                  </a:lnTo>
                  <a:lnTo>
                    <a:pt x="1230" y="1462"/>
                  </a:lnTo>
                  <a:lnTo>
                    <a:pt x="1228" y="1467"/>
                  </a:lnTo>
                  <a:lnTo>
                    <a:pt x="1227" y="1472"/>
                  </a:lnTo>
                  <a:lnTo>
                    <a:pt x="1226" y="1477"/>
                  </a:lnTo>
                  <a:lnTo>
                    <a:pt x="1226" y="1482"/>
                  </a:lnTo>
                  <a:lnTo>
                    <a:pt x="1379" y="1482"/>
                  </a:lnTo>
                  <a:close/>
                </a:path>
              </a:pathLst>
            </a:custGeom>
            <a:solidFill>
              <a:srgbClr val="53586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srgbClr val="09102B"/>
                </a:solidFill>
                <a:effectLst/>
                <a:uLnTx/>
                <a:uFillTx/>
              </a:endParaRPr>
            </a:p>
          </p:txBody>
        </p:sp>
        <p:sp>
          <p:nvSpPr>
            <p:cNvPr id="42" name="Freeform 46">
              <a:extLst>
                <a:ext uri="{FF2B5EF4-FFF2-40B4-BE49-F238E27FC236}">
                  <a16:creationId xmlns:a16="http://schemas.microsoft.com/office/drawing/2014/main" id="{3512033C-CFD0-4684-8A69-2B070B12B6FA}"/>
                </a:ext>
              </a:extLst>
            </p:cNvPr>
            <p:cNvSpPr>
              <a:spLocks noChangeAspect="1" noEditPoints="1"/>
            </p:cNvSpPr>
            <p:nvPr/>
          </p:nvSpPr>
          <p:spPr bwMode="auto">
            <a:xfrm>
              <a:off x="9214291" y="3174368"/>
              <a:ext cx="262006" cy="262006"/>
            </a:xfrm>
            <a:custGeom>
              <a:avLst/>
              <a:gdLst>
                <a:gd name="T0" fmla="*/ 1520 w 1546"/>
                <a:gd name="T1" fmla="*/ 825 h 1546"/>
                <a:gd name="T2" fmla="*/ 1528 w 1546"/>
                <a:gd name="T3" fmla="*/ 980 h 1546"/>
                <a:gd name="T4" fmla="*/ 1537 w 1546"/>
                <a:gd name="T5" fmla="*/ 1140 h 1546"/>
                <a:gd name="T6" fmla="*/ 1426 w 1546"/>
                <a:gd name="T7" fmla="*/ 1373 h 1546"/>
                <a:gd name="T8" fmla="*/ 1160 w 1546"/>
                <a:gd name="T9" fmla="*/ 1546 h 1546"/>
                <a:gd name="T10" fmla="*/ 997 w 1546"/>
                <a:gd name="T11" fmla="*/ 1545 h 1546"/>
                <a:gd name="T12" fmla="*/ 836 w 1546"/>
                <a:gd name="T13" fmla="*/ 1542 h 1546"/>
                <a:gd name="T14" fmla="*/ 678 w 1546"/>
                <a:gd name="T15" fmla="*/ 1538 h 1546"/>
                <a:gd name="T16" fmla="*/ 519 w 1546"/>
                <a:gd name="T17" fmla="*/ 1532 h 1546"/>
                <a:gd name="T18" fmla="*/ 362 w 1546"/>
                <a:gd name="T19" fmla="*/ 1525 h 1546"/>
                <a:gd name="T20" fmla="*/ 105 w 1546"/>
                <a:gd name="T21" fmla="*/ 1304 h 1546"/>
                <a:gd name="T22" fmla="*/ 184 w 1546"/>
                <a:gd name="T23" fmla="*/ 1372 h 1546"/>
                <a:gd name="T24" fmla="*/ 1391 w 1546"/>
                <a:gd name="T25" fmla="*/ 231 h 1546"/>
                <a:gd name="T26" fmla="*/ 173 w 1546"/>
                <a:gd name="T27" fmla="*/ 184 h 1546"/>
                <a:gd name="T28" fmla="*/ 106 w 1546"/>
                <a:gd name="T29" fmla="*/ 1223 h 1546"/>
                <a:gd name="T30" fmla="*/ 25 w 1546"/>
                <a:gd name="T31" fmla="*/ 1134 h 1546"/>
                <a:gd name="T32" fmla="*/ 25 w 1546"/>
                <a:gd name="T33" fmla="*/ 876 h 1546"/>
                <a:gd name="T34" fmla="*/ 15 w 1546"/>
                <a:gd name="T35" fmla="*/ 720 h 1546"/>
                <a:gd name="T36" fmla="*/ 7 w 1546"/>
                <a:gd name="T37" fmla="*/ 559 h 1546"/>
                <a:gd name="T38" fmla="*/ 3 w 1546"/>
                <a:gd name="T39" fmla="*/ 398 h 1546"/>
                <a:gd name="T40" fmla="*/ 142 w 1546"/>
                <a:gd name="T41" fmla="*/ 142 h 1546"/>
                <a:gd name="T42" fmla="*/ 403 w 1546"/>
                <a:gd name="T43" fmla="*/ 5 h 1546"/>
                <a:gd name="T44" fmla="*/ 564 w 1546"/>
                <a:gd name="T45" fmla="*/ 13 h 1546"/>
                <a:gd name="T46" fmla="*/ 722 w 1546"/>
                <a:gd name="T47" fmla="*/ 25 h 1546"/>
                <a:gd name="T48" fmla="*/ 979 w 1546"/>
                <a:gd name="T49" fmla="*/ 25 h 1546"/>
                <a:gd name="T50" fmla="*/ 1136 w 1546"/>
                <a:gd name="T51" fmla="*/ 15 h 1546"/>
                <a:gd name="T52" fmla="*/ 1373 w 1546"/>
                <a:gd name="T53" fmla="*/ 119 h 1546"/>
                <a:gd name="T54" fmla="*/ 1546 w 1546"/>
                <a:gd name="T55" fmla="*/ 386 h 1546"/>
                <a:gd name="T56" fmla="*/ 1544 w 1546"/>
                <a:gd name="T57" fmla="*/ 550 h 1546"/>
                <a:gd name="T58" fmla="*/ 375 w 1546"/>
                <a:gd name="T59" fmla="*/ 685 h 1546"/>
                <a:gd name="T60" fmla="*/ 1130 w 1546"/>
                <a:gd name="T61" fmla="*/ 364 h 1546"/>
                <a:gd name="T62" fmla="*/ 1130 w 1546"/>
                <a:gd name="T63" fmla="*/ 924 h 1546"/>
                <a:gd name="T64" fmla="*/ 916 w 1546"/>
                <a:gd name="T65" fmla="*/ 970 h 1546"/>
                <a:gd name="T66" fmla="*/ 619 w 1546"/>
                <a:gd name="T67" fmla="*/ 768 h 1546"/>
                <a:gd name="T68" fmla="*/ 614 w 1546"/>
                <a:gd name="T69" fmla="*/ 624 h 1546"/>
                <a:gd name="T70" fmla="*/ 712 w 1546"/>
                <a:gd name="T71" fmla="*/ 733 h 1546"/>
                <a:gd name="T72" fmla="*/ 928 w 1546"/>
                <a:gd name="T73" fmla="*/ 830 h 1546"/>
                <a:gd name="T74" fmla="*/ 917 w 1546"/>
                <a:gd name="T75" fmla="*/ 524 h 1546"/>
                <a:gd name="T76" fmla="*/ 1022 w 1546"/>
                <a:gd name="T77" fmla="*/ 627 h 1546"/>
                <a:gd name="T78" fmla="*/ 1133 w 1546"/>
                <a:gd name="T79" fmla="*/ 855 h 1546"/>
                <a:gd name="T80" fmla="*/ 434 w 1546"/>
                <a:gd name="T81" fmla="*/ 669 h 1546"/>
                <a:gd name="T82" fmla="*/ 480 w 1546"/>
                <a:gd name="T83" fmla="*/ 811 h 1546"/>
                <a:gd name="T84" fmla="*/ 503 w 1546"/>
                <a:gd name="T85" fmla="*/ 1129 h 1546"/>
                <a:gd name="T86" fmla="*/ 732 w 1546"/>
                <a:gd name="T87" fmla="*/ 1041 h 1546"/>
                <a:gd name="T88" fmla="*/ 1059 w 1546"/>
                <a:gd name="T89" fmla="*/ 1100 h 1546"/>
                <a:gd name="T90" fmla="*/ 1182 w 1546"/>
                <a:gd name="T91" fmla="*/ 1183 h 1546"/>
                <a:gd name="T92" fmla="*/ 1040 w 1546"/>
                <a:gd name="T93" fmla="*/ 1196 h 1546"/>
                <a:gd name="T94" fmla="*/ 696 w 1546"/>
                <a:gd name="T95" fmla="*/ 1082 h 1546"/>
                <a:gd name="T96" fmla="*/ 431 w 1546"/>
                <a:gd name="T97" fmla="*/ 1185 h 1546"/>
                <a:gd name="T98" fmla="*/ 403 w 1546"/>
                <a:gd name="T99" fmla="*/ 783 h 1546"/>
                <a:gd name="T100" fmla="*/ 1116 w 1546"/>
                <a:gd name="T101" fmla="*/ 1184 h 1546"/>
                <a:gd name="T102" fmla="*/ 1084 w 1546"/>
                <a:gd name="T103" fmla="*/ 1150 h 1546"/>
                <a:gd name="T104" fmla="*/ 666 w 1546"/>
                <a:gd name="T105" fmla="*/ 681 h 1546"/>
                <a:gd name="T106" fmla="*/ 954 w 1546"/>
                <a:gd name="T107" fmla="*/ 618 h 1546"/>
                <a:gd name="T108" fmla="*/ 935 w 1546"/>
                <a:gd name="T109" fmla="*/ 574 h 1546"/>
                <a:gd name="T110" fmla="*/ 929 w 1546"/>
                <a:gd name="T111" fmla="*/ 910 h 1546"/>
                <a:gd name="T112" fmla="*/ 1285 w 1546"/>
                <a:gd name="T113" fmla="*/ 1277 h 1546"/>
                <a:gd name="T114" fmla="*/ 1238 w 1546"/>
                <a:gd name="T115" fmla="*/ 1268 h 1546"/>
                <a:gd name="T116" fmla="*/ 302 w 1546"/>
                <a:gd name="T117" fmla="*/ 1244 h 1546"/>
                <a:gd name="T118" fmla="*/ 278 w 1546"/>
                <a:gd name="T119" fmla="*/ 1288 h 1546"/>
                <a:gd name="T120" fmla="*/ 1249 w 1546"/>
                <a:gd name="T121" fmla="*/ 262 h 1546"/>
                <a:gd name="T122" fmla="*/ 307 w 1546"/>
                <a:gd name="T123" fmla="*/ 293 h 1546"/>
                <a:gd name="T124" fmla="*/ 260 w 1546"/>
                <a:gd name="T125" fmla="*/ 29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 h="1546">
                  <a:moveTo>
                    <a:pt x="1443" y="566"/>
                  </a:moveTo>
                  <a:lnTo>
                    <a:pt x="1443" y="669"/>
                  </a:lnTo>
                  <a:lnTo>
                    <a:pt x="1520" y="669"/>
                  </a:lnTo>
                  <a:lnTo>
                    <a:pt x="1525" y="670"/>
                  </a:lnTo>
                  <a:lnTo>
                    <a:pt x="1528" y="670"/>
                  </a:lnTo>
                  <a:lnTo>
                    <a:pt x="1530" y="671"/>
                  </a:lnTo>
                  <a:lnTo>
                    <a:pt x="1535" y="674"/>
                  </a:lnTo>
                  <a:lnTo>
                    <a:pt x="1537" y="675"/>
                  </a:lnTo>
                  <a:lnTo>
                    <a:pt x="1538" y="677"/>
                  </a:lnTo>
                  <a:lnTo>
                    <a:pt x="1542" y="681"/>
                  </a:lnTo>
                  <a:lnTo>
                    <a:pt x="1543" y="683"/>
                  </a:lnTo>
                  <a:lnTo>
                    <a:pt x="1544" y="685"/>
                  </a:lnTo>
                  <a:lnTo>
                    <a:pt x="1545" y="690"/>
                  </a:lnTo>
                  <a:lnTo>
                    <a:pt x="1546" y="695"/>
                  </a:lnTo>
                  <a:lnTo>
                    <a:pt x="1545" y="700"/>
                  </a:lnTo>
                  <a:lnTo>
                    <a:pt x="1545" y="704"/>
                  </a:lnTo>
                  <a:lnTo>
                    <a:pt x="1544" y="706"/>
                  </a:lnTo>
                  <a:lnTo>
                    <a:pt x="1542" y="710"/>
                  </a:lnTo>
                  <a:lnTo>
                    <a:pt x="1540" y="712"/>
                  </a:lnTo>
                  <a:lnTo>
                    <a:pt x="1538" y="714"/>
                  </a:lnTo>
                  <a:lnTo>
                    <a:pt x="1535" y="717"/>
                  </a:lnTo>
                  <a:lnTo>
                    <a:pt x="1530" y="720"/>
                  </a:lnTo>
                  <a:lnTo>
                    <a:pt x="1525" y="721"/>
                  </a:lnTo>
                  <a:lnTo>
                    <a:pt x="1520" y="722"/>
                  </a:lnTo>
                  <a:lnTo>
                    <a:pt x="1443" y="722"/>
                  </a:lnTo>
                  <a:lnTo>
                    <a:pt x="1443" y="825"/>
                  </a:lnTo>
                  <a:lnTo>
                    <a:pt x="1520" y="825"/>
                  </a:lnTo>
                  <a:lnTo>
                    <a:pt x="1525" y="825"/>
                  </a:lnTo>
                  <a:lnTo>
                    <a:pt x="1528" y="826"/>
                  </a:lnTo>
                  <a:lnTo>
                    <a:pt x="1530" y="827"/>
                  </a:lnTo>
                  <a:lnTo>
                    <a:pt x="1535" y="829"/>
                  </a:lnTo>
                  <a:lnTo>
                    <a:pt x="1537" y="831"/>
                  </a:lnTo>
                  <a:lnTo>
                    <a:pt x="1538" y="832"/>
                  </a:lnTo>
                  <a:lnTo>
                    <a:pt x="1542" y="836"/>
                  </a:lnTo>
                  <a:lnTo>
                    <a:pt x="1543" y="838"/>
                  </a:lnTo>
                  <a:lnTo>
                    <a:pt x="1544" y="841"/>
                  </a:lnTo>
                  <a:lnTo>
                    <a:pt x="1545" y="845"/>
                  </a:lnTo>
                  <a:lnTo>
                    <a:pt x="1546" y="851"/>
                  </a:lnTo>
                  <a:lnTo>
                    <a:pt x="1545" y="856"/>
                  </a:lnTo>
                  <a:lnTo>
                    <a:pt x="1545" y="858"/>
                  </a:lnTo>
                  <a:lnTo>
                    <a:pt x="1544" y="861"/>
                  </a:lnTo>
                  <a:lnTo>
                    <a:pt x="1542" y="865"/>
                  </a:lnTo>
                  <a:lnTo>
                    <a:pt x="1540" y="867"/>
                  </a:lnTo>
                  <a:lnTo>
                    <a:pt x="1538" y="869"/>
                  </a:lnTo>
                  <a:lnTo>
                    <a:pt x="1535" y="872"/>
                  </a:lnTo>
                  <a:lnTo>
                    <a:pt x="1532" y="873"/>
                  </a:lnTo>
                  <a:lnTo>
                    <a:pt x="1530" y="874"/>
                  </a:lnTo>
                  <a:lnTo>
                    <a:pt x="1525" y="876"/>
                  </a:lnTo>
                  <a:lnTo>
                    <a:pt x="1520" y="876"/>
                  </a:lnTo>
                  <a:lnTo>
                    <a:pt x="1443" y="876"/>
                  </a:lnTo>
                  <a:lnTo>
                    <a:pt x="1443" y="979"/>
                  </a:lnTo>
                  <a:lnTo>
                    <a:pt x="1520" y="979"/>
                  </a:lnTo>
                  <a:lnTo>
                    <a:pt x="1525" y="980"/>
                  </a:lnTo>
                  <a:lnTo>
                    <a:pt x="1528" y="980"/>
                  </a:lnTo>
                  <a:lnTo>
                    <a:pt x="1530" y="981"/>
                  </a:lnTo>
                  <a:lnTo>
                    <a:pt x="1535" y="984"/>
                  </a:lnTo>
                  <a:lnTo>
                    <a:pt x="1537" y="985"/>
                  </a:lnTo>
                  <a:lnTo>
                    <a:pt x="1538" y="987"/>
                  </a:lnTo>
                  <a:lnTo>
                    <a:pt x="1542" y="991"/>
                  </a:lnTo>
                  <a:lnTo>
                    <a:pt x="1543" y="993"/>
                  </a:lnTo>
                  <a:lnTo>
                    <a:pt x="1544" y="995"/>
                  </a:lnTo>
                  <a:lnTo>
                    <a:pt x="1545" y="1000"/>
                  </a:lnTo>
                  <a:lnTo>
                    <a:pt x="1546" y="1005"/>
                  </a:lnTo>
                  <a:lnTo>
                    <a:pt x="1545" y="1010"/>
                  </a:lnTo>
                  <a:lnTo>
                    <a:pt x="1545" y="1013"/>
                  </a:lnTo>
                  <a:lnTo>
                    <a:pt x="1544" y="1015"/>
                  </a:lnTo>
                  <a:lnTo>
                    <a:pt x="1542" y="1019"/>
                  </a:lnTo>
                  <a:lnTo>
                    <a:pt x="1540" y="1021"/>
                  </a:lnTo>
                  <a:lnTo>
                    <a:pt x="1538" y="1023"/>
                  </a:lnTo>
                  <a:lnTo>
                    <a:pt x="1535" y="1026"/>
                  </a:lnTo>
                  <a:lnTo>
                    <a:pt x="1530" y="1029"/>
                  </a:lnTo>
                  <a:lnTo>
                    <a:pt x="1525" y="1030"/>
                  </a:lnTo>
                  <a:lnTo>
                    <a:pt x="1520" y="1031"/>
                  </a:lnTo>
                  <a:lnTo>
                    <a:pt x="1443" y="1031"/>
                  </a:lnTo>
                  <a:lnTo>
                    <a:pt x="1443" y="1134"/>
                  </a:lnTo>
                  <a:lnTo>
                    <a:pt x="1520" y="1134"/>
                  </a:lnTo>
                  <a:lnTo>
                    <a:pt x="1525" y="1134"/>
                  </a:lnTo>
                  <a:lnTo>
                    <a:pt x="1528" y="1135"/>
                  </a:lnTo>
                  <a:lnTo>
                    <a:pt x="1530" y="1136"/>
                  </a:lnTo>
                  <a:lnTo>
                    <a:pt x="1535" y="1138"/>
                  </a:lnTo>
                  <a:lnTo>
                    <a:pt x="1537" y="1140"/>
                  </a:lnTo>
                  <a:lnTo>
                    <a:pt x="1538" y="1141"/>
                  </a:lnTo>
                  <a:lnTo>
                    <a:pt x="1542" y="1145"/>
                  </a:lnTo>
                  <a:lnTo>
                    <a:pt x="1543" y="1147"/>
                  </a:lnTo>
                  <a:lnTo>
                    <a:pt x="1544" y="1150"/>
                  </a:lnTo>
                  <a:lnTo>
                    <a:pt x="1545" y="1154"/>
                  </a:lnTo>
                  <a:lnTo>
                    <a:pt x="1546" y="1160"/>
                  </a:lnTo>
                  <a:lnTo>
                    <a:pt x="1545" y="1165"/>
                  </a:lnTo>
                  <a:lnTo>
                    <a:pt x="1545" y="1167"/>
                  </a:lnTo>
                  <a:lnTo>
                    <a:pt x="1544" y="1170"/>
                  </a:lnTo>
                  <a:lnTo>
                    <a:pt x="1542" y="1174"/>
                  </a:lnTo>
                  <a:lnTo>
                    <a:pt x="1540" y="1176"/>
                  </a:lnTo>
                  <a:lnTo>
                    <a:pt x="1538" y="1178"/>
                  </a:lnTo>
                  <a:lnTo>
                    <a:pt x="1535" y="1181"/>
                  </a:lnTo>
                  <a:lnTo>
                    <a:pt x="1532" y="1182"/>
                  </a:lnTo>
                  <a:lnTo>
                    <a:pt x="1530" y="1183"/>
                  </a:lnTo>
                  <a:lnTo>
                    <a:pt x="1525" y="1185"/>
                  </a:lnTo>
                  <a:lnTo>
                    <a:pt x="1520" y="1185"/>
                  </a:lnTo>
                  <a:lnTo>
                    <a:pt x="1443" y="1185"/>
                  </a:lnTo>
                  <a:lnTo>
                    <a:pt x="1443" y="1314"/>
                  </a:lnTo>
                  <a:lnTo>
                    <a:pt x="1443" y="1320"/>
                  </a:lnTo>
                  <a:lnTo>
                    <a:pt x="1442" y="1326"/>
                  </a:lnTo>
                  <a:lnTo>
                    <a:pt x="1440" y="1339"/>
                  </a:lnTo>
                  <a:lnTo>
                    <a:pt x="1439" y="1345"/>
                  </a:lnTo>
                  <a:lnTo>
                    <a:pt x="1437" y="1351"/>
                  </a:lnTo>
                  <a:lnTo>
                    <a:pt x="1435" y="1356"/>
                  </a:lnTo>
                  <a:lnTo>
                    <a:pt x="1432" y="1362"/>
                  </a:lnTo>
                  <a:lnTo>
                    <a:pt x="1426" y="1373"/>
                  </a:lnTo>
                  <a:lnTo>
                    <a:pt x="1423" y="1379"/>
                  </a:lnTo>
                  <a:lnTo>
                    <a:pt x="1420" y="1384"/>
                  </a:lnTo>
                  <a:lnTo>
                    <a:pt x="1412" y="1394"/>
                  </a:lnTo>
                  <a:lnTo>
                    <a:pt x="1403" y="1403"/>
                  </a:lnTo>
                  <a:lnTo>
                    <a:pt x="1394" y="1412"/>
                  </a:lnTo>
                  <a:lnTo>
                    <a:pt x="1384" y="1420"/>
                  </a:lnTo>
                  <a:lnTo>
                    <a:pt x="1379" y="1423"/>
                  </a:lnTo>
                  <a:lnTo>
                    <a:pt x="1373" y="1426"/>
                  </a:lnTo>
                  <a:lnTo>
                    <a:pt x="1362" y="1432"/>
                  </a:lnTo>
                  <a:lnTo>
                    <a:pt x="1351" y="1437"/>
                  </a:lnTo>
                  <a:lnTo>
                    <a:pt x="1339" y="1440"/>
                  </a:lnTo>
                  <a:lnTo>
                    <a:pt x="1333" y="1441"/>
                  </a:lnTo>
                  <a:lnTo>
                    <a:pt x="1326" y="1442"/>
                  </a:lnTo>
                  <a:lnTo>
                    <a:pt x="1314" y="1443"/>
                  </a:lnTo>
                  <a:lnTo>
                    <a:pt x="1185" y="1443"/>
                  </a:lnTo>
                  <a:lnTo>
                    <a:pt x="1185" y="1520"/>
                  </a:lnTo>
                  <a:lnTo>
                    <a:pt x="1185" y="1525"/>
                  </a:lnTo>
                  <a:lnTo>
                    <a:pt x="1184" y="1528"/>
                  </a:lnTo>
                  <a:lnTo>
                    <a:pt x="1183" y="1530"/>
                  </a:lnTo>
                  <a:lnTo>
                    <a:pt x="1181" y="1535"/>
                  </a:lnTo>
                  <a:lnTo>
                    <a:pt x="1179" y="1537"/>
                  </a:lnTo>
                  <a:lnTo>
                    <a:pt x="1178" y="1538"/>
                  </a:lnTo>
                  <a:lnTo>
                    <a:pt x="1174" y="1542"/>
                  </a:lnTo>
                  <a:lnTo>
                    <a:pt x="1172" y="1543"/>
                  </a:lnTo>
                  <a:lnTo>
                    <a:pt x="1170" y="1544"/>
                  </a:lnTo>
                  <a:lnTo>
                    <a:pt x="1165" y="1545"/>
                  </a:lnTo>
                  <a:lnTo>
                    <a:pt x="1160" y="1546"/>
                  </a:lnTo>
                  <a:lnTo>
                    <a:pt x="1154" y="1545"/>
                  </a:lnTo>
                  <a:lnTo>
                    <a:pt x="1152" y="1545"/>
                  </a:lnTo>
                  <a:lnTo>
                    <a:pt x="1150" y="1544"/>
                  </a:lnTo>
                  <a:lnTo>
                    <a:pt x="1145" y="1542"/>
                  </a:lnTo>
                  <a:lnTo>
                    <a:pt x="1143" y="1540"/>
                  </a:lnTo>
                  <a:lnTo>
                    <a:pt x="1141" y="1538"/>
                  </a:lnTo>
                  <a:lnTo>
                    <a:pt x="1138" y="1535"/>
                  </a:lnTo>
                  <a:lnTo>
                    <a:pt x="1137" y="1532"/>
                  </a:lnTo>
                  <a:lnTo>
                    <a:pt x="1136" y="1530"/>
                  </a:lnTo>
                  <a:lnTo>
                    <a:pt x="1134" y="1525"/>
                  </a:lnTo>
                  <a:lnTo>
                    <a:pt x="1134" y="1520"/>
                  </a:lnTo>
                  <a:lnTo>
                    <a:pt x="1134" y="1443"/>
                  </a:lnTo>
                  <a:lnTo>
                    <a:pt x="1031" y="1443"/>
                  </a:lnTo>
                  <a:lnTo>
                    <a:pt x="1031" y="1520"/>
                  </a:lnTo>
                  <a:lnTo>
                    <a:pt x="1030" y="1525"/>
                  </a:lnTo>
                  <a:lnTo>
                    <a:pt x="1030" y="1528"/>
                  </a:lnTo>
                  <a:lnTo>
                    <a:pt x="1029" y="1530"/>
                  </a:lnTo>
                  <a:lnTo>
                    <a:pt x="1026" y="1535"/>
                  </a:lnTo>
                  <a:lnTo>
                    <a:pt x="1025" y="1537"/>
                  </a:lnTo>
                  <a:lnTo>
                    <a:pt x="1023" y="1538"/>
                  </a:lnTo>
                  <a:lnTo>
                    <a:pt x="1020" y="1542"/>
                  </a:lnTo>
                  <a:lnTo>
                    <a:pt x="1017" y="1543"/>
                  </a:lnTo>
                  <a:lnTo>
                    <a:pt x="1015" y="1544"/>
                  </a:lnTo>
                  <a:lnTo>
                    <a:pt x="1010" y="1545"/>
                  </a:lnTo>
                  <a:lnTo>
                    <a:pt x="1005" y="1546"/>
                  </a:lnTo>
                  <a:lnTo>
                    <a:pt x="1000" y="1545"/>
                  </a:lnTo>
                  <a:lnTo>
                    <a:pt x="997" y="1545"/>
                  </a:lnTo>
                  <a:lnTo>
                    <a:pt x="995" y="1544"/>
                  </a:lnTo>
                  <a:lnTo>
                    <a:pt x="991" y="1542"/>
                  </a:lnTo>
                  <a:lnTo>
                    <a:pt x="989" y="1540"/>
                  </a:lnTo>
                  <a:lnTo>
                    <a:pt x="987" y="1538"/>
                  </a:lnTo>
                  <a:lnTo>
                    <a:pt x="984" y="1535"/>
                  </a:lnTo>
                  <a:lnTo>
                    <a:pt x="982" y="1532"/>
                  </a:lnTo>
                  <a:lnTo>
                    <a:pt x="981" y="1530"/>
                  </a:lnTo>
                  <a:lnTo>
                    <a:pt x="980" y="1525"/>
                  </a:lnTo>
                  <a:lnTo>
                    <a:pt x="979" y="1520"/>
                  </a:lnTo>
                  <a:lnTo>
                    <a:pt x="979" y="1443"/>
                  </a:lnTo>
                  <a:lnTo>
                    <a:pt x="876" y="1443"/>
                  </a:lnTo>
                  <a:lnTo>
                    <a:pt x="876" y="1520"/>
                  </a:lnTo>
                  <a:lnTo>
                    <a:pt x="876" y="1525"/>
                  </a:lnTo>
                  <a:lnTo>
                    <a:pt x="875" y="1528"/>
                  </a:lnTo>
                  <a:lnTo>
                    <a:pt x="874" y="1530"/>
                  </a:lnTo>
                  <a:lnTo>
                    <a:pt x="872" y="1535"/>
                  </a:lnTo>
                  <a:lnTo>
                    <a:pt x="870" y="1537"/>
                  </a:lnTo>
                  <a:lnTo>
                    <a:pt x="869" y="1538"/>
                  </a:lnTo>
                  <a:lnTo>
                    <a:pt x="865" y="1542"/>
                  </a:lnTo>
                  <a:lnTo>
                    <a:pt x="863" y="1543"/>
                  </a:lnTo>
                  <a:lnTo>
                    <a:pt x="861" y="1544"/>
                  </a:lnTo>
                  <a:lnTo>
                    <a:pt x="856" y="1545"/>
                  </a:lnTo>
                  <a:lnTo>
                    <a:pt x="851" y="1546"/>
                  </a:lnTo>
                  <a:lnTo>
                    <a:pt x="845" y="1545"/>
                  </a:lnTo>
                  <a:lnTo>
                    <a:pt x="843" y="1545"/>
                  </a:lnTo>
                  <a:lnTo>
                    <a:pt x="841" y="1544"/>
                  </a:lnTo>
                  <a:lnTo>
                    <a:pt x="836" y="1542"/>
                  </a:lnTo>
                  <a:lnTo>
                    <a:pt x="834" y="1540"/>
                  </a:lnTo>
                  <a:lnTo>
                    <a:pt x="832" y="1538"/>
                  </a:lnTo>
                  <a:lnTo>
                    <a:pt x="829" y="1535"/>
                  </a:lnTo>
                  <a:lnTo>
                    <a:pt x="828" y="1532"/>
                  </a:lnTo>
                  <a:lnTo>
                    <a:pt x="827" y="1530"/>
                  </a:lnTo>
                  <a:lnTo>
                    <a:pt x="825" y="1525"/>
                  </a:lnTo>
                  <a:lnTo>
                    <a:pt x="825" y="1520"/>
                  </a:lnTo>
                  <a:lnTo>
                    <a:pt x="825" y="1443"/>
                  </a:lnTo>
                  <a:lnTo>
                    <a:pt x="722" y="1443"/>
                  </a:lnTo>
                  <a:lnTo>
                    <a:pt x="722" y="1520"/>
                  </a:lnTo>
                  <a:lnTo>
                    <a:pt x="721" y="1525"/>
                  </a:lnTo>
                  <a:lnTo>
                    <a:pt x="721" y="1528"/>
                  </a:lnTo>
                  <a:lnTo>
                    <a:pt x="720" y="1530"/>
                  </a:lnTo>
                  <a:lnTo>
                    <a:pt x="717" y="1535"/>
                  </a:lnTo>
                  <a:lnTo>
                    <a:pt x="716" y="1537"/>
                  </a:lnTo>
                  <a:lnTo>
                    <a:pt x="714" y="1538"/>
                  </a:lnTo>
                  <a:lnTo>
                    <a:pt x="710" y="1542"/>
                  </a:lnTo>
                  <a:lnTo>
                    <a:pt x="708" y="1543"/>
                  </a:lnTo>
                  <a:lnTo>
                    <a:pt x="706" y="1544"/>
                  </a:lnTo>
                  <a:lnTo>
                    <a:pt x="701" y="1545"/>
                  </a:lnTo>
                  <a:lnTo>
                    <a:pt x="696" y="1546"/>
                  </a:lnTo>
                  <a:lnTo>
                    <a:pt x="691" y="1545"/>
                  </a:lnTo>
                  <a:lnTo>
                    <a:pt x="688" y="1545"/>
                  </a:lnTo>
                  <a:lnTo>
                    <a:pt x="686" y="1544"/>
                  </a:lnTo>
                  <a:lnTo>
                    <a:pt x="682" y="1542"/>
                  </a:lnTo>
                  <a:lnTo>
                    <a:pt x="680" y="1540"/>
                  </a:lnTo>
                  <a:lnTo>
                    <a:pt x="678" y="1538"/>
                  </a:lnTo>
                  <a:lnTo>
                    <a:pt x="675" y="1535"/>
                  </a:lnTo>
                  <a:lnTo>
                    <a:pt x="673" y="1532"/>
                  </a:lnTo>
                  <a:lnTo>
                    <a:pt x="672" y="1530"/>
                  </a:lnTo>
                  <a:lnTo>
                    <a:pt x="671" y="1525"/>
                  </a:lnTo>
                  <a:lnTo>
                    <a:pt x="670" y="1520"/>
                  </a:lnTo>
                  <a:lnTo>
                    <a:pt x="670" y="1443"/>
                  </a:lnTo>
                  <a:lnTo>
                    <a:pt x="567" y="1443"/>
                  </a:lnTo>
                  <a:lnTo>
                    <a:pt x="567" y="1520"/>
                  </a:lnTo>
                  <a:lnTo>
                    <a:pt x="567" y="1525"/>
                  </a:lnTo>
                  <a:lnTo>
                    <a:pt x="566" y="1528"/>
                  </a:lnTo>
                  <a:lnTo>
                    <a:pt x="565" y="1530"/>
                  </a:lnTo>
                  <a:lnTo>
                    <a:pt x="563" y="1535"/>
                  </a:lnTo>
                  <a:lnTo>
                    <a:pt x="561" y="1537"/>
                  </a:lnTo>
                  <a:lnTo>
                    <a:pt x="560" y="1538"/>
                  </a:lnTo>
                  <a:lnTo>
                    <a:pt x="556" y="1542"/>
                  </a:lnTo>
                  <a:lnTo>
                    <a:pt x="554" y="1543"/>
                  </a:lnTo>
                  <a:lnTo>
                    <a:pt x="551" y="1544"/>
                  </a:lnTo>
                  <a:lnTo>
                    <a:pt x="547" y="1545"/>
                  </a:lnTo>
                  <a:lnTo>
                    <a:pt x="541" y="1546"/>
                  </a:lnTo>
                  <a:lnTo>
                    <a:pt x="536" y="1545"/>
                  </a:lnTo>
                  <a:lnTo>
                    <a:pt x="534" y="1545"/>
                  </a:lnTo>
                  <a:lnTo>
                    <a:pt x="531" y="1544"/>
                  </a:lnTo>
                  <a:lnTo>
                    <a:pt x="527" y="1542"/>
                  </a:lnTo>
                  <a:lnTo>
                    <a:pt x="525" y="1540"/>
                  </a:lnTo>
                  <a:lnTo>
                    <a:pt x="523" y="1538"/>
                  </a:lnTo>
                  <a:lnTo>
                    <a:pt x="520" y="1535"/>
                  </a:lnTo>
                  <a:lnTo>
                    <a:pt x="519" y="1532"/>
                  </a:lnTo>
                  <a:lnTo>
                    <a:pt x="518" y="1530"/>
                  </a:lnTo>
                  <a:lnTo>
                    <a:pt x="516" y="1525"/>
                  </a:lnTo>
                  <a:lnTo>
                    <a:pt x="516" y="1520"/>
                  </a:lnTo>
                  <a:lnTo>
                    <a:pt x="516" y="1443"/>
                  </a:lnTo>
                  <a:lnTo>
                    <a:pt x="413" y="1443"/>
                  </a:lnTo>
                  <a:lnTo>
                    <a:pt x="413" y="1520"/>
                  </a:lnTo>
                  <a:lnTo>
                    <a:pt x="412" y="1525"/>
                  </a:lnTo>
                  <a:lnTo>
                    <a:pt x="412" y="1528"/>
                  </a:lnTo>
                  <a:lnTo>
                    <a:pt x="411" y="1530"/>
                  </a:lnTo>
                  <a:lnTo>
                    <a:pt x="408" y="1535"/>
                  </a:lnTo>
                  <a:lnTo>
                    <a:pt x="407" y="1537"/>
                  </a:lnTo>
                  <a:lnTo>
                    <a:pt x="405" y="1538"/>
                  </a:lnTo>
                  <a:lnTo>
                    <a:pt x="401" y="1542"/>
                  </a:lnTo>
                  <a:lnTo>
                    <a:pt x="399" y="1543"/>
                  </a:lnTo>
                  <a:lnTo>
                    <a:pt x="397" y="1544"/>
                  </a:lnTo>
                  <a:lnTo>
                    <a:pt x="392" y="1545"/>
                  </a:lnTo>
                  <a:lnTo>
                    <a:pt x="387" y="1546"/>
                  </a:lnTo>
                  <a:lnTo>
                    <a:pt x="382" y="1545"/>
                  </a:lnTo>
                  <a:lnTo>
                    <a:pt x="379" y="1545"/>
                  </a:lnTo>
                  <a:lnTo>
                    <a:pt x="377" y="1544"/>
                  </a:lnTo>
                  <a:lnTo>
                    <a:pt x="373" y="1542"/>
                  </a:lnTo>
                  <a:lnTo>
                    <a:pt x="371" y="1540"/>
                  </a:lnTo>
                  <a:lnTo>
                    <a:pt x="369" y="1538"/>
                  </a:lnTo>
                  <a:lnTo>
                    <a:pt x="366" y="1535"/>
                  </a:lnTo>
                  <a:lnTo>
                    <a:pt x="364" y="1532"/>
                  </a:lnTo>
                  <a:lnTo>
                    <a:pt x="363" y="1530"/>
                  </a:lnTo>
                  <a:lnTo>
                    <a:pt x="362" y="1525"/>
                  </a:lnTo>
                  <a:lnTo>
                    <a:pt x="361" y="1520"/>
                  </a:lnTo>
                  <a:lnTo>
                    <a:pt x="361" y="1443"/>
                  </a:lnTo>
                  <a:lnTo>
                    <a:pt x="231" y="1443"/>
                  </a:lnTo>
                  <a:lnTo>
                    <a:pt x="219" y="1442"/>
                  </a:lnTo>
                  <a:lnTo>
                    <a:pt x="207" y="1440"/>
                  </a:lnTo>
                  <a:lnTo>
                    <a:pt x="201" y="1439"/>
                  </a:lnTo>
                  <a:lnTo>
                    <a:pt x="195" y="1437"/>
                  </a:lnTo>
                  <a:lnTo>
                    <a:pt x="189" y="1435"/>
                  </a:lnTo>
                  <a:lnTo>
                    <a:pt x="183" y="1432"/>
                  </a:lnTo>
                  <a:lnTo>
                    <a:pt x="172" y="1426"/>
                  </a:lnTo>
                  <a:lnTo>
                    <a:pt x="167" y="1423"/>
                  </a:lnTo>
                  <a:lnTo>
                    <a:pt x="162" y="1420"/>
                  </a:lnTo>
                  <a:lnTo>
                    <a:pt x="152" y="1412"/>
                  </a:lnTo>
                  <a:lnTo>
                    <a:pt x="142" y="1403"/>
                  </a:lnTo>
                  <a:lnTo>
                    <a:pt x="134" y="1394"/>
                  </a:lnTo>
                  <a:lnTo>
                    <a:pt x="126" y="1384"/>
                  </a:lnTo>
                  <a:lnTo>
                    <a:pt x="122" y="1379"/>
                  </a:lnTo>
                  <a:lnTo>
                    <a:pt x="119" y="1373"/>
                  </a:lnTo>
                  <a:lnTo>
                    <a:pt x="113" y="1362"/>
                  </a:lnTo>
                  <a:lnTo>
                    <a:pt x="109" y="1351"/>
                  </a:lnTo>
                  <a:lnTo>
                    <a:pt x="105" y="1339"/>
                  </a:lnTo>
                  <a:lnTo>
                    <a:pt x="104" y="1333"/>
                  </a:lnTo>
                  <a:lnTo>
                    <a:pt x="103" y="1326"/>
                  </a:lnTo>
                  <a:lnTo>
                    <a:pt x="103" y="1314"/>
                  </a:lnTo>
                  <a:lnTo>
                    <a:pt x="103" y="1309"/>
                  </a:lnTo>
                  <a:lnTo>
                    <a:pt x="104" y="1306"/>
                  </a:lnTo>
                  <a:lnTo>
                    <a:pt x="105" y="1304"/>
                  </a:lnTo>
                  <a:lnTo>
                    <a:pt x="107" y="1300"/>
                  </a:lnTo>
                  <a:lnTo>
                    <a:pt x="108" y="1298"/>
                  </a:lnTo>
                  <a:lnTo>
                    <a:pt x="110" y="1296"/>
                  </a:lnTo>
                  <a:lnTo>
                    <a:pt x="114" y="1293"/>
                  </a:lnTo>
                  <a:lnTo>
                    <a:pt x="118" y="1290"/>
                  </a:lnTo>
                  <a:lnTo>
                    <a:pt x="123" y="1289"/>
                  </a:lnTo>
                  <a:lnTo>
                    <a:pt x="128" y="1288"/>
                  </a:lnTo>
                  <a:lnTo>
                    <a:pt x="134" y="1289"/>
                  </a:lnTo>
                  <a:lnTo>
                    <a:pt x="136" y="1290"/>
                  </a:lnTo>
                  <a:lnTo>
                    <a:pt x="138" y="1290"/>
                  </a:lnTo>
                  <a:lnTo>
                    <a:pt x="143" y="1293"/>
                  </a:lnTo>
                  <a:lnTo>
                    <a:pt x="145" y="1294"/>
                  </a:lnTo>
                  <a:lnTo>
                    <a:pt x="147" y="1296"/>
                  </a:lnTo>
                  <a:lnTo>
                    <a:pt x="150" y="1300"/>
                  </a:lnTo>
                  <a:lnTo>
                    <a:pt x="151" y="1302"/>
                  </a:lnTo>
                  <a:lnTo>
                    <a:pt x="152" y="1304"/>
                  </a:lnTo>
                  <a:lnTo>
                    <a:pt x="154" y="1309"/>
                  </a:lnTo>
                  <a:lnTo>
                    <a:pt x="154" y="1314"/>
                  </a:lnTo>
                  <a:lnTo>
                    <a:pt x="155" y="1321"/>
                  </a:lnTo>
                  <a:lnTo>
                    <a:pt x="156" y="1328"/>
                  </a:lnTo>
                  <a:lnTo>
                    <a:pt x="158" y="1335"/>
                  </a:lnTo>
                  <a:lnTo>
                    <a:pt x="161" y="1342"/>
                  </a:lnTo>
                  <a:lnTo>
                    <a:pt x="164" y="1349"/>
                  </a:lnTo>
                  <a:lnTo>
                    <a:pt x="169" y="1355"/>
                  </a:lnTo>
                  <a:lnTo>
                    <a:pt x="173" y="1361"/>
                  </a:lnTo>
                  <a:lnTo>
                    <a:pt x="179" y="1367"/>
                  </a:lnTo>
                  <a:lnTo>
                    <a:pt x="184" y="1372"/>
                  </a:lnTo>
                  <a:lnTo>
                    <a:pt x="190" y="1377"/>
                  </a:lnTo>
                  <a:lnTo>
                    <a:pt x="197" y="1381"/>
                  </a:lnTo>
                  <a:lnTo>
                    <a:pt x="203" y="1385"/>
                  </a:lnTo>
                  <a:lnTo>
                    <a:pt x="210" y="1388"/>
                  </a:lnTo>
                  <a:lnTo>
                    <a:pt x="217" y="1390"/>
                  </a:lnTo>
                  <a:lnTo>
                    <a:pt x="224" y="1391"/>
                  </a:lnTo>
                  <a:lnTo>
                    <a:pt x="231" y="1391"/>
                  </a:lnTo>
                  <a:lnTo>
                    <a:pt x="773" y="1391"/>
                  </a:lnTo>
                  <a:lnTo>
                    <a:pt x="1314" y="1391"/>
                  </a:lnTo>
                  <a:lnTo>
                    <a:pt x="1321" y="1391"/>
                  </a:lnTo>
                  <a:lnTo>
                    <a:pt x="1328" y="1390"/>
                  </a:lnTo>
                  <a:lnTo>
                    <a:pt x="1335" y="1388"/>
                  </a:lnTo>
                  <a:lnTo>
                    <a:pt x="1342" y="1385"/>
                  </a:lnTo>
                  <a:lnTo>
                    <a:pt x="1349" y="1381"/>
                  </a:lnTo>
                  <a:lnTo>
                    <a:pt x="1355" y="1377"/>
                  </a:lnTo>
                  <a:lnTo>
                    <a:pt x="1361" y="1372"/>
                  </a:lnTo>
                  <a:lnTo>
                    <a:pt x="1367" y="1367"/>
                  </a:lnTo>
                  <a:lnTo>
                    <a:pt x="1372" y="1361"/>
                  </a:lnTo>
                  <a:lnTo>
                    <a:pt x="1377" y="1355"/>
                  </a:lnTo>
                  <a:lnTo>
                    <a:pt x="1381" y="1349"/>
                  </a:lnTo>
                  <a:lnTo>
                    <a:pt x="1385" y="1342"/>
                  </a:lnTo>
                  <a:lnTo>
                    <a:pt x="1388" y="1335"/>
                  </a:lnTo>
                  <a:lnTo>
                    <a:pt x="1390" y="1328"/>
                  </a:lnTo>
                  <a:lnTo>
                    <a:pt x="1391" y="1321"/>
                  </a:lnTo>
                  <a:lnTo>
                    <a:pt x="1391" y="1314"/>
                  </a:lnTo>
                  <a:lnTo>
                    <a:pt x="1391" y="773"/>
                  </a:lnTo>
                  <a:lnTo>
                    <a:pt x="1391" y="231"/>
                  </a:lnTo>
                  <a:lnTo>
                    <a:pt x="1391" y="224"/>
                  </a:lnTo>
                  <a:lnTo>
                    <a:pt x="1390" y="217"/>
                  </a:lnTo>
                  <a:lnTo>
                    <a:pt x="1388" y="210"/>
                  </a:lnTo>
                  <a:lnTo>
                    <a:pt x="1385" y="203"/>
                  </a:lnTo>
                  <a:lnTo>
                    <a:pt x="1381" y="197"/>
                  </a:lnTo>
                  <a:lnTo>
                    <a:pt x="1377" y="190"/>
                  </a:lnTo>
                  <a:lnTo>
                    <a:pt x="1372" y="184"/>
                  </a:lnTo>
                  <a:lnTo>
                    <a:pt x="1367" y="179"/>
                  </a:lnTo>
                  <a:lnTo>
                    <a:pt x="1361" y="173"/>
                  </a:lnTo>
                  <a:lnTo>
                    <a:pt x="1355" y="169"/>
                  </a:lnTo>
                  <a:lnTo>
                    <a:pt x="1349" y="164"/>
                  </a:lnTo>
                  <a:lnTo>
                    <a:pt x="1342" y="161"/>
                  </a:lnTo>
                  <a:lnTo>
                    <a:pt x="1335" y="158"/>
                  </a:lnTo>
                  <a:lnTo>
                    <a:pt x="1328" y="156"/>
                  </a:lnTo>
                  <a:lnTo>
                    <a:pt x="1321" y="155"/>
                  </a:lnTo>
                  <a:lnTo>
                    <a:pt x="1314" y="154"/>
                  </a:lnTo>
                  <a:lnTo>
                    <a:pt x="773" y="154"/>
                  </a:lnTo>
                  <a:lnTo>
                    <a:pt x="231" y="154"/>
                  </a:lnTo>
                  <a:lnTo>
                    <a:pt x="224" y="155"/>
                  </a:lnTo>
                  <a:lnTo>
                    <a:pt x="217" y="156"/>
                  </a:lnTo>
                  <a:lnTo>
                    <a:pt x="210" y="158"/>
                  </a:lnTo>
                  <a:lnTo>
                    <a:pt x="203" y="161"/>
                  </a:lnTo>
                  <a:lnTo>
                    <a:pt x="197" y="164"/>
                  </a:lnTo>
                  <a:lnTo>
                    <a:pt x="190" y="169"/>
                  </a:lnTo>
                  <a:lnTo>
                    <a:pt x="184" y="173"/>
                  </a:lnTo>
                  <a:lnTo>
                    <a:pt x="179" y="179"/>
                  </a:lnTo>
                  <a:lnTo>
                    <a:pt x="173" y="184"/>
                  </a:lnTo>
                  <a:lnTo>
                    <a:pt x="169" y="190"/>
                  </a:lnTo>
                  <a:lnTo>
                    <a:pt x="164" y="197"/>
                  </a:lnTo>
                  <a:lnTo>
                    <a:pt x="161" y="203"/>
                  </a:lnTo>
                  <a:lnTo>
                    <a:pt x="158" y="210"/>
                  </a:lnTo>
                  <a:lnTo>
                    <a:pt x="156" y="217"/>
                  </a:lnTo>
                  <a:lnTo>
                    <a:pt x="155" y="224"/>
                  </a:lnTo>
                  <a:lnTo>
                    <a:pt x="154" y="231"/>
                  </a:lnTo>
                  <a:lnTo>
                    <a:pt x="154" y="721"/>
                  </a:lnTo>
                  <a:lnTo>
                    <a:pt x="154" y="1211"/>
                  </a:lnTo>
                  <a:lnTo>
                    <a:pt x="154" y="1216"/>
                  </a:lnTo>
                  <a:lnTo>
                    <a:pt x="153" y="1219"/>
                  </a:lnTo>
                  <a:lnTo>
                    <a:pt x="152" y="1221"/>
                  </a:lnTo>
                  <a:lnTo>
                    <a:pt x="150" y="1226"/>
                  </a:lnTo>
                  <a:lnTo>
                    <a:pt x="148" y="1228"/>
                  </a:lnTo>
                  <a:lnTo>
                    <a:pt x="147" y="1229"/>
                  </a:lnTo>
                  <a:lnTo>
                    <a:pt x="143" y="1232"/>
                  </a:lnTo>
                  <a:lnTo>
                    <a:pt x="138" y="1235"/>
                  </a:lnTo>
                  <a:lnTo>
                    <a:pt x="134" y="1236"/>
                  </a:lnTo>
                  <a:lnTo>
                    <a:pt x="128" y="1237"/>
                  </a:lnTo>
                  <a:lnTo>
                    <a:pt x="123" y="1236"/>
                  </a:lnTo>
                  <a:lnTo>
                    <a:pt x="121" y="1236"/>
                  </a:lnTo>
                  <a:lnTo>
                    <a:pt x="118" y="1235"/>
                  </a:lnTo>
                  <a:lnTo>
                    <a:pt x="114" y="1232"/>
                  </a:lnTo>
                  <a:lnTo>
                    <a:pt x="112" y="1231"/>
                  </a:lnTo>
                  <a:lnTo>
                    <a:pt x="110" y="1229"/>
                  </a:lnTo>
                  <a:lnTo>
                    <a:pt x="107" y="1226"/>
                  </a:lnTo>
                  <a:lnTo>
                    <a:pt x="106" y="1223"/>
                  </a:lnTo>
                  <a:lnTo>
                    <a:pt x="105" y="1221"/>
                  </a:lnTo>
                  <a:lnTo>
                    <a:pt x="103" y="1216"/>
                  </a:lnTo>
                  <a:lnTo>
                    <a:pt x="103" y="1211"/>
                  </a:lnTo>
                  <a:lnTo>
                    <a:pt x="103" y="1185"/>
                  </a:lnTo>
                  <a:lnTo>
                    <a:pt x="25" y="1185"/>
                  </a:lnTo>
                  <a:lnTo>
                    <a:pt x="20" y="1185"/>
                  </a:lnTo>
                  <a:lnTo>
                    <a:pt x="18" y="1184"/>
                  </a:lnTo>
                  <a:lnTo>
                    <a:pt x="15" y="1183"/>
                  </a:lnTo>
                  <a:lnTo>
                    <a:pt x="11" y="1181"/>
                  </a:lnTo>
                  <a:lnTo>
                    <a:pt x="9" y="1179"/>
                  </a:lnTo>
                  <a:lnTo>
                    <a:pt x="7" y="1178"/>
                  </a:lnTo>
                  <a:lnTo>
                    <a:pt x="4" y="1174"/>
                  </a:lnTo>
                  <a:lnTo>
                    <a:pt x="3" y="1172"/>
                  </a:lnTo>
                  <a:lnTo>
                    <a:pt x="2" y="1170"/>
                  </a:lnTo>
                  <a:lnTo>
                    <a:pt x="0" y="1165"/>
                  </a:lnTo>
                  <a:lnTo>
                    <a:pt x="0" y="1160"/>
                  </a:lnTo>
                  <a:lnTo>
                    <a:pt x="0" y="1154"/>
                  </a:lnTo>
                  <a:lnTo>
                    <a:pt x="1" y="1152"/>
                  </a:lnTo>
                  <a:lnTo>
                    <a:pt x="2" y="1150"/>
                  </a:lnTo>
                  <a:lnTo>
                    <a:pt x="4" y="1145"/>
                  </a:lnTo>
                  <a:lnTo>
                    <a:pt x="5" y="1143"/>
                  </a:lnTo>
                  <a:lnTo>
                    <a:pt x="7" y="1141"/>
                  </a:lnTo>
                  <a:lnTo>
                    <a:pt x="11" y="1138"/>
                  </a:lnTo>
                  <a:lnTo>
                    <a:pt x="13" y="1137"/>
                  </a:lnTo>
                  <a:lnTo>
                    <a:pt x="15" y="1136"/>
                  </a:lnTo>
                  <a:lnTo>
                    <a:pt x="20" y="1134"/>
                  </a:lnTo>
                  <a:lnTo>
                    <a:pt x="25" y="1134"/>
                  </a:lnTo>
                  <a:lnTo>
                    <a:pt x="103" y="1134"/>
                  </a:lnTo>
                  <a:lnTo>
                    <a:pt x="103" y="1031"/>
                  </a:lnTo>
                  <a:lnTo>
                    <a:pt x="25" y="1031"/>
                  </a:lnTo>
                  <a:lnTo>
                    <a:pt x="20" y="1030"/>
                  </a:lnTo>
                  <a:lnTo>
                    <a:pt x="18" y="1030"/>
                  </a:lnTo>
                  <a:lnTo>
                    <a:pt x="15" y="1029"/>
                  </a:lnTo>
                  <a:lnTo>
                    <a:pt x="11" y="1026"/>
                  </a:lnTo>
                  <a:lnTo>
                    <a:pt x="9" y="1025"/>
                  </a:lnTo>
                  <a:lnTo>
                    <a:pt x="7" y="1023"/>
                  </a:lnTo>
                  <a:lnTo>
                    <a:pt x="4" y="1019"/>
                  </a:lnTo>
                  <a:lnTo>
                    <a:pt x="3" y="1017"/>
                  </a:lnTo>
                  <a:lnTo>
                    <a:pt x="2" y="1015"/>
                  </a:lnTo>
                  <a:lnTo>
                    <a:pt x="0" y="1010"/>
                  </a:lnTo>
                  <a:lnTo>
                    <a:pt x="0" y="1005"/>
                  </a:lnTo>
                  <a:lnTo>
                    <a:pt x="0" y="1000"/>
                  </a:lnTo>
                  <a:lnTo>
                    <a:pt x="1" y="997"/>
                  </a:lnTo>
                  <a:lnTo>
                    <a:pt x="2" y="995"/>
                  </a:lnTo>
                  <a:lnTo>
                    <a:pt x="4" y="991"/>
                  </a:lnTo>
                  <a:lnTo>
                    <a:pt x="5" y="989"/>
                  </a:lnTo>
                  <a:lnTo>
                    <a:pt x="7" y="987"/>
                  </a:lnTo>
                  <a:lnTo>
                    <a:pt x="11" y="984"/>
                  </a:lnTo>
                  <a:lnTo>
                    <a:pt x="15" y="981"/>
                  </a:lnTo>
                  <a:lnTo>
                    <a:pt x="20" y="980"/>
                  </a:lnTo>
                  <a:lnTo>
                    <a:pt x="25" y="979"/>
                  </a:lnTo>
                  <a:lnTo>
                    <a:pt x="103" y="979"/>
                  </a:lnTo>
                  <a:lnTo>
                    <a:pt x="103" y="876"/>
                  </a:lnTo>
                  <a:lnTo>
                    <a:pt x="25" y="876"/>
                  </a:lnTo>
                  <a:lnTo>
                    <a:pt x="20" y="876"/>
                  </a:lnTo>
                  <a:lnTo>
                    <a:pt x="18" y="875"/>
                  </a:lnTo>
                  <a:lnTo>
                    <a:pt x="15" y="874"/>
                  </a:lnTo>
                  <a:lnTo>
                    <a:pt x="11" y="872"/>
                  </a:lnTo>
                  <a:lnTo>
                    <a:pt x="9" y="870"/>
                  </a:lnTo>
                  <a:lnTo>
                    <a:pt x="7" y="869"/>
                  </a:lnTo>
                  <a:lnTo>
                    <a:pt x="4" y="865"/>
                  </a:lnTo>
                  <a:lnTo>
                    <a:pt x="3" y="863"/>
                  </a:lnTo>
                  <a:lnTo>
                    <a:pt x="2" y="861"/>
                  </a:lnTo>
                  <a:lnTo>
                    <a:pt x="0" y="856"/>
                  </a:lnTo>
                  <a:lnTo>
                    <a:pt x="0" y="851"/>
                  </a:lnTo>
                  <a:lnTo>
                    <a:pt x="0" y="845"/>
                  </a:lnTo>
                  <a:lnTo>
                    <a:pt x="1" y="843"/>
                  </a:lnTo>
                  <a:lnTo>
                    <a:pt x="2" y="841"/>
                  </a:lnTo>
                  <a:lnTo>
                    <a:pt x="4" y="836"/>
                  </a:lnTo>
                  <a:lnTo>
                    <a:pt x="5" y="834"/>
                  </a:lnTo>
                  <a:lnTo>
                    <a:pt x="7" y="832"/>
                  </a:lnTo>
                  <a:lnTo>
                    <a:pt x="11" y="829"/>
                  </a:lnTo>
                  <a:lnTo>
                    <a:pt x="15" y="827"/>
                  </a:lnTo>
                  <a:lnTo>
                    <a:pt x="20" y="825"/>
                  </a:lnTo>
                  <a:lnTo>
                    <a:pt x="25" y="825"/>
                  </a:lnTo>
                  <a:lnTo>
                    <a:pt x="103" y="825"/>
                  </a:lnTo>
                  <a:lnTo>
                    <a:pt x="103" y="722"/>
                  </a:lnTo>
                  <a:lnTo>
                    <a:pt x="25" y="722"/>
                  </a:lnTo>
                  <a:lnTo>
                    <a:pt x="20" y="721"/>
                  </a:lnTo>
                  <a:lnTo>
                    <a:pt x="18" y="721"/>
                  </a:lnTo>
                  <a:lnTo>
                    <a:pt x="15" y="720"/>
                  </a:lnTo>
                  <a:lnTo>
                    <a:pt x="11" y="717"/>
                  </a:lnTo>
                  <a:lnTo>
                    <a:pt x="9" y="716"/>
                  </a:lnTo>
                  <a:lnTo>
                    <a:pt x="7" y="714"/>
                  </a:lnTo>
                  <a:lnTo>
                    <a:pt x="4" y="710"/>
                  </a:lnTo>
                  <a:lnTo>
                    <a:pt x="3" y="708"/>
                  </a:lnTo>
                  <a:lnTo>
                    <a:pt x="2" y="706"/>
                  </a:lnTo>
                  <a:lnTo>
                    <a:pt x="0" y="700"/>
                  </a:lnTo>
                  <a:lnTo>
                    <a:pt x="0" y="695"/>
                  </a:lnTo>
                  <a:lnTo>
                    <a:pt x="0" y="690"/>
                  </a:lnTo>
                  <a:lnTo>
                    <a:pt x="1" y="687"/>
                  </a:lnTo>
                  <a:lnTo>
                    <a:pt x="2" y="685"/>
                  </a:lnTo>
                  <a:lnTo>
                    <a:pt x="4" y="681"/>
                  </a:lnTo>
                  <a:lnTo>
                    <a:pt x="5" y="679"/>
                  </a:lnTo>
                  <a:lnTo>
                    <a:pt x="7" y="677"/>
                  </a:lnTo>
                  <a:lnTo>
                    <a:pt x="11" y="674"/>
                  </a:lnTo>
                  <a:lnTo>
                    <a:pt x="15" y="671"/>
                  </a:lnTo>
                  <a:lnTo>
                    <a:pt x="20" y="670"/>
                  </a:lnTo>
                  <a:lnTo>
                    <a:pt x="25" y="669"/>
                  </a:lnTo>
                  <a:lnTo>
                    <a:pt x="103" y="669"/>
                  </a:lnTo>
                  <a:lnTo>
                    <a:pt x="103" y="566"/>
                  </a:lnTo>
                  <a:lnTo>
                    <a:pt x="25" y="566"/>
                  </a:lnTo>
                  <a:lnTo>
                    <a:pt x="20" y="566"/>
                  </a:lnTo>
                  <a:lnTo>
                    <a:pt x="18" y="565"/>
                  </a:lnTo>
                  <a:lnTo>
                    <a:pt x="15" y="564"/>
                  </a:lnTo>
                  <a:lnTo>
                    <a:pt x="11" y="562"/>
                  </a:lnTo>
                  <a:lnTo>
                    <a:pt x="9" y="560"/>
                  </a:lnTo>
                  <a:lnTo>
                    <a:pt x="7" y="559"/>
                  </a:lnTo>
                  <a:lnTo>
                    <a:pt x="4" y="555"/>
                  </a:lnTo>
                  <a:lnTo>
                    <a:pt x="3" y="553"/>
                  </a:lnTo>
                  <a:lnTo>
                    <a:pt x="2" y="550"/>
                  </a:lnTo>
                  <a:lnTo>
                    <a:pt x="0" y="546"/>
                  </a:lnTo>
                  <a:lnTo>
                    <a:pt x="0" y="540"/>
                  </a:lnTo>
                  <a:lnTo>
                    <a:pt x="0" y="535"/>
                  </a:lnTo>
                  <a:lnTo>
                    <a:pt x="1" y="533"/>
                  </a:lnTo>
                  <a:lnTo>
                    <a:pt x="2" y="530"/>
                  </a:lnTo>
                  <a:lnTo>
                    <a:pt x="4" y="526"/>
                  </a:lnTo>
                  <a:lnTo>
                    <a:pt x="5" y="524"/>
                  </a:lnTo>
                  <a:lnTo>
                    <a:pt x="7" y="522"/>
                  </a:lnTo>
                  <a:lnTo>
                    <a:pt x="11" y="519"/>
                  </a:lnTo>
                  <a:lnTo>
                    <a:pt x="13" y="518"/>
                  </a:lnTo>
                  <a:lnTo>
                    <a:pt x="15" y="517"/>
                  </a:lnTo>
                  <a:lnTo>
                    <a:pt x="20" y="515"/>
                  </a:lnTo>
                  <a:lnTo>
                    <a:pt x="25" y="515"/>
                  </a:lnTo>
                  <a:lnTo>
                    <a:pt x="103" y="515"/>
                  </a:lnTo>
                  <a:lnTo>
                    <a:pt x="103" y="412"/>
                  </a:lnTo>
                  <a:lnTo>
                    <a:pt x="25" y="412"/>
                  </a:lnTo>
                  <a:lnTo>
                    <a:pt x="20" y="411"/>
                  </a:lnTo>
                  <a:lnTo>
                    <a:pt x="18" y="411"/>
                  </a:lnTo>
                  <a:lnTo>
                    <a:pt x="15" y="410"/>
                  </a:lnTo>
                  <a:lnTo>
                    <a:pt x="11" y="407"/>
                  </a:lnTo>
                  <a:lnTo>
                    <a:pt x="9" y="406"/>
                  </a:lnTo>
                  <a:lnTo>
                    <a:pt x="7" y="404"/>
                  </a:lnTo>
                  <a:lnTo>
                    <a:pt x="4" y="400"/>
                  </a:lnTo>
                  <a:lnTo>
                    <a:pt x="3" y="398"/>
                  </a:lnTo>
                  <a:lnTo>
                    <a:pt x="2" y="396"/>
                  </a:lnTo>
                  <a:lnTo>
                    <a:pt x="0" y="391"/>
                  </a:lnTo>
                  <a:lnTo>
                    <a:pt x="0" y="386"/>
                  </a:lnTo>
                  <a:lnTo>
                    <a:pt x="0" y="381"/>
                  </a:lnTo>
                  <a:lnTo>
                    <a:pt x="1" y="378"/>
                  </a:lnTo>
                  <a:lnTo>
                    <a:pt x="2" y="376"/>
                  </a:lnTo>
                  <a:lnTo>
                    <a:pt x="4" y="372"/>
                  </a:lnTo>
                  <a:lnTo>
                    <a:pt x="5" y="370"/>
                  </a:lnTo>
                  <a:lnTo>
                    <a:pt x="7" y="368"/>
                  </a:lnTo>
                  <a:lnTo>
                    <a:pt x="11" y="365"/>
                  </a:lnTo>
                  <a:lnTo>
                    <a:pt x="15" y="362"/>
                  </a:lnTo>
                  <a:lnTo>
                    <a:pt x="20" y="361"/>
                  </a:lnTo>
                  <a:lnTo>
                    <a:pt x="25" y="360"/>
                  </a:lnTo>
                  <a:lnTo>
                    <a:pt x="103" y="360"/>
                  </a:lnTo>
                  <a:lnTo>
                    <a:pt x="103" y="231"/>
                  </a:lnTo>
                  <a:lnTo>
                    <a:pt x="103" y="225"/>
                  </a:lnTo>
                  <a:lnTo>
                    <a:pt x="103" y="219"/>
                  </a:lnTo>
                  <a:lnTo>
                    <a:pt x="105" y="207"/>
                  </a:lnTo>
                  <a:lnTo>
                    <a:pt x="107" y="201"/>
                  </a:lnTo>
                  <a:lnTo>
                    <a:pt x="109" y="195"/>
                  </a:lnTo>
                  <a:lnTo>
                    <a:pt x="111" y="189"/>
                  </a:lnTo>
                  <a:lnTo>
                    <a:pt x="113" y="183"/>
                  </a:lnTo>
                  <a:lnTo>
                    <a:pt x="119" y="172"/>
                  </a:lnTo>
                  <a:lnTo>
                    <a:pt x="122" y="167"/>
                  </a:lnTo>
                  <a:lnTo>
                    <a:pt x="126" y="162"/>
                  </a:lnTo>
                  <a:lnTo>
                    <a:pt x="134" y="152"/>
                  </a:lnTo>
                  <a:lnTo>
                    <a:pt x="142" y="142"/>
                  </a:lnTo>
                  <a:lnTo>
                    <a:pt x="152" y="134"/>
                  </a:lnTo>
                  <a:lnTo>
                    <a:pt x="162" y="126"/>
                  </a:lnTo>
                  <a:lnTo>
                    <a:pt x="167" y="122"/>
                  </a:lnTo>
                  <a:lnTo>
                    <a:pt x="172" y="119"/>
                  </a:lnTo>
                  <a:lnTo>
                    <a:pt x="183" y="113"/>
                  </a:lnTo>
                  <a:lnTo>
                    <a:pt x="195" y="109"/>
                  </a:lnTo>
                  <a:lnTo>
                    <a:pt x="207" y="105"/>
                  </a:lnTo>
                  <a:lnTo>
                    <a:pt x="213" y="104"/>
                  </a:lnTo>
                  <a:lnTo>
                    <a:pt x="219" y="103"/>
                  </a:lnTo>
                  <a:lnTo>
                    <a:pt x="231" y="103"/>
                  </a:lnTo>
                  <a:lnTo>
                    <a:pt x="361" y="103"/>
                  </a:lnTo>
                  <a:lnTo>
                    <a:pt x="361" y="25"/>
                  </a:lnTo>
                  <a:lnTo>
                    <a:pt x="362" y="20"/>
                  </a:lnTo>
                  <a:lnTo>
                    <a:pt x="362" y="18"/>
                  </a:lnTo>
                  <a:lnTo>
                    <a:pt x="363" y="15"/>
                  </a:lnTo>
                  <a:lnTo>
                    <a:pt x="366" y="11"/>
                  </a:lnTo>
                  <a:lnTo>
                    <a:pt x="367" y="9"/>
                  </a:lnTo>
                  <a:lnTo>
                    <a:pt x="369" y="7"/>
                  </a:lnTo>
                  <a:lnTo>
                    <a:pt x="373" y="4"/>
                  </a:lnTo>
                  <a:lnTo>
                    <a:pt x="377" y="2"/>
                  </a:lnTo>
                  <a:lnTo>
                    <a:pt x="382" y="0"/>
                  </a:lnTo>
                  <a:lnTo>
                    <a:pt x="387" y="0"/>
                  </a:lnTo>
                  <a:lnTo>
                    <a:pt x="392" y="0"/>
                  </a:lnTo>
                  <a:lnTo>
                    <a:pt x="395" y="1"/>
                  </a:lnTo>
                  <a:lnTo>
                    <a:pt x="397" y="2"/>
                  </a:lnTo>
                  <a:lnTo>
                    <a:pt x="401" y="4"/>
                  </a:lnTo>
                  <a:lnTo>
                    <a:pt x="403" y="5"/>
                  </a:lnTo>
                  <a:lnTo>
                    <a:pt x="405" y="7"/>
                  </a:lnTo>
                  <a:lnTo>
                    <a:pt x="408" y="11"/>
                  </a:lnTo>
                  <a:lnTo>
                    <a:pt x="410" y="13"/>
                  </a:lnTo>
                  <a:lnTo>
                    <a:pt x="411" y="15"/>
                  </a:lnTo>
                  <a:lnTo>
                    <a:pt x="412" y="20"/>
                  </a:lnTo>
                  <a:lnTo>
                    <a:pt x="413" y="25"/>
                  </a:lnTo>
                  <a:lnTo>
                    <a:pt x="413" y="103"/>
                  </a:lnTo>
                  <a:lnTo>
                    <a:pt x="516" y="103"/>
                  </a:lnTo>
                  <a:lnTo>
                    <a:pt x="516" y="25"/>
                  </a:lnTo>
                  <a:lnTo>
                    <a:pt x="516" y="20"/>
                  </a:lnTo>
                  <a:lnTo>
                    <a:pt x="517" y="18"/>
                  </a:lnTo>
                  <a:lnTo>
                    <a:pt x="518" y="15"/>
                  </a:lnTo>
                  <a:lnTo>
                    <a:pt x="520" y="11"/>
                  </a:lnTo>
                  <a:lnTo>
                    <a:pt x="522" y="9"/>
                  </a:lnTo>
                  <a:lnTo>
                    <a:pt x="523" y="7"/>
                  </a:lnTo>
                  <a:lnTo>
                    <a:pt x="527" y="4"/>
                  </a:lnTo>
                  <a:lnTo>
                    <a:pt x="531" y="2"/>
                  </a:lnTo>
                  <a:lnTo>
                    <a:pt x="536" y="0"/>
                  </a:lnTo>
                  <a:lnTo>
                    <a:pt x="541" y="0"/>
                  </a:lnTo>
                  <a:lnTo>
                    <a:pt x="547" y="0"/>
                  </a:lnTo>
                  <a:lnTo>
                    <a:pt x="549" y="1"/>
                  </a:lnTo>
                  <a:lnTo>
                    <a:pt x="551" y="2"/>
                  </a:lnTo>
                  <a:lnTo>
                    <a:pt x="556" y="4"/>
                  </a:lnTo>
                  <a:lnTo>
                    <a:pt x="558" y="5"/>
                  </a:lnTo>
                  <a:lnTo>
                    <a:pt x="560" y="7"/>
                  </a:lnTo>
                  <a:lnTo>
                    <a:pt x="563" y="11"/>
                  </a:lnTo>
                  <a:lnTo>
                    <a:pt x="564" y="13"/>
                  </a:lnTo>
                  <a:lnTo>
                    <a:pt x="565" y="15"/>
                  </a:lnTo>
                  <a:lnTo>
                    <a:pt x="567" y="20"/>
                  </a:lnTo>
                  <a:lnTo>
                    <a:pt x="567" y="25"/>
                  </a:lnTo>
                  <a:lnTo>
                    <a:pt x="567" y="103"/>
                  </a:lnTo>
                  <a:lnTo>
                    <a:pt x="670" y="103"/>
                  </a:lnTo>
                  <a:lnTo>
                    <a:pt x="670" y="25"/>
                  </a:lnTo>
                  <a:lnTo>
                    <a:pt x="671" y="20"/>
                  </a:lnTo>
                  <a:lnTo>
                    <a:pt x="671" y="18"/>
                  </a:lnTo>
                  <a:lnTo>
                    <a:pt x="672" y="15"/>
                  </a:lnTo>
                  <a:lnTo>
                    <a:pt x="675" y="11"/>
                  </a:lnTo>
                  <a:lnTo>
                    <a:pt x="676" y="9"/>
                  </a:lnTo>
                  <a:lnTo>
                    <a:pt x="678" y="7"/>
                  </a:lnTo>
                  <a:lnTo>
                    <a:pt x="682" y="4"/>
                  </a:lnTo>
                  <a:lnTo>
                    <a:pt x="686" y="2"/>
                  </a:lnTo>
                  <a:lnTo>
                    <a:pt x="691" y="0"/>
                  </a:lnTo>
                  <a:lnTo>
                    <a:pt x="696" y="0"/>
                  </a:lnTo>
                  <a:lnTo>
                    <a:pt x="701" y="0"/>
                  </a:lnTo>
                  <a:lnTo>
                    <a:pt x="704" y="1"/>
                  </a:lnTo>
                  <a:lnTo>
                    <a:pt x="706" y="2"/>
                  </a:lnTo>
                  <a:lnTo>
                    <a:pt x="710" y="4"/>
                  </a:lnTo>
                  <a:lnTo>
                    <a:pt x="712" y="5"/>
                  </a:lnTo>
                  <a:lnTo>
                    <a:pt x="714" y="7"/>
                  </a:lnTo>
                  <a:lnTo>
                    <a:pt x="717" y="11"/>
                  </a:lnTo>
                  <a:lnTo>
                    <a:pt x="719" y="13"/>
                  </a:lnTo>
                  <a:lnTo>
                    <a:pt x="720" y="15"/>
                  </a:lnTo>
                  <a:lnTo>
                    <a:pt x="721" y="20"/>
                  </a:lnTo>
                  <a:lnTo>
                    <a:pt x="722" y="25"/>
                  </a:lnTo>
                  <a:lnTo>
                    <a:pt x="722" y="103"/>
                  </a:lnTo>
                  <a:lnTo>
                    <a:pt x="825" y="103"/>
                  </a:lnTo>
                  <a:lnTo>
                    <a:pt x="825" y="25"/>
                  </a:lnTo>
                  <a:lnTo>
                    <a:pt x="825" y="20"/>
                  </a:lnTo>
                  <a:lnTo>
                    <a:pt x="826" y="18"/>
                  </a:lnTo>
                  <a:lnTo>
                    <a:pt x="827" y="15"/>
                  </a:lnTo>
                  <a:lnTo>
                    <a:pt x="829" y="11"/>
                  </a:lnTo>
                  <a:lnTo>
                    <a:pt x="831" y="9"/>
                  </a:lnTo>
                  <a:lnTo>
                    <a:pt x="832" y="7"/>
                  </a:lnTo>
                  <a:lnTo>
                    <a:pt x="836" y="4"/>
                  </a:lnTo>
                  <a:lnTo>
                    <a:pt x="841" y="2"/>
                  </a:lnTo>
                  <a:lnTo>
                    <a:pt x="845" y="0"/>
                  </a:lnTo>
                  <a:lnTo>
                    <a:pt x="851" y="0"/>
                  </a:lnTo>
                  <a:lnTo>
                    <a:pt x="856" y="0"/>
                  </a:lnTo>
                  <a:lnTo>
                    <a:pt x="858" y="1"/>
                  </a:lnTo>
                  <a:lnTo>
                    <a:pt x="861" y="2"/>
                  </a:lnTo>
                  <a:lnTo>
                    <a:pt x="865" y="4"/>
                  </a:lnTo>
                  <a:lnTo>
                    <a:pt x="867" y="5"/>
                  </a:lnTo>
                  <a:lnTo>
                    <a:pt x="869" y="7"/>
                  </a:lnTo>
                  <a:lnTo>
                    <a:pt x="872" y="11"/>
                  </a:lnTo>
                  <a:lnTo>
                    <a:pt x="873" y="13"/>
                  </a:lnTo>
                  <a:lnTo>
                    <a:pt x="874" y="15"/>
                  </a:lnTo>
                  <a:lnTo>
                    <a:pt x="876" y="20"/>
                  </a:lnTo>
                  <a:lnTo>
                    <a:pt x="876" y="25"/>
                  </a:lnTo>
                  <a:lnTo>
                    <a:pt x="876" y="103"/>
                  </a:lnTo>
                  <a:lnTo>
                    <a:pt x="979" y="103"/>
                  </a:lnTo>
                  <a:lnTo>
                    <a:pt x="979" y="25"/>
                  </a:lnTo>
                  <a:lnTo>
                    <a:pt x="980" y="20"/>
                  </a:lnTo>
                  <a:lnTo>
                    <a:pt x="980" y="18"/>
                  </a:lnTo>
                  <a:lnTo>
                    <a:pt x="981" y="15"/>
                  </a:lnTo>
                  <a:lnTo>
                    <a:pt x="984" y="11"/>
                  </a:lnTo>
                  <a:lnTo>
                    <a:pt x="985" y="9"/>
                  </a:lnTo>
                  <a:lnTo>
                    <a:pt x="987" y="7"/>
                  </a:lnTo>
                  <a:lnTo>
                    <a:pt x="991" y="4"/>
                  </a:lnTo>
                  <a:lnTo>
                    <a:pt x="995" y="2"/>
                  </a:lnTo>
                  <a:lnTo>
                    <a:pt x="1000" y="0"/>
                  </a:lnTo>
                  <a:lnTo>
                    <a:pt x="1005" y="0"/>
                  </a:lnTo>
                  <a:lnTo>
                    <a:pt x="1010" y="0"/>
                  </a:lnTo>
                  <a:lnTo>
                    <a:pt x="1013" y="1"/>
                  </a:lnTo>
                  <a:lnTo>
                    <a:pt x="1015" y="2"/>
                  </a:lnTo>
                  <a:lnTo>
                    <a:pt x="1020" y="4"/>
                  </a:lnTo>
                  <a:lnTo>
                    <a:pt x="1021" y="5"/>
                  </a:lnTo>
                  <a:lnTo>
                    <a:pt x="1023" y="7"/>
                  </a:lnTo>
                  <a:lnTo>
                    <a:pt x="1026" y="11"/>
                  </a:lnTo>
                  <a:lnTo>
                    <a:pt x="1028" y="13"/>
                  </a:lnTo>
                  <a:lnTo>
                    <a:pt x="1029" y="15"/>
                  </a:lnTo>
                  <a:lnTo>
                    <a:pt x="1030" y="20"/>
                  </a:lnTo>
                  <a:lnTo>
                    <a:pt x="1031" y="25"/>
                  </a:lnTo>
                  <a:lnTo>
                    <a:pt x="1031" y="103"/>
                  </a:lnTo>
                  <a:lnTo>
                    <a:pt x="1134" y="103"/>
                  </a:lnTo>
                  <a:lnTo>
                    <a:pt x="1134" y="25"/>
                  </a:lnTo>
                  <a:lnTo>
                    <a:pt x="1134" y="20"/>
                  </a:lnTo>
                  <a:lnTo>
                    <a:pt x="1135" y="18"/>
                  </a:lnTo>
                  <a:lnTo>
                    <a:pt x="1136" y="15"/>
                  </a:lnTo>
                  <a:lnTo>
                    <a:pt x="1138" y="11"/>
                  </a:lnTo>
                  <a:lnTo>
                    <a:pt x="1140" y="9"/>
                  </a:lnTo>
                  <a:lnTo>
                    <a:pt x="1141" y="7"/>
                  </a:lnTo>
                  <a:lnTo>
                    <a:pt x="1145" y="4"/>
                  </a:lnTo>
                  <a:lnTo>
                    <a:pt x="1150" y="2"/>
                  </a:lnTo>
                  <a:lnTo>
                    <a:pt x="1154" y="0"/>
                  </a:lnTo>
                  <a:lnTo>
                    <a:pt x="1160" y="0"/>
                  </a:lnTo>
                  <a:lnTo>
                    <a:pt x="1165" y="0"/>
                  </a:lnTo>
                  <a:lnTo>
                    <a:pt x="1167" y="1"/>
                  </a:lnTo>
                  <a:lnTo>
                    <a:pt x="1170" y="2"/>
                  </a:lnTo>
                  <a:lnTo>
                    <a:pt x="1174" y="4"/>
                  </a:lnTo>
                  <a:lnTo>
                    <a:pt x="1176" y="5"/>
                  </a:lnTo>
                  <a:lnTo>
                    <a:pt x="1178" y="7"/>
                  </a:lnTo>
                  <a:lnTo>
                    <a:pt x="1181" y="11"/>
                  </a:lnTo>
                  <a:lnTo>
                    <a:pt x="1182" y="13"/>
                  </a:lnTo>
                  <a:lnTo>
                    <a:pt x="1183" y="15"/>
                  </a:lnTo>
                  <a:lnTo>
                    <a:pt x="1185" y="20"/>
                  </a:lnTo>
                  <a:lnTo>
                    <a:pt x="1185" y="25"/>
                  </a:lnTo>
                  <a:lnTo>
                    <a:pt x="1185" y="103"/>
                  </a:lnTo>
                  <a:lnTo>
                    <a:pt x="1314" y="103"/>
                  </a:lnTo>
                  <a:lnTo>
                    <a:pt x="1326" y="103"/>
                  </a:lnTo>
                  <a:lnTo>
                    <a:pt x="1339" y="105"/>
                  </a:lnTo>
                  <a:lnTo>
                    <a:pt x="1345" y="107"/>
                  </a:lnTo>
                  <a:lnTo>
                    <a:pt x="1351" y="109"/>
                  </a:lnTo>
                  <a:lnTo>
                    <a:pt x="1356" y="111"/>
                  </a:lnTo>
                  <a:lnTo>
                    <a:pt x="1362" y="113"/>
                  </a:lnTo>
                  <a:lnTo>
                    <a:pt x="1373" y="119"/>
                  </a:lnTo>
                  <a:lnTo>
                    <a:pt x="1379" y="122"/>
                  </a:lnTo>
                  <a:lnTo>
                    <a:pt x="1384" y="126"/>
                  </a:lnTo>
                  <a:lnTo>
                    <a:pt x="1394" y="134"/>
                  </a:lnTo>
                  <a:lnTo>
                    <a:pt x="1403" y="142"/>
                  </a:lnTo>
                  <a:lnTo>
                    <a:pt x="1412" y="152"/>
                  </a:lnTo>
                  <a:lnTo>
                    <a:pt x="1420" y="162"/>
                  </a:lnTo>
                  <a:lnTo>
                    <a:pt x="1423" y="167"/>
                  </a:lnTo>
                  <a:lnTo>
                    <a:pt x="1426" y="172"/>
                  </a:lnTo>
                  <a:lnTo>
                    <a:pt x="1432" y="183"/>
                  </a:lnTo>
                  <a:lnTo>
                    <a:pt x="1437" y="195"/>
                  </a:lnTo>
                  <a:lnTo>
                    <a:pt x="1440" y="207"/>
                  </a:lnTo>
                  <a:lnTo>
                    <a:pt x="1441" y="213"/>
                  </a:lnTo>
                  <a:lnTo>
                    <a:pt x="1442" y="219"/>
                  </a:lnTo>
                  <a:lnTo>
                    <a:pt x="1443" y="231"/>
                  </a:lnTo>
                  <a:lnTo>
                    <a:pt x="1443" y="360"/>
                  </a:lnTo>
                  <a:lnTo>
                    <a:pt x="1520" y="360"/>
                  </a:lnTo>
                  <a:lnTo>
                    <a:pt x="1525" y="361"/>
                  </a:lnTo>
                  <a:lnTo>
                    <a:pt x="1528" y="361"/>
                  </a:lnTo>
                  <a:lnTo>
                    <a:pt x="1530" y="362"/>
                  </a:lnTo>
                  <a:lnTo>
                    <a:pt x="1535" y="365"/>
                  </a:lnTo>
                  <a:lnTo>
                    <a:pt x="1537" y="366"/>
                  </a:lnTo>
                  <a:lnTo>
                    <a:pt x="1538" y="368"/>
                  </a:lnTo>
                  <a:lnTo>
                    <a:pt x="1542" y="372"/>
                  </a:lnTo>
                  <a:lnTo>
                    <a:pt x="1543" y="374"/>
                  </a:lnTo>
                  <a:lnTo>
                    <a:pt x="1544" y="376"/>
                  </a:lnTo>
                  <a:lnTo>
                    <a:pt x="1545" y="381"/>
                  </a:lnTo>
                  <a:lnTo>
                    <a:pt x="1546" y="386"/>
                  </a:lnTo>
                  <a:lnTo>
                    <a:pt x="1545" y="391"/>
                  </a:lnTo>
                  <a:lnTo>
                    <a:pt x="1545" y="394"/>
                  </a:lnTo>
                  <a:lnTo>
                    <a:pt x="1544" y="396"/>
                  </a:lnTo>
                  <a:lnTo>
                    <a:pt x="1542" y="400"/>
                  </a:lnTo>
                  <a:lnTo>
                    <a:pt x="1540" y="402"/>
                  </a:lnTo>
                  <a:lnTo>
                    <a:pt x="1538" y="404"/>
                  </a:lnTo>
                  <a:lnTo>
                    <a:pt x="1535" y="407"/>
                  </a:lnTo>
                  <a:lnTo>
                    <a:pt x="1530" y="410"/>
                  </a:lnTo>
                  <a:lnTo>
                    <a:pt x="1525" y="411"/>
                  </a:lnTo>
                  <a:lnTo>
                    <a:pt x="1520" y="412"/>
                  </a:lnTo>
                  <a:lnTo>
                    <a:pt x="1443" y="412"/>
                  </a:lnTo>
                  <a:lnTo>
                    <a:pt x="1443" y="515"/>
                  </a:lnTo>
                  <a:lnTo>
                    <a:pt x="1520" y="515"/>
                  </a:lnTo>
                  <a:lnTo>
                    <a:pt x="1525" y="515"/>
                  </a:lnTo>
                  <a:lnTo>
                    <a:pt x="1528" y="516"/>
                  </a:lnTo>
                  <a:lnTo>
                    <a:pt x="1530" y="517"/>
                  </a:lnTo>
                  <a:lnTo>
                    <a:pt x="1535" y="519"/>
                  </a:lnTo>
                  <a:lnTo>
                    <a:pt x="1537" y="521"/>
                  </a:lnTo>
                  <a:lnTo>
                    <a:pt x="1538" y="522"/>
                  </a:lnTo>
                  <a:lnTo>
                    <a:pt x="1542" y="526"/>
                  </a:lnTo>
                  <a:lnTo>
                    <a:pt x="1543" y="528"/>
                  </a:lnTo>
                  <a:lnTo>
                    <a:pt x="1544" y="530"/>
                  </a:lnTo>
                  <a:lnTo>
                    <a:pt x="1545" y="535"/>
                  </a:lnTo>
                  <a:lnTo>
                    <a:pt x="1546" y="540"/>
                  </a:lnTo>
                  <a:lnTo>
                    <a:pt x="1545" y="546"/>
                  </a:lnTo>
                  <a:lnTo>
                    <a:pt x="1545" y="548"/>
                  </a:lnTo>
                  <a:lnTo>
                    <a:pt x="1544" y="550"/>
                  </a:lnTo>
                  <a:lnTo>
                    <a:pt x="1542" y="555"/>
                  </a:lnTo>
                  <a:lnTo>
                    <a:pt x="1540" y="557"/>
                  </a:lnTo>
                  <a:lnTo>
                    <a:pt x="1538" y="559"/>
                  </a:lnTo>
                  <a:lnTo>
                    <a:pt x="1535" y="562"/>
                  </a:lnTo>
                  <a:lnTo>
                    <a:pt x="1530" y="564"/>
                  </a:lnTo>
                  <a:lnTo>
                    <a:pt x="1525" y="566"/>
                  </a:lnTo>
                  <a:lnTo>
                    <a:pt x="1520" y="566"/>
                  </a:lnTo>
                  <a:lnTo>
                    <a:pt x="1443" y="566"/>
                  </a:lnTo>
                  <a:close/>
                  <a:moveTo>
                    <a:pt x="464" y="748"/>
                  </a:moveTo>
                  <a:lnTo>
                    <a:pt x="464" y="743"/>
                  </a:lnTo>
                  <a:lnTo>
                    <a:pt x="462" y="739"/>
                  </a:lnTo>
                  <a:lnTo>
                    <a:pt x="459" y="734"/>
                  </a:lnTo>
                  <a:lnTo>
                    <a:pt x="456" y="730"/>
                  </a:lnTo>
                  <a:lnTo>
                    <a:pt x="452" y="727"/>
                  </a:lnTo>
                  <a:lnTo>
                    <a:pt x="447" y="724"/>
                  </a:lnTo>
                  <a:lnTo>
                    <a:pt x="443" y="722"/>
                  </a:lnTo>
                  <a:lnTo>
                    <a:pt x="438" y="722"/>
                  </a:lnTo>
                  <a:lnTo>
                    <a:pt x="431" y="721"/>
                  </a:lnTo>
                  <a:lnTo>
                    <a:pt x="424" y="720"/>
                  </a:lnTo>
                  <a:lnTo>
                    <a:pt x="417" y="718"/>
                  </a:lnTo>
                  <a:lnTo>
                    <a:pt x="410" y="715"/>
                  </a:lnTo>
                  <a:lnTo>
                    <a:pt x="403" y="712"/>
                  </a:lnTo>
                  <a:lnTo>
                    <a:pt x="397" y="708"/>
                  </a:lnTo>
                  <a:lnTo>
                    <a:pt x="391" y="702"/>
                  </a:lnTo>
                  <a:lnTo>
                    <a:pt x="385" y="697"/>
                  </a:lnTo>
                  <a:lnTo>
                    <a:pt x="380" y="691"/>
                  </a:lnTo>
                  <a:lnTo>
                    <a:pt x="375" y="685"/>
                  </a:lnTo>
                  <a:lnTo>
                    <a:pt x="371" y="679"/>
                  </a:lnTo>
                  <a:lnTo>
                    <a:pt x="368" y="672"/>
                  </a:lnTo>
                  <a:lnTo>
                    <a:pt x="365" y="665"/>
                  </a:lnTo>
                  <a:lnTo>
                    <a:pt x="363" y="658"/>
                  </a:lnTo>
                  <a:lnTo>
                    <a:pt x="362" y="651"/>
                  </a:lnTo>
                  <a:lnTo>
                    <a:pt x="361" y="643"/>
                  </a:lnTo>
                  <a:lnTo>
                    <a:pt x="361" y="437"/>
                  </a:lnTo>
                  <a:lnTo>
                    <a:pt x="362" y="430"/>
                  </a:lnTo>
                  <a:lnTo>
                    <a:pt x="363" y="423"/>
                  </a:lnTo>
                  <a:lnTo>
                    <a:pt x="365" y="416"/>
                  </a:lnTo>
                  <a:lnTo>
                    <a:pt x="368" y="409"/>
                  </a:lnTo>
                  <a:lnTo>
                    <a:pt x="371" y="402"/>
                  </a:lnTo>
                  <a:lnTo>
                    <a:pt x="375" y="396"/>
                  </a:lnTo>
                  <a:lnTo>
                    <a:pt x="380" y="390"/>
                  </a:lnTo>
                  <a:lnTo>
                    <a:pt x="385" y="384"/>
                  </a:lnTo>
                  <a:lnTo>
                    <a:pt x="391" y="379"/>
                  </a:lnTo>
                  <a:lnTo>
                    <a:pt x="397" y="374"/>
                  </a:lnTo>
                  <a:lnTo>
                    <a:pt x="403" y="370"/>
                  </a:lnTo>
                  <a:lnTo>
                    <a:pt x="410" y="367"/>
                  </a:lnTo>
                  <a:lnTo>
                    <a:pt x="417" y="364"/>
                  </a:lnTo>
                  <a:lnTo>
                    <a:pt x="424" y="362"/>
                  </a:lnTo>
                  <a:lnTo>
                    <a:pt x="431" y="361"/>
                  </a:lnTo>
                  <a:lnTo>
                    <a:pt x="438" y="360"/>
                  </a:lnTo>
                  <a:lnTo>
                    <a:pt x="1108" y="360"/>
                  </a:lnTo>
                  <a:lnTo>
                    <a:pt x="1116" y="361"/>
                  </a:lnTo>
                  <a:lnTo>
                    <a:pt x="1123" y="362"/>
                  </a:lnTo>
                  <a:lnTo>
                    <a:pt x="1130" y="364"/>
                  </a:lnTo>
                  <a:lnTo>
                    <a:pt x="1137" y="367"/>
                  </a:lnTo>
                  <a:lnTo>
                    <a:pt x="1144" y="370"/>
                  </a:lnTo>
                  <a:lnTo>
                    <a:pt x="1150" y="374"/>
                  </a:lnTo>
                  <a:lnTo>
                    <a:pt x="1156" y="379"/>
                  </a:lnTo>
                  <a:lnTo>
                    <a:pt x="1162" y="384"/>
                  </a:lnTo>
                  <a:lnTo>
                    <a:pt x="1167" y="390"/>
                  </a:lnTo>
                  <a:lnTo>
                    <a:pt x="1171" y="396"/>
                  </a:lnTo>
                  <a:lnTo>
                    <a:pt x="1175" y="402"/>
                  </a:lnTo>
                  <a:lnTo>
                    <a:pt x="1179" y="409"/>
                  </a:lnTo>
                  <a:lnTo>
                    <a:pt x="1182" y="416"/>
                  </a:lnTo>
                  <a:lnTo>
                    <a:pt x="1184" y="423"/>
                  </a:lnTo>
                  <a:lnTo>
                    <a:pt x="1185" y="430"/>
                  </a:lnTo>
                  <a:lnTo>
                    <a:pt x="1185" y="437"/>
                  </a:lnTo>
                  <a:lnTo>
                    <a:pt x="1185" y="851"/>
                  </a:lnTo>
                  <a:lnTo>
                    <a:pt x="1185" y="858"/>
                  </a:lnTo>
                  <a:lnTo>
                    <a:pt x="1184" y="865"/>
                  </a:lnTo>
                  <a:lnTo>
                    <a:pt x="1182" y="872"/>
                  </a:lnTo>
                  <a:lnTo>
                    <a:pt x="1179" y="879"/>
                  </a:lnTo>
                  <a:lnTo>
                    <a:pt x="1175" y="886"/>
                  </a:lnTo>
                  <a:lnTo>
                    <a:pt x="1171" y="892"/>
                  </a:lnTo>
                  <a:lnTo>
                    <a:pt x="1167" y="898"/>
                  </a:lnTo>
                  <a:lnTo>
                    <a:pt x="1162" y="904"/>
                  </a:lnTo>
                  <a:lnTo>
                    <a:pt x="1156" y="909"/>
                  </a:lnTo>
                  <a:lnTo>
                    <a:pt x="1150" y="914"/>
                  </a:lnTo>
                  <a:lnTo>
                    <a:pt x="1144" y="918"/>
                  </a:lnTo>
                  <a:lnTo>
                    <a:pt x="1137" y="921"/>
                  </a:lnTo>
                  <a:lnTo>
                    <a:pt x="1130" y="924"/>
                  </a:lnTo>
                  <a:lnTo>
                    <a:pt x="1123" y="926"/>
                  </a:lnTo>
                  <a:lnTo>
                    <a:pt x="1116" y="927"/>
                  </a:lnTo>
                  <a:lnTo>
                    <a:pt x="1108" y="928"/>
                  </a:lnTo>
                  <a:lnTo>
                    <a:pt x="1026" y="928"/>
                  </a:lnTo>
                  <a:lnTo>
                    <a:pt x="1024" y="933"/>
                  </a:lnTo>
                  <a:lnTo>
                    <a:pt x="1021" y="939"/>
                  </a:lnTo>
                  <a:lnTo>
                    <a:pt x="1018" y="944"/>
                  </a:lnTo>
                  <a:lnTo>
                    <a:pt x="1015" y="948"/>
                  </a:lnTo>
                  <a:lnTo>
                    <a:pt x="1011" y="953"/>
                  </a:lnTo>
                  <a:lnTo>
                    <a:pt x="1007" y="957"/>
                  </a:lnTo>
                  <a:lnTo>
                    <a:pt x="1003" y="961"/>
                  </a:lnTo>
                  <a:lnTo>
                    <a:pt x="998" y="965"/>
                  </a:lnTo>
                  <a:lnTo>
                    <a:pt x="994" y="968"/>
                  </a:lnTo>
                  <a:lnTo>
                    <a:pt x="988" y="971"/>
                  </a:lnTo>
                  <a:lnTo>
                    <a:pt x="983" y="973"/>
                  </a:lnTo>
                  <a:lnTo>
                    <a:pt x="978" y="975"/>
                  </a:lnTo>
                  <a:lnTo>
                    <a:pt x="972" y="977"/>
                  </a:lnTo>
                  <a:lnTo>
                    <a:pt x="966" y="978"/>
                  </a:lnTo>
                  <a:lnTo>
                    <a:pt x="960" y="979"/>
                  </a:lnTo>
                  <a:lnTo>
                    <a:pt x="954" y="979"/>
                  </a:lnTo>
                  <a:lnTo>
                    <a:pt x="947" y="979"/>
                  </a:lnTo>
                  <a:lnTo>
                    <a:pt x="941" y="978"/>
                  </a:lnTo>
                  <a:lnTo>
                    <a:pt x="935" y="977"/>
                  </a:lnTo>
                  <a:lnTo>
                    <a:pt x="930" y="975"/>
                  </a:lnTo>
                  <a:lnTo>
                    <a:pt x="924" y="973"/>
                  </a:lnTo>
                  <a:lnTo>
                    <a:pt x="919" y="971"/>
                  </a:lnTo>
                  <a:lnTo>
                    <a:pt x="916" y="970"/>
                  </a:lnTo>
                  <a:lnTo>
                    <a:pt x="914" y="968"/>
                  </a:lnTo>
                  <a:lnTo>
                    <a:pt x="909" y="965"/>
                  </a:lnTo>
                  <a:lnTo>
                    <a:pt x="904" y="961"/>
                  </a:lnTo>
                  <a:lnTo>
                    <a:pt x="900" y="957"/>
                  </a:lnTo>
                  <a:lnTo>
                    <a:pt x="892" y="948"/>
                  </a:lnTo>
                  <a:lnTo>
                    <a:pt x="889" y="944"/>
                  </a:lnTo>
                  <a:lnTo>
                    <a:pt x="886" y="939"/>
                  </a:lnTo>
                  <a:lnTo>
                    <a:pt x="883" y="933"/>
                  </a:lnTo>
                  <a:lnTo>
                    <a:pt x="881" y="928"/>
                  </a:lnTo>
                  <a:lnTo>
                    <a:pt x="696" y="928"/>
                  </a:lnTo>
                  <a:lnTo>
                    <a:pt x="689" y="927"/>
                  </a:lnTo>
                  <a:lnTo>
                    <a:pt x="681" y="926"/>
                  </a:lnTo>
                  <a:lnTo>
                    <a:pt x="674" y="924"/>
                  </a:lnTo>
                  <a:lnTo>
                    <a:pt x="667" y="921"/>
                  </a:lnTo>
                  <a:lnTo>
                    <a:pt x="660" y="918"/>
                  </a:lnTo>
                  <a:lnTo>
                    <a:pt x="654" y="914"/>
                  </a:lnTo>
                  <a:lnTo>
                    <a:pt x="648" y="909"/>
                  </a:lnTo>
                  <a:lnTo>
                    <a:pt x="642" y="904"/>
                  </a:lnTo>
                  <a:lnTo>
                    <a:pt x="637" y="898"/>
                  </a:lnTo>
                  <a:lnTo>
                    <a:pt x="633" y="892"/>
                  </a:lnTo>
                  <a:lnTo>
                    <a:pt x="629" y="886"/>
                  </a:lnTo>
                  <a:lnTo>
                    <a:pt x="625" y="879"/>
                  </a:lnTo>
                  <a:lnTo>
                    <a:pt x="622" y="872"/>
                  </a:lnTo>
                  <a:lnTo>
                    <a:pt x="620" y="865"/>
                  </a:lnTo>
                  <a:lnTo>
                    <a:pt x="619" y="858"/>
                  </a:lnTo>
                  <a:lnTo>
                    <a:pt x="619" y="851"/>
                  </a:lnTo>
                  <a:lnTo>
                    <a:pt x="619" y="768"/>
                  </a:lnTo>
                  <a:lnTo>
                    <a:pt x="613" y="766"/>
                  </a:lnTo>
                  <a:lnTo>
                    <a:pt x="608" y="764"/>
                  </a:lnTo>
                  <a:lnTo>
                    <a:pt x="603" y="761"/>
                  </a:lnTo>
                  <a:lnTo>
                    <a:pt x="598" y="757"/>
                  </a:lnTo>
                  <a:lnTo>
                    <a:pt x="594" y="754"/>
                  </a:lnTo>
                  <a:lnTo>
                    <a:pt x="589" y="750"/>
                  </a:lnTo>
                  <a:lnTo>
                    <a:pt x="585" y="745"/>
                  </a:lnTo>
                  <a:lnTo>
                    <a:pt x="582" y="741"/>
                  </a:lnTo>
                  <a:lnTo>
                    <a:pt x="576" y="731"/>
                  </a:lnTo>
                  <a:lnTo>
                    <a:pt x="573" y="726"/>
                  </a:lnTo>
                  <a:lnTo>
                    <a:pt x="571" y="720"/>
                  </a:lnTo>
                  <a:lnTo>
                    <a:pt x="569" y="714"/>
                  </a:lnTo>
                  <a:lnTo>
                    <a:pt x="568" y="708"/>
                  </a:lnTo>
                  <a:lnTo>
                    <a:pt x="567" y="701"/>
                  </a:lnTo>
                  <a:lnTo>
                    <a:pt x="567" y="695"/>
                  </a:lnTo>
                  <a:lnTo>
                    <a:pt x="568" y="687"/>
                  </a:lnTo>
                  <a:lnTo>
                    <a:pt x="569" y="679"/>
                  </a:lnTo>
                  <a:lnTo>
                    <a:pt x="571" y="672"/>
                  </a:lnTo>
                  <a:lnTo>
                    <a:pt x="573" y="665"/>
                  </a:lnTo>
                  <a:lnTo>
                    <a:pt x="577" y="658"/>
                  </a:lnTo>
                  <a:lnTo>
                    <a:pt x="580" y="652"/>
                  </a:lnTo>
                  <a:lnTo>
                    <a:pt x="585" y="646"/>
                  </a:lnTo>
                  <a:lnTo>
                    <a:pt x="590" y="640"/>
                  </a:lnTo>
                  <a:lnTo>
                    <a:pt x="595" y="635"/>
                  </a:lnTo>
                  <a:lnTo>
                    <a:pt x="601" y="631"/>
                  </a:lnTo>
                  <a:lnTo>
                    <a:pt x="608" y="627"/>
                  </a:lnTo>
                  <a:lnTo>
                    <a:pt x="614" y="624"/>
                  </a:lnTo>
                  <a:lnTo>
                    <a:pt x="622" y="621"/>
                  </a:lnTo>
                  <a:lnTo>
                    <a:pt x="629" y="619"/>
                  </a:lnTo>
                  <a:lnTo>
                    <a:pt x="637" y="618"/>
                  </a:lnTo>
                  <a:lnTo>
                    <a:pt x="644" y="618"/>
                  </a:lnTo>
                  <a:lnTo>
                    <a:pt x="652" y="618"/>
                  </a:lnTo>
                  <a:lnTo>
                    <a:pt x="660" y="619"/>
                  </a:lnTo>
                  <a:lnTo>
                    <a:pt x="667" y="621"/>
                  </a:lnTo>
                  <a:lnTo>
                    <a:pt x="675" y="624"/>
                  </a:lnTo>
                  <a:lnTo>
                    <a:pt x="681" y="627"/>
                  </a:lnTo>
                  <a:lnTo>
                    <a:pt x="688" y="631"/>
                  </a:lnTo>
                  <a:lnTo>
                    <a:pt x="694" y="635"/>
                  </a:lnTo>
                  <a:lnTo>
                    <a:pt x="699" y="640"/>
                  </a:lnTo>
                  <a:lnTo>
                    <a:pt x="704" y="646"/>
                  </a:lnTo>
                  <a:lnTo>
                    <a:pt x="709" y="652"/>
                  </a:lnTo>
                  <a:lnTo>
                    <a:pt x="712" y="658"/>
                  </a:lnTo>
                  <a:lnTo>
                    <a:pt x="716" y="665"/>
                  </a:lnTo>
                  <a:lnTo>
                    <a:pt x="718" y="672"/>
                  </a:lnTo>
                  <a:lnTo>
                    <a:pt x="720" y="679"/>
                  </a:lnTo>
                  <a:lnTo>
                    <a:pt x="721" y="687"/>
                  </a:lnTo>
                  <a:lnTo>
                    <a:pt x="722" y="695"/>
                  </a:lnTo>
                  <a:lnTo>
                    <a:pt x="722" y="701"/>
                  </a:lnTo>
                  <a:lnTo>
                    <a:pt x="721" y="708"/>
                  </a:lnTo>
                  <a:lnTo>
                    <a:pt x="720" y="714"/>
                  </a:lnTo>
                  <a:lnTo>
                    <a:pt x="718" y="720"/>
                  </a:lnTo>
                  <a:lnTo>
                    <a:pt x="716" y="726"/>
                  </a:lnTo>
                  <a:lnTo>
                    <a:pt x="713" y="731"/>
                  </a:lnTo>
                  <a:lnTo>
                    <a:pt x="712" y="733"/>
                  </a:lnTo>
                  <a:lnTo>
                    <a:pt x="710" y="736"/>
                  </a:lnTo>
                  <a:lnTo>
                    <a:pt x="707" y="741"/>
                  </a:lnTo>
                  <a:lnTo>
                    <a:pt x="704" y="745"/>
                  </a:lnTo>
                  <a:lnTo>
                    <a:pt x="700" y="750"/>
                  </a:lnTo>
                  <a:lnTo>
                    <a:pt x="691" y="757"/>
                  </a:lnTo>
                  <a:lnTo>
                    <a:pt x="681" y="764"/>
                  </a:lnTo>
                  <a:lnTo>
                    <a:pt x="676" y="766"/>
                  </a:lnTo>
                  <a:lnTo>
                    <a:pt x="670" y="769"/>
                  </a:lnTo>
                  <a:lnTo>
                    <a:pt x="670" y="851"/>
                  </a:lnTo>
                  <a:lnTo>
                    <a:pt x="671" y="855"/>
                  </a:lnTo>
                  <a:lnTo>
                    <a:pt x="673" y="859"/>
                  </a:lnTo>
                  <a:lnTo>
                    <a:pt x="675" y="864"/>
                  </a:lnTo>
                  <a:lnTo>
                    <a:pt x="679" y="868"/>
                  </a:lnTo>
                  <a:lnTo>
                    <a:pt x="683" y="871"/>
                  </a:lnTo>
                  <a:lnTo>
                    <a:pt x="687" y="874"/>
                  </a:lnTo>
                  <a:lnTo>
                    <a:pt x="692" y="876"/>
                  </a:lnTo>
                  <a:lnTo>
                    <a:pt x="696" y="876"/>
                  </a:lnTo>
                  <a:lnTo>
                    <a:pt x="881" y="876"/>
                  </a:lnTo>
                  <a:lnTo>
                    <a:pt x="884" y="868"/>
                  </a:lnTo>
                  <a:lnTo>
                    <a:pt x="889" y="861"/>
                  </a:lnTo>
                  <a:lnTo>
                    <a:pt x="894" y="854"/>
                  </a:lnTo>
                  <a:lnTo>
                    <a:pt x="899" y="848"/>
                  </a:lnTo>
                  <a:lnTo>
                    <a:pt x="905" y="842"/>
                  </a:lnTo>
                  <a:lnTo>
                    <a:pt x="912" y="837"/>
                  </a:lnTo>
                  <a:lnTo>
                    <a:pt x="920" y="833"/>
                  </a:lnTo>
                  <a:lnTo>
                    <a:pt x="924" y="831"/>
                  </a:lnTo>
                  <a:lnTo>
                    <a:pt x="928" y="830"/>
                  </a:lnTo>
                  <a:lnTo>
                    <a:pt x="928" y="664"/>
                  </a:lnTo>
                  <a:lnTo>
                    <a:pt x="922" y="662"/>
                  </a:lnTo>
                  <a:lnTo>
                    <a:pt x="917" y="660"/>
                  </a:lnTo>
                  <a:lnTo>
                    <a:pt x="912" y="657"/>
                  </a:lnTo>
                  <a:lnTo>
                    <a:pt x="907" y="653"/>
                  </a:lnTo>
                  <a:lnTo>
                    <a:pt x="903" y="650"/>
                  </a:lnTo>
                  <a:lnTo>
                    <a:pt x="898" y="646"/>
                  </a:lnTo>
                  <a:lnTo>
                    <a:pt x="894" y="641"/>
                  </a:lnTo>
                  <a:lnTo>
                    <a:pt x="891" y="637"/>
                  </a:lnTo>
                  <a:lnTo>
                    <a:pt x="885" y="627"/>
                  </a:lnTo>
                  <a:lnTo>
                    <a:pt x="882" y="621"/>
                  </a:lnTo>
                  <a:lnTo>
                    <a:pt x="880" y="616"/>
                  </a:lnTo>
                  <a:lnTo>
                    <a:pt x="878" y="610"/>
                  </a:lnTo>
                  <a:lnTo>
                    <a:pt x="877" y="604"/>
                  </a:lnTo>
                  <a:lnTo>
                    <a:pt x="877" y="598"/>
                  </a:lnTo>
                  <a:lnTo>
                    <a:pt x="876" y="592"/>
                  </a:lnTo>
                  <a:lnTo>
                    <a:pt x="877" y="584"/>
                  </a:lnTo>
                  <a:lnTo>
                    <a:pt x="878" y="576"/>
                  </a:lnTo>
                  <a:lnTo>
                    <a:pt x="880" y="569"/>
                  </a:lnTo>
                  <a:lnTo>
                    <a:pt x="882" y="562"/>
                  </a:lnTo>
                  <a:lnTo>
                    <a:pt x="886" y="555"/>
                  </a:lnTo>
                  <a:lnTo>
                    <a:pt x="890" y="549"/>
                  </a:lnTo>
                  <a:lnTo>
                    <a:pt x="894" y="543"/>
                  </a:lnTo>
                  <a:lnTo>
                    <a:pt x="899" y="537"/>
                  </a:lnTo>
                  <a:lnTo>
                    <a:pt x="904" y="532"/>
                  </a:lnTo>
                  <a:lnTo>
                    <a:pt x="910" y="528"/>
                  </a:lnTo>
                  <a:lnTo>
                    <a:pt x="917" y="524"/>
                  </a:lnTo>
                  <a:lnTo>
                    <a:pt x="924" y="521"/>
                  </a:lnTo>
                  <a:lnTo>
                    <a:pt x="931" y="518"/>
                  </a:lnTo>
                  <a:lnTo>
                    <a:pt x="938" y="516"/>
                  </a:lnTo>
                  <a:lnTo>
                    <a:pt x="946" y="515"/>
                  </a:lnTo>
                  <a:lnTo>
                    <a:pt x="954" y="515"/>
                  </a:lnTo>
                  <a:lnTo>
                    <a:pt x="961" y="515"/>
                  </a:lnTo>
                  <a:lnTo>
                    <a:pt x="969" y="516"/>
                  </a:lnTo>
                  <a:lnTo>
                    <a:pt x="977" y="518"/>
                  </a:lnTo>
                  <a:lnTo>
                    <a:pt x="984" y="521"/>
                  </a:lnTo>
                  <a:lnTo>
                    <a:pt x="990" y="524"/>
                  </a:lnTo>
                  <a:lnTo>
                    <a:pt x="997" y="528"/>
                  </a:lnTo>
                  <a:lnTo>
                    <a:pt x="1003" y="532"/>
                  </a:lnTo>
                  <a:lnTo>
                    <a:pt x="1008" y="537"/>
                  </a:lnTo>
                  <a:lnTo>
                    <a:pt x="1013" y="543"/>
                  </a:lnTo>
                  <a:lnTo>
                    <a:pt x="1018" y="549"/>
                  </a:lnTo>
                  <a:lnTo>
                    <a:pt x="1022" y="555"/>
                  </a:lnTo>
                  <a:lnTo>
                    <a:pt x="1025" y="562"/>
                  </a:lnTo>
                  <a:lnTo>
                    <a:pt x="1027" y="569"/>
                  </a:lnTo>
                  <a:lnTo>
                    <a:pt x="1029" y="576"/>
                  </a:lnTo>
                  <a:lnTo>
                    <a:pt x="1030" y="584"/>
                  </a:lnTo>
                  <a:lnTo>
                    <a:pt x="1031" y="592"/>
                  </a:lnTo>
                  <a:lnTo>
                    <a:pt x="1031" y="598"/>
                  </a:lnTo>
                  <a:lnTo>
                    <a:pt x="1030" y="604"/>
                  </a:lnTo>
                  <a:lnTo>
                    <a:pt x="1029" y="610"/>
                  </a:lnTo>
                  <a:lnTo>
                    <a:pt x="1027" y="616"/>
                  </a:lnTo>
                  <a:lnTo>
                    <a:pt x="1025" y="621"/>
                  </a:lnTo>
                  <a:lnTo>
                    <a:pt x="1022" y="627"/>
                  </a:lnTo>
                  <a:lnTo>
                    <a:pt x="1021" y="629"/>
                  </a:lnTo>
                  <a:lnTo>
                    <a:pt x="1020" y="632"/>
                  </a:lnTo>
                  <a:lnTo>
                    <a:pt x="1016" y="637"/>
                  </a:lnTo>
                  <a:lnTo>
                    <a:pt x="1013" y="641"/>
                  </a:lnTo>
                  <a:lnTo>
                    <a:pt x="1009" y="646"/>
                  </a:lnTo>
                  <a:lnTo>
                    <a:pt x="1000" y="653"/>
                  </a:lnTo>
                  <a:lnTo>
                    <a:pt x="990" y="660"/>
                  </a:lnTo>
                  <a:lnTo>
                    <a:pt x="985" y="662"/>
                  </a:lnTo>
                  <a:lnTo>
                    <a:pt x="979" y="664"/>
                  </a:lnTo>
                  <a:lnTo>
                    <a:pt x="979" y="830"/>
                  </a:lnTo>
                  <a:lnTo>
                    <a:pt x="987" y="833"/>
                  </a:lnTo>
                  <a:lnTo>
                    <a:pt x="995" y="837"/>
                  </a:lnTo>
                  <a:lnTo>
                    <a:pt x="1002" y="842"/>
                  </a:lnTo>
                  <a:lnTo>
                    <a:pt x="1008" y="848"/>
                  </a:lnTo>
                  <a:lnTo>
                    <a:pt x="1014" y="854"/>
                  </a:lnTo>
                  <a:lnTo>
                    <a:pt x="1019" y="861"/>
                  </a:lnTo>
                  <a:lnTo>
                    <a:pt x="1023" y="868"/>
                  </a:lnTo>
                  <a:lnTo>
                    <a:pt x="1025" y="872"/>
                  </a:lnTo>
                  <a:lnTo>
                    <a:pt x="1026" y="876"/>
                  </a:lnTo>
                  <a:lnTo>
                    <a:pt x="1108" y="876"/>
                  </a:lnTo>
                  <a:lnTo>
                    <a:pt x="1113" y="876"/>
                  </a:lnTo>
                  <a:lnTo>
                    <a:pt x="1117" y="874"/>
                  </a:lnTo>
                  <a:lnTo>
                    <a:pt x="1121" y="871"/>
                  </a:lnTo>
                  <a:lnTo>
                    <a:pt x="1125" y="868"/>
                  </a:lnTo>
                  <a:lnTo>
                    <a:pt x="1129" y="864"/>
                  </a:lnTo>
                  <a:lnTo>
                    <a:pt x="1131" y="859"/>
                  </a:lnTo>
                  <a:lnTo>
                    <a:pt x="1133" y="855"/>
                  </a:lnTo>
                  <a:lnTo>
                    <a:pt x="1134" y="851"/>
                  </a:lnTo>
                  <a:lnTo>
                    <a:pt x="1134" y="437"/>
                  </a:lnTo>
                  <a:lnTo>
                    <a:pt x="1133" y="433"/>
                  </a:lnTo>
                  <a:lnTo>
                    <a:pt x="1131" y="429"/>
                  </a:lnTo>
                  <a:lnTo>
                    <a:pt x="1129" y="424"/>
                  </a:lnTo>
                  <a:lnTo>
                    <a:pt x="1125" y="420"/>
                  </a:lnTo>
                  <a:lnTo>
                    <a:pt x="1121" y="417"/>
                  </a:lnTo>
                  <a:lnTo>
                    <a:pt x="1117" y="414"/>
                  </a:lnTo>
                  <a:lnTo>
                    <a:pt x="1113" y="412"/>
                  </a:lnTo>
                  <a:lnTo>
                    <a:pt x="1108" y="412"/>
                  </a:lnTo>
                  <a:lnTo>
                    <a:pt x="438" y="412"/>
                  </a:lnTo>
                  <a:lnTo>
                    <a:pt x="434" y="412"/>
                  </a:lnTo>
                  <a:lnTo>
                    <a:pt x="430" y="414"/>
                  </a:lnTo>
                  <a:lnTo>
                    <a:pt x="425" y="417"/>
                  </a:lnTo>
                  <a:lnTo>
                    <a:pt x="421" y="420"/>
                  </a:lnTo>
                  <a:lnTo>
                    <a:pt x="418" y="424"/>
                  </a:lnTo>
                  <a:lnTo>
                    <a:pt x="415" y="429"/>
                  </a:lnTo>
                  <a:lnTo>
                    <a:pt x="413" y="433"/>
                  </a:lnTo>
                  <a:lnTo>
                    <a:pt x="413" y="437"/>
                  </a:lnTo>
                  <a:lnTo>
                    <a:pt x="413" y="643"/>
                  </a:lnTo>
                  <a:lnTo>
                    <a:pt x="413" y="648"/>
                  </a:lnTo>
                  <a:lnTo>
                    <a:pt x="415" y="652"/>
                  </a:lnTo>
                  <a:lnTo>
                    <a:pt x="418" y="657"/>
                  </a:lnTo>
                  <a:lnTo>
                    <a:pt x="421" y="661"/>
                  </a:lnTo>
                  <a:lnTo>
                    <a:pt x="425" y="664"/>
                  </a:lnTo>
                  <a:lnTo>
                    <a:pt x="430" y="667"/>
                  </a:lnTo>
                  <a:lnTo>
                    <a:pt x="434" y="669"/>
                  </a:lnTo>
                  <a:lnTo>
                    <a:pt x="438" y="669"/>
                  </a:lnTo>
                  <a:lnTo>
                    <a:pt x="446" y="670"/>
                  </a:lnTo>
                  <a:lnTo>
                    <a:pt x="453" y="671"/>
                  </a:lnTo>
                  <a:lnTo>
                    <a:pt x="460" y="673"/>
                  </a:lnTo>
                  <a:lnTo>
                    <a:pt x="467" y="676"/>
                  </a:lnTo>
                  <a:lnTo>
                    <a:pt x="474" y="679"/>
                  </a:lnTo>
                  <a:lnTo>
                    <a:pt x="480" y="683"/>
                  </a:lnTo>
                  <a:lnTo>
                    <a:pt x="486" y="688"/>
                  </a:lnTo>
                  <a:lnTo>
                    <a:pt x="492" y="693"/>
                  </a:lnTo>
                  <a:lnTo>
                    <a:pt x="497" y="699"/>
                  </a:lnTo>
                  <a:lnTo>
                    <a:pt x="502" y="706"/>
                  </a:lnTo>
                  <a:lnTo>
                    <a:pt x="506" y="712"/>
                  </a:lnTo>
                  <a:lnTo>
                    <a:pt x="509" y="719"/>
                  </a:lnTo>
                  <a:lnTo>
                    <a:pt x="512" y="726"/>
                  </a:lnTo>
                  <a:lnTo>
                    <a:pt x="514" y="733"/>
                  </a:lnTo>
                  <a:lnTo>
                    <a:pt x="515" y="740"/>
                  </a:lnTo>
                  <a:lnTo>
                    <a:pt x="516" y="748"/>
                  </a:lnTo>
                  <a:lnTo>
                    <a:pt x="515" y="755"/>
                  </a:lnTo>
                  <a:lnTo>
                    <a:pt x="514" y="762"/>
                  </a:lnTo>
                  <a:lnTo>
                    <a:pt x="512" y="769"/>
                  </a:lnTo>
                  <a:lnTo>
                    <a:pt x="509" y="776"/>
                  </a:lnTo>
                  <a:lnTo>
                    <a:pt x="506" y="783"/>
                  </a:lnTo>
                  <a:lnTo>
                    <a:pt x="502" y="789"/>
                  </a:lnTo>
                  <a:lnTo>
                    <a:pt x="497" y="795"/>
                  </a:lnTo>
                  <a:lnTo>
                    <a:pt x="492" y="801"/>
                  </a:lnTo>
                  <a:lnTo>
                    <a:pt x="486" y="806"/>
                  </a:lnTo>
                  <a:lnTo>
                    <a:pt x="480" y="811"/>
                  </a:lnTo>
                  <a:lnTo>
                    <a:pt x="474" y="815"/>
                  </a:lnTo>
                  <a:lnTo>
                    <a:pt x="467" y="818"/>
                  </a:lnTo>
                  <a:lnTo>
                    <a:pt x="460" y="821"/>
                  </a:lnTo>
                  <a:lnTo>
                    <a:pt x="453" y="823"/>
                  </a:lnTo>
                  <a:lnTo>
                    <a:pt x="446" y="824"/>
                  </a:lnTo>
                  <a:lnTo>
                    <a:pt x="438" y="825"/>
                  </a:lnTo>
                  <a:lnTo>
                    <a:pt x="434" y="825"/>
                  </a:lnTo>
                  <a:lnTo>
                    <a:pt x="430" y="827"/>
                  </a:lnTo>
                  <a:lnTo>
                    <a:pt x="425" y="830"/>
                  </a:lnTo>
                  <a:lnTo>
                    <a:pt x="421" y="833"/>
                  </a:lnTo>
                  <a:lnTo>
                    <a:pt x="418" y="837"/>
                  </a:lnTo>
                  <a:lnTo>
                    <a:pt x="415" y="842"/>
                  </a:lnTo>
                  <a:lnTo>
                    <a:pt x="413" y="846"/>
                  </a:lnTo>
                  <a:lnTo>
                    <a:pt x="413" y="851"/>
                  </a:lnTo>
                  <a:lnTo>
                    <a:pt x="413" y="1108"/>
                  </a:lnTo>
                  <a:lnTo>
                    <a:pt x="413" y="1113"/>
                  </a:lnTo>
                  <a:lnTo>
                    <a:pt x="415" y="1117"/>
                  </a:lnTo>
                  <a:lnTo>
                    <a:pt x="418" y="1121"/>
                  </a:lnTo>
                  <a:lnTo>
                    <a:pt x="421" y="1125"/>
                  </a:lnTo>
                  <a:lnTo>
                    <a:pt x="425" y="1129"/>
                  </a:lnTo>
                  <a:lnTo>
                    <a:pt x="430" y="1131"/>
                  </a:lnTo>
                  <a:lnTo>
                    <a:pt x="434" y="1133"/>
                  </a:lnTo>
                  <a:lnTo>
                    <a:pt x="438" y="1134"/>
                  </a:lnTo>
                  <a:lnTo>
                    <a:pt x="490" y="1134"/>
                  </a:lnTo>
                  <a:lnTo>
                    <a:pt x="494" y="1133"/>
                  </a:lnTo>
                  <a:lnTo>
                    <a:pt x="499" y="1131"/>
                  </a:lnTo>
                  <a:lnTo>
                    <a:pt x="503" y="1129"/>
                  </a:lnTo>
                  <a:lnTo>
                    <a:pt x="507" y="1125"/>
                  </a:lnTo>
                  <a:lnTo>
                    <a:pt x="511" y="1121"/>
                  </a:lnTo>
                  <a:lnTo>
                    <a:pt x="513" y="1117"/>
                  </a:lnTo>
                  <a:lnTo>
                    <a:pt x="515" y="1113"/>
                  </a:lnTo>
                  <a:lnTo>
                    <a:pt x="516" y="1108"/>
                  </a:lnTo>
                  <a:lnTo>
                    <a:pt x="516" y="1101"/>
                  </a:lnTo>
                  <a:lnTo>
                    <a:pt x="517" y="1093"/>
                  </a:lnTo>
                  <a:lnTo>
                    <a:pt x="519" y="1086"/>
                  </a:lnTo>
                  <a:lnTo>
                    <a:pt x="522" y="1079"/>
                  </a:lnTo>
                  <a:lnTo>
                    <a:pt x="526" y="1073"/>
                  </a:lnTo>
                  <a:lnTo>
                    <a:pt x="530" y="1066"/>
                  </a:lnTo>
                  <a:lnTo>
                    <a:pt x="534" y="1060"/>
                  </a:lnTo>
                  <a:lnTo>
                    <a:pt x="539" y="1055"/>
                  </a:lnTo>
                  <a:lnTo>
                    <a:pt x="545" y="1049"/>
                  </a:lnTo>
                  <a:lnTo>
                    <a:pt x="551" y="1045"/>
                  </a:lnTo>
                  <a:lnTo>
                    <a:pt x="557" y="1041"/>
                  </a:lnTo>
                  <a:lnTo>
                    <a:pt x="564" y="1037"/>
                  </a:lnTo>
                  <a:lnTo>
                    <a:pt x="571" y="1035"/>
                  </a:lnTo>
                  <a:lnTo>
                    <a:pt x="578" y="1033"/>
                  </a:lnTo>
                  <a:lnTo>
                    <a:pt x="586" y="1031"/>
                  </a:lnTo>
                  <a:lnTo>
                    <a:pt x="593" y="1031"/>
                  </a:lnTo>
                  <a:lnTo>
                    <a:pt x="696" y="1031"/>
                  </a:lnTo>
                  <a:lnTo>
                    <a:pt x="703" y="1031"/>
                  </a:lnTo>
                  <a:lnTo>
                    <a:pt x="711" y="1033"/>
                  </a:lnTo>
                  <a:lnTo>
                    <a:pt x="718" y="1035"/>
                  </a:lnTo>
                  <a:lnTo>
                    <a:pt x="725" y="1037"/>
                  </a:lnTo>
                  <a:lnTo>
                    <a:pt x="732" y="1041"/>
                  </a:lnTo>
                  <a:lnTo>
                    <a:pt x="738" y="1045"/>
                  </a:lnTo>
                  <a:lnTo>
                    <a:pt x="744" y="1049"/>
                  </a:lnTo>
                  <a:lnTo>
                    <a:pt x="750" y="1055"/>
                  </a:lnTo>
                  <a:lnTo>
                    <a:pt x="755" y="1060"/>
                  </a:lnTo>
                  <a:lnTo>
                    <a:pt x="759" y="1066"/>
                  </a:lnTo>
                  <a:lnTo>
                    <a:pt x="763" y="1073"/>
                  </a:lnTo>
                  <a:lnTo>
                    <a:pt x="767" y="1079"/>
                  </a:lnTo>
                  <a:lnTo>
                    <a:pt x="770" y="1086"/>
                  </a:lnTo>
                  <a:lnTo>
                    <a:pt x="772" y="1093"/>
                  </a:lnTo>
                  <a:lnTo>
                    <a:pt x="773" y="1101"/>
                  </a:lnTo>
                  <a:lnTo>
                    <a:pt x="773" y="1108"/>
                  </a:lnTo>
                  <a:lnTo>
                    <a:pt x="774" y="1113"/>
                  </a:lnTo>
                  <a:lnTo>
                    <a:pt x="776" y="1117"/>
                  </a:lnTo>
                  <a:lnTo>
                    <a:pt x="778" y="1121"/>
                  </a:lnTo>
                  <a:lnTo>
                    <a:pt x="782" y="1125"/>
                  </a:lnTo>
                  <a:lnTo>
                    <a:pt x="786" y="1129"/>
                  </a:lnTo>
                  <a:lnTo>
                    <a:pt x="790" y="1131"/>
                  </a:lnTo>
                  <a:lnTo>
                    <a:pt x="795" y="1133"/>
                  </a:lnTo>
                  <a:lnTo>
                    <a:pt x="799" y="1134"/>
                  </a:lnTo>
                  <a:lnTo>
                    <a:pt x="1036" y="1134"/>
                  </a:lnTo>
                  <a:lnTo>
                    <a:pt x="1038" y="1128"/>
                  </a:lnTo>
                  <a:lnTo>
                    <a:pt x="1040" y="1123"/>
                  </a:lnTo>
                  <a:lnTo>
                    <a:pt x="1043" y="1118"/>
                  </a:lnTo>
                  <a:lnTo>
                    <a:pt x="1047" y="1113"/>
                  </a:lnTo>
                  <a:lnTo>
                    <a:pt x="1050" y="1109"/>
                  </a:lnTo>
                  <a:lnTo>
                    <a:pt x="1054" y="1104"/>
                  </a:lnTo>
                  <a:lnTo>
                    <a:pt x="1059" y="1100"/>
                  </a:lnTo>
                  <a:lnTo>
                    <a:pt x="1063" y="1097"/>
                  </a:lnTo>
                  <a:lnTo>
                    <a:pt x="1073" y="1091"/>
                  </a:lnTo>
                  <a:lnTo>
                    <a:pt x="1079" y="1088"/>
                  </a:lnTo>
                  <a:lnTo>
                    <a:pt x="1084" y="1086"/>
                  </a:lnTo>
                  <a:lnTo>
                    <a:pt x="1090" y="1085"/>
                  </a:lnTo>
                  <a:lnTo>
                    <a:pt x="1096" y="1083"/>
                  </a:lnTo>
                  <a:lnTo>
                    <a:pt x="1102" y="1083"/>
                  </a:lnTo>
                  <a:lnTo>
                    <a:pt x="1108" y="1082"/>
                  </a:lnTo>
                  <a:lnTo>
                    <a:pt x="1116" y="1083"/>
                  </a:lnTo>
                  <a:lnTo>
                    <a:pt x="1124" y="1084"/>
                  </a:lnTo>
                  <a:lnTo>
                    <a:pt x="1131" y="1086"/>
                  </a:lnTo>
                  <a:lnTo>
                    <a:pt x="1138" y="1088"/>
                  </a:lnTo>
                  <a:lnTo>
                    <a:pt x="1145" y="1092"/>
                  </a:lnTo>
                  <a:lnTo>
                    <a:pt x="1151" y="1096"/>
                  </a:lnTo>
                  <a:lnTo>
                    <a:pt x="1157" y="1100"/>
                  </a:lnTo>
                  <a:lnTo>
                    <a:pt x="1163" y="1105"/>
                  </a:lnTo>
                  <a:lnTo>
                    <a:pt x="1168" y="1110"/>
                  </a:lnTo>
                  <a:lnTo>
                    <a:pt x="1172" y="1116"/>
                  </a:lnTo>
                  <a:lnTo>
                    <a:pt x="1176" y="1123"/>
                  </a:lnTo>
                  <a:lnTo>
                    <a:pt x="1179" y="1130"/>
                  </a:lnTo>
                  <a:lnTo>
                    <a:pt x="1182" y="1137"/>
                  </a:lnTo>
                  <a:lnTo>
                    <a:pt x="1184" y="1144"/>
                  </a:lnTo>
                  <a:lnTo>
                    <a:pt x="1185" y="1152"/>
                  </a:lnTo>
                  <a:lnTo>
                    <a:pt x="1185" y="1160"/>
                  </a:lnTo>
                  <a:lnTo>
                    <a:pt x="1185" y="1167"/>
                  </a:lnTo>
                  <a:lnTo>
                    <a:pt x="1184" y="1175"/>
                  </a:lnTo>
                  <a:lnTo>
                    <a:pt x="1182" y="1183"/>
                  </a:lnTo>
                  <a:lnTo>
                    <a:pt x="1179" y="1190"/>
                  </a:lnTo>
                  <a:lnTo>
                    <a:pt x="1176" y="1196"/>
                  </a:lnTo>
                  <a:lnTo>
                    <a:pt x="1172" y="1203"/>
                  </a:lnTo>
                  <a:lnTo>
                    <a:pt x="1168" y="1209"/>
                  </a:lnTo>
                  <a:lnTo>
                    <a:pt x="1163" y="1214"/>
                  </a:lnTo>
                  <a:lnTo>
                    <a:pt x="1157" y="1219"/>
                  </a:lnTo>
                  <a:lnTo>
                    <a:pt x="1151" y="1224"/>
                  </a:lnTo>
                  <a:lnTo>
                    <a:pt x="1145" y="1228"/>
                  </a:lnTo>
                  <a:lnTo>
                    <a:pt x="1138" y="1231"/>
                  </a:lnTo>
                  <a:lnTo>
                    <a:pt x="1131" y="1233"/>
                  </a:lnTo>
                  <a:lnTo>
                    <a:pt x="1124" y="1235"/>
                  </a:lnTo>
                  <a:lnTo>
                    <a:pt x="1116" y="1236"/>
                  </a:lnTo>
                  <a:lnTo>
                    <a:pt x="1108" y="1237"/>
                  </a:lnTo>
                  <a:lnTo>
                    <a:pt x="1102" y="1237"/>
                  </a:lnTo>
                  <a:lnTo>
                    <a:pt x="1096" y="1236"/>
                  </a:lnTo>
                  <a:lnTo>
                    <a:pt x="1090" y="1235"/>
                  </a:lnTo>
                  <a:lnTo>
                    <a:pt x="1084" y="1233"/>
                  </a:lnTo>
                  <a:lnTo>
                    <a:pt x="1079" y="1231"/>
                  </a:lnTo>
                  <a:lnTo>
                    <a:pt x="1073" y="1228"/>
                  </a:lnTo>
                  <a:lnTo>
                    <a:pt x="1071" y="1227"/>
                  </a:lnTo>
                  <a:lnTo>
                    <a:pt x="1068" y="1226"/>
                  </a:lnTo>
                  <a:lnTo>
                    <a:pt x="1063" y="1222"/>
                  </a:lnTo>
                  <a:lnTo>
                    <a:pt x="1059" y="1219"/>
                  </a:lnTo>
                  <a:lnTo>
                    <a:pt x="1054" y="1215"/>
                  </a:lnTo>
                  <a:lnTo>
                    <a:pt x="1047" y="1206"/>
                  </a:lnTo>
                  <a:lnTo>
                    <a:pt x="1043" y="1201"/>
                  </a:lnTo>
                  <a:lnTo>
                    <a:pt x="1040" y="1196"/>
                  </a:lnTo>
                  <a:lnTo>
                    <a:pt x="1038" y="1191"/>
                  </a:lnTo>
                  <a:lnTo>
                    <a:pt x="1036" y="1185"/>
                  </a:lnTo>
                  <a:lnTo>
                    <a:pt x="799" y="1185"/>
                  </a:lnTo>
                  <a:lnTo>
                    <a:pt x="792" y="1185"/>
                  </a:lnTo>
                  <a:lnTo>
                    <a:pt x="784" y="1184"/>
                  </a:lnTo>
                  <a:lnTo>
                    <a:pt x="777" y="1182"/>
                  </a:lnTo>
                  <a:lnTo>
                    <a:pt x="770" y="1179"/>
                  </a:lnTo>
                  <a:lnTo>
                    <a:pt x="763" y="1175"/>
                  </a:lnTo>
                  <a:lnTo>
                    <a:pt x="757" y="1171"/>
                  </a:lnTo>
                  <a:lnTo>
                    <a:pt x="751" y="1167"/>
                  </a:lnTo>
                  <a:lnTo>
                    <a:pt x="745" y="1162"/>
                  </a:lnTo>
                  <a:lnTo>
                    <a:pt x="740" y="1156"/>
                  </a:lnTo>
                  <a:lnTo>
                    <a:pt x="736" y="1150"/>
                  </a:lnTo>
                  <a:lnTo>
                    <a:pt x="732" y="1144"/>
                  </a:lnTo>
                  <a:lnTo>
                    <a:pt x="728" y="1137"/>
                  </a:lnTo>
                  <a:lnTo>
                    <a:pt x="725" y="1130"/>
                  </a:lnTo>
                  <a:lnTo>
                    <a:pt x="723" y="1123"/>
                  </a:lnTo>
                  <a:lnTo>
                    <a:pt x="722" y="1116"/>
                  </a:lnTo>
                  <a:lnTo>
                    <a:pt x="722" y="1108"/>
                  </a:lnTo>
                  <a:lnTo>
                    <a:pt x="721" y="1104"/>
                  </a:lnTo>
                  <a:lnTo>
                    <a:pt x="719" y="1099"/>
                  </a:lnTo>
                  <a:lnTo>
                    <a:pt x="717" y="1095"/>
                  </a:lnTo>
                  <a:lnTo>
                    <a:pt x="713" y="1091"/>
                  </a:lnTo>
                  <a:lnTo>
                    <a:pt x="709" y="1087"/>
                  </a:lnTo>
                  <a:lnTo>
                    <a:pt x="705" y="1085"/>
                  </a:lnTo>
                  <a:lnTo>
                    <a:pt x="700" y="1083"/>
                  </a:lnTo>
                  <a:lnTo>
                    <a:pt x="696" y="1082"/>
                  </a:lnTo>
                  <a:lnTo>
                    <a:pt x="593" y="1082"/>
                  </a:lnTo>
                  <a:lnTo>
                    <a:pt x="589" y="1083"/>
                  </a:lnTo>
                  <a:lnTo>
                    <a:pt x="584" y="1085"/>
                  </a:lnTo>
                  <a:lnTo>
                    <a:pt x="580" y="1087"/>
                  </a:lnTo>
                  <a:lnTo>
                    <a:pt x="576" y="1091"/>
                  </a:lnTo>
                  <a:lnTo>
                    <a:pt x="572" y="1095"/>
                  </a:lnTo>
                  <a:lnTo>
                    <a:pt x="570" y="1099"/>
                  </a:lnTo>
                  <a:lnTo>
                    <a:pt x="568" y="1104"/>
                  </a:lnTo>
                  <a:lnTo>
                    <a:pt x="567" y="1108"/>
                  </a:lnTo>
                  <a:lnTo>
                    <a:pt x="567" y="1116"/>
                  </a:lnTo>
                  <a:lnTo>
                    <a:pt x="566" y="1123"/>
                  </a:lnTo>
                  <a:lnTo>
                    <a:pt x="563" y="1130"/>
                  </a:lnTo>
                  <a:lnTo>
                    <a:pt x="561" y="1137"/>
                  </a:lnTo>
                  <a:lnTo>
                    <a:pt x="557" y="1144"/>
                  </a:lnTo>
                  <a:lnTo>
                    <a:pt x="553" y="1150"/>
                  </a:lnTo>
                  <a:lnTo>
                    <a:pt x="549" y="1156"/>
                  </a:lnTo>
                  <a:lnTo>
                    <a:pt x="543" y="1162"/>
                  </a:lnTo>
                  <a:lnTo>
                    <a:pt x="538" y="1167"/>
                  </a:lnTo>
                  <a:lnTo>
                    <a:pt x="532" y="1171"/>
                  </a:lnTo>
                  <a:lnTo>
                    <a:pt x="525" y="1175"/>
                  </a:lnTo>
                  <a:lnTo>
                    <a:pt x="519" y="1179"/>
                  </a:lnTo>
                  <a:lnTo>
                    <a:pt x="512" y="1182"/>
                  </a:lnTo>
                  <a:lnTo>
                    <a:pt x="505" y="1184"/>
                  </a:lnTo>
                  <a:lnTo>
                    <a:pt x="497" y="1185"/>
                  </a:lnTo>
                  <a:lnTo>
                    <a:pt x="490" y="1185"/>
                  </a:lnTo>
                  <a:lnTo>
                    <a:pt x="438" y="1185"/>
                  </a:lnTo>
                  <a:lnTo>
                    <a:pt x="431" y="1185"/>
                  </a:lnTo>
                  <a:lnTo>
                    <a:pt x="424" y="1184"/>
                  </a:lnTo>
                  <a:lnTo>
                    <a:pt x="417" y="1182"/>
                  </a:lnTo>
                  <a:lnTo>
                    <a:pt x="410" y="1179"/>
                  </a:lnTo>
                  <a:lnTo>
                    <a:pt x="403" y="1175"/>
                  </a:lnTo>
                  <a:lnTo>
                    <a:pt x="397" y="1171"/>
                  </a:lnTo>
                  <a:lnTo>
                    <a:pt x="391" y="1167"/>
                  </a:lnTo>
                  <a:lnTo>
                    <a:pt x="385" y="1162"/>
                  </a:lnTo>
                  <a:lnTo>
                    <a:pt x="380" y="1156"/>
                  </a:lnTo>
                  <a:lnTo>
                    <a:pt x="375" y="1150"/>
                  </a:lnTo>
                  <a:lnTo>
                    <a:pt x="371" y="1144"/>
                  </a:lnTo>
                  <a:lnTo>
                    <a:pt x="368" y="1137"/>
                  </a:lnTo>
                  <a:lnTo>
                    <a:pt x="365" y="1130"/>
                  </a:lnTo>
                  <a:lnTo>
                    <a:pt x="363" y="1123"/>
                  </a:lnTo>
                  <a:lnTo>
                    <a:pt x="362" y="1116"/>
                  </a:lnTo>
                  <a:lnTo>
                    <a:pt x="361" y="1108"/>
                  </a:lnTo>
                  <a:lnTo>
                    <a:pt x="361" y="851"/>
                  </a:lnTo>
                  <a:lnTo>
                    <a:pt x="362" y="843"/>
                  </a:lnTo>
                  <a:lnTo>
                    <a:pt x="363" y="836"/>
                  </a:lnTo>
                  <a:lnTo>
                    <a:pt x="365" y="829"/>
                  </a:lnTo>
                  <a:lnTo>
                    <a:pt x="368" y="822"/>
                  </a:lnTo>
                  <a:lnTo>
                    <a:pt x="371" y="815"/>
                  </a:lnTo>
                  <a:lnTo>
                    <a:pt x="375" y="809"/>
                  </a:lnTo>
                  <a:lnTo>
                    <a:pt x="380" y="803"/>
                  </a:lnTo>
                  <a:lnTo>
                    <a:pt x="385" y="797"/>
                  </a:lnTo>
                  <a:lnTo>
                    <a:pt x="391" y="792"/>
                  </a:lnTo>
                  <a:lnTo>
                    <a:pt x="397" y="787"/>
                  </a:lnTo>
                  <a:lnTo>
                    <a:pt x="403" y="783"/>
                  </a:lnTo>
                  <a:lnTo>
                    <a:pt x="410" y="780"/>
                  </a:lnTo>
                  <a:lnTo>
                    <a:pt x="417" y="777"/>
                  </a:lnTo>
                  <a:lnTo>
                    <a:pt x="424" y="775"/>
                  </a:lnTo>
                  <a:lnTo>
                    <a:pt x="431" y="774"/>
                  </a:lnTo>
                  <a:lnTo>
                    <a:pt x="438" y="773"/>
                  </a:lnTo>
                  <a:lnTo>
                    <a:pt x="443" y="773"/>
                  </a:lnTo>
                  <a:lnTo>
                    <a:pt x="447" y="771"/>
                  </a:lnTo>
                  <a:lnTo>
                    <a:pt x="452" y="768"/>
                  </a:lnTo>
                  <a:lnTo>
                    <a:pt x="456" y="765"/>
                  </a:lnTo>
                  <a:lnTo>
                    <a:pt x="459" y="761"/>
                  </a:lnTo>
                  <a:lnTo>
                    <a:pt x="462" y="756"/>
                  </a:lnTo>
                  <a:lnTo>
                    <a:pt x="464" y="752"/>
                  </a:lnTo>
                  <a:lnTo>
                    <a:pt x="464" y="748"/>
                  </a:lnTo>
                  <a:close/>
                  <a:moveTo>
                    <a:pt x="1082" y="1160"/>
                  </a:moveTo>
                  <a:lnTo>
                    <a:pt x="1083" y="1165"/>
                  </a:lnTo>
                  <a:lnTo>
                    <a:pt x="1083" y="1167"/>
                  </a:lnTo>
                  <a:lnTo>
                    <a:pt x="1084" y="1170"/>
                  </a:lnTo>
                  <a:lnTo>
                    <a:pt x="1087" y="1174"/>
                  </a:lnTo>
                  <a:lnTo>
                    <a:pt x="1088" y="1176"/>
                  </a:lnTo>
                  <a:lnTo>
                    <a:pt x="1090" y="1178"/>
                  </a:lnTo>
                  <a:lnTo>
                    <a:pt x="1094" y="1181"/>
                  </a:lnTo>
                  <a:lnTo>
                    <a:pt x="1096" y="1182"/>
                  </a:lnTo>
                  <a:lnTo>
                    <a:pt x="1098" y="1183"/>
                  </a:lnTo>
                  <a:lnTo>
                    <a:pt x="1103" y="1185"/>
                  </a:lnTo>
                  <a:lnTo>
                    <a:pt x="1108" y="1185"/>
                  </a:lnTo>
                  <a:lnTo>
                    <a:pt x="1113" y="1185"/>
                  </a:lnTo>
                  <a:lnTo>
                    <a:pt x="1116" y="1184"/>
                  </a:lnTo>
                  <a:lnTo>
                    <a:pt x="1118" y="1183"/>
                  </a:lnTo>
                  <a:lnTo>
                    <a:pt x="1123" y="1181"/>
                  </a:lnTo>
                  <a:lnTo>
                    <a:pt x="1124" y="1179"/>
                  </a:lnTo>
                  <a:lnTo>
                    <a:pt x="1126" y="1178"/>
                  </a:lnTo>
                  <a:lnTo>
                    <a:pt x="1129" y="1174"/>
                  </a:lnTo>
                  <a:lnTo>
                    <a:pt x="1132" y="1170"/>
                  </a:lnTo>
                  <a:lnTo>
                    <a:pt x="1133" y="1165"/>
                  </a:lnTo>
                  <a:lnTo>
                    <a:pt x="1134" y="1160"/>
                  </a:lnTo>
                  <a:lnTo>
                    <a:pt x="1133" y="1154"/>
                  </a:lnTo>
                  <a:lnTo>
                    <a:pt x="1133" y="1152"/>
                  </a:lnTo>
                  <a:lnTo>
                    <a:pt x="1132" y="1150"/>
                  </a:lnTo>
                  <a:lnTo>
                    <a:pt x="1129" y="1145"/>
                  </a:lnTo>
                  <a:lnTo>
                    <a:pt x="1128" y="1143"/>
                  </a:lnTo>
                  <a:lnTo>
                    <a:pt x="1126" y="1141"/>
                  </a:lnTo>
                  <a:lnTo>
                    <a:pt x="1123" y="1138"/>
                  </a:lnTo>
                  <a:lnTo>
                    <a:pt x="1120" y="1137"/>
                  </a:lnTo>
                  <a:lnTo>
                    <a:pt x="1118" y="1136"/>
                  </a:lnTo>
                  <a:lnTo>
                    <a:pt x="1113" y="1134"/>
                  </a:lnTo>
                  <a:lnTo>
                    <a:pt x="1108" y="1134"/>
                  </a:lnTo>
                  <a:lnTo>
                    <a:pt x="1103" y="1134"/>
                  </a:lnTo>
                  <a:lnTo>
                    <a:pt x="1100" y="1135"/>
                  </a:lnTo>
                  <a:lnTo>
                    <a:pt x="1098" y="1136"/>
                  </a:lnTo>
                  <a:lnTo>
                    <a:pt x="1094" y="1138"/>
                  </a:lnTo>
                  <a:lnTo>
                    <a:pt x="1092" y="1140"/>
                  </a:lnTo>
                  <a:lnTo>
                    <a:pt x="1090" y="1141"/>
                  </a:lnTo>
                  <a:lnTo>
                    <a:pt x="1087" y="1145"/>
                  </a:lnTo>
                  <a:lnTo>
                    <a:pt x="1084" y="1150"/>
                  </a:lnTo>
                  <a:lnTo>
                    <a:pt x="1083" y="1154"/>
                  </a:lnTo>
                  <a:lnTo>
                    <a:pt x="1082" y="1160"/>
                  </a:lnTo>
                  <a:close/>
                  <a:moveTo>
                    <a:pt x="619" y="695"/>
                  </a:moveTo>
                  <a:lnTo>
                    <a:pt x="619" y="700"/>
                  </a:lnTo>
                  <a:lnTo>
                    <a:pt x="620" y="704"/>
                  </a:lnTo>
                  <a:lnTo>
                    <a:pt x="621" y="706"/>
                  </a:lnTo>
                  <a:lnTo>
                    <a:pt x="623" y="710"/>
                  </a:lnTo>
                  <a:lnTo>
                    <a:pt x="625" y="712"/>
                  </a:lnTo>
                  <a:lnTo>
                    <a:pt x="626" y="714"/>
                  </a:lnTo>
                  <a:lnTo>
                    <a:pt x="630" y="717"/>
                  </a:lnTo>
                  <a:lnTo>
                    <a:pt x="634" y="720"/>
                  </a:lnTo>
                  <a:lnTo>
                    <a:pt x="639" y="721"/>
                  </a:lnTo>
                  <a:lnTo>
                    <a:pt x="644" y="722"/>
                  </a:lnTo>
                  <a:lnTo>
                    <a:pt x="650" y="721"/>
                  </a:lnTo>
                  <a:lnTo>
                    <a:pt x="652" y="721"/>
                  </a:lnTo>
                  <a:lnTo>
                    <a:pt x="655" y="720"/>
                  </a:lnTo>
                  <a:lnTo>
                    <a:pt x="659" y="717"/>
                  </a:lnTo>
                  <a:lnTo>
                    <a:pt x="661" y="716"/>
                  </a:lnTo>
                  <a:lnTo>
                    <a:pt x="663" y="714"/>
                  </a:lnTo>
                  <a:lnTo>
                    <a:pt x="666" y="710"/>
                  </a:lnTo>
                  <a:lnTo>
                    <a:pt x="668" y="706"/>
                  </a:lnTo>
                  <a:lnTo>
                    <a:pt x="670" y="700"/>
                  </a:lnTo>
                  <a:lnTo>
                    <a:pt x="670" y="695"/>
                  </a:lnTo>
                  <a:lnTo>
                    <a:pt x="670" y="690"/>
                  </a:lnTo>
                  <a:lnTo>
                    <a:pt x="669" y="687"/>
                  </a:lnTo>
                  <a:lnTo>
                    <a:pt x="668" y="685"/>
                  </a:lnTo>
                  <a:lnTo>
                    <a:pt x="666" y="681"/>
                  </a:lnTo>
                  <a:lnTo>
                    <a:pt x="664" y="679"/>
                  </a:lnTo>
                  <a:lnTo>
                    <a:pt x="663" y="677"/>
                  </a:lnTo>
                  <a:lnTo>
                    <a:pt x="659" y="674"/>
                  </a:lnTo>
                  <a:lnTo>
                    <a:pt x="655" y="671"/>
                  </a:lnTo>
                  <a:lnTo>
                    <a:pt x="650" y="670"/>
                  </a:lnTo>
                  <a:lnTo>
                    <a:pt x="644" y="669"/>
                  </a:lnTo>
                  <a:lnTo>
                    <a:pt x="639" y="670"/>
                  </a:lnTo>
                  <a:lnTo>
                    <a:pt x="637" y="670"/>
                  </a:lnTo>
                  <a:lnTo>
                    <a:pt x="634" y="671"/>
                  </a:lnTo>
                  <a:lnTo>
                    <a:pt x="630" y="674"/>
                  </a:lnTo>
                  <a:lnTo>
                    <a:pt x="628" y="675"/>
                  </a:lnTo>
                  <a:lnTo>
                    <a:pt x="626" y="677"/>
                  </a:lnTo>
                  <a:lnTo>
                    <a:pt x="623" y="681"/>
                  </a:lnTo>
                  <a:lnTo>
                    <a:pt x="621" y="685"/>
                  </a:lnTo>
                  <a:lnTo>
                    <a:pt x="619" y="690"/>
                  </a:lnTo>
                  <a:lnTo>
                    <a:pt x="619" y="695"/>
                  </a:lnTo>
                  <a:close/>
                  <a:moveTo>
                    <a:pt x="928" y="592"/>
                  </a:moveTo>
                  <a:lnTo>
                    <a:pt x="928" y="597"/>
                  </a:lnTo>
                  <a:lnTo>
                    <a:pt x="929" y="600"/>
                  </a:lnTo>
                  <a:lnTo>
                    <a:pt x="930" y="602"/>
                  </a:lnTo>
                  <a:lnTo>
                    <a:pt x="932" y="606"/>
                  </a:lnTo>
                  <a:lnTo>
                    <a:pt x="934" y="608"/>
                  </a:lnTo>
                  <a:lnTo>
                    <a:pt x="935" y="610"/>
                  </a:lnTo>
                  <a:lnTo>
                    <a:pt x="939" y="613"/>
                  </a:lnTo>
                  <a:lnTo>
                    <a:pt x="944" y="616"/>
                  </a:lnTo>
                  <a:lnTo>
                    <a:pt x="948" y="617"/>
                  </a:lnTo>
                  <a:lnTo>
                    <a:pt x="954" y="618"/>
                  </a:lnTo>
                  <a:lnTo>
                    <a:pt x="959" y="617"/>
                  </a:lnTo>
                  <a:lnTo>
                    <a:pt x="961" y="617"/>
                  </a:lnTo>
                  <a:lnTo>
                    <a:pt x="964" y="616"/>
                  </a:lnTo>
                  <a:lnTo>
                    <a:pt x="968" y="613"/>
                  </a:lnTo>
                  <a:lnTo>
                    <a:pt x="970" y="612"/>
                  </a:lnTo>
                  <a:lnTo>
                    <a:pt x="972" y="610"/>
                  </a:lnTo>
                  <a:lnTo>
                    <a:pt x="975" y="606"/>
                  </a:lnTo>
                  <a:lnTo>
                    <a:pt x="976" y="604"/>
                  </a:lnTo>
                  <a:lnTo>
                    <a:pt x="977" y="602"/>
                  </a:lnTo>
                  <a:lnTo>
                    <a:pt x="979" y="597"/>
                  </a:lnTo>
                  <a:lnTo>
                    <a:pt x="979" y="592"/>
                  </a:lnTo>
                  <a:lnTo>
                    <a:pt x="979" y="587"/>
                  </a:lnTo>
                  <a:lnTo>
                    <a:pt x="978" y="584"/>
                  </a:lnTo>
                  <a:lnTo>
                    <a:pt x="977" y="582"/>
                  </a:lnTo>
                  <a:lnTo>
                    <a:pt x="975" y="578"/>
                  </a:lnTo>
                  <a:lnTo>
                    <a:pt x="973" y="576"/>
                  </a:lnTo>
                  <a:lnTo>
                    <a:pt x="972" y="574"/>
                  </a:lnTo>
                  <a:lnTo>
                    <a:pt x="968" y="571"/>
                  </a:lnTo>
                  <a:lnTo>
                    <a:pt x="964" y="568"/>
                  </a:lnTo>
                  <a:lnTo>
                    <a:pt x="959" y="567"/>
                  </a:lnTo>
                  <a:lnTo>
                    <a:pt x="954" y="566"/>
                  </a:lnTo>
                  <a:lnTo>
                    <a:pt x="948" y="567"/>
                  </a:lnTo>
                  <a:lnTo>
                    <a:pt x="946" y="567"/>
                  </a:lnTo>
                  <a:lnTo>
                    <a:pt x="944" y="568"/>
                  </a:lnTo>
                  <a:lnTo>
                    <a:pt x="939" y="571"/>
                  </a:lnTo>
                  <a:lnTo>
                    <a:pt x="937" y="572"/>
                  </a:lnTo>
                  <a:lnTo>
                    <a:pt x="935" y="574"/>
                  </a:lnTo>
                  <a:lnTo>
                    <a:pt x="932" y="578"/>
                  </a:lnTo>
                  <a:lnTo>
                    <a:pt x="930" y="582"/>
                  </a:lnTo>
                  <a:lnTo>
                    <a:pt x="928" y="587"/>
                  </a:lnTo>
                  <a:lnTo>
                    <a:pt x="928" y="592"/>
                  </a:lnTo>
                  <a:close/>
                  <a:moveTo>
                    <a:pt x="979" y="902"/>
                  </a:moveTo>
                  <a:lnTo>
                    <a:pt x="979" y="897"/>
                  </a:lnTo>
                  <a:lnTo>
                    <a:pt x="978" y="894"/>
                  </a:lnTo>
                  <a:lnTo>
                    <a:pt x="977" y="892"/>
                  </a:lnTo>
                  <a:lnTo>
                    <a:pt x="975" y="888"/>
                  </a:lnTo>
                  <a:lnTo>
                    <a:pt x="973" y="886"/>
                  </a:lnTo>
                  <a:lnTo>
                    <a:pt x="972" y="884"/>
                  </a:lnTo>
                  <a:lnTo>
                    <a:pt x="968" y="881"/>
                  </a:lnTo>
                  <a:lnTo>
                    <a:pt x="964" y="878"/>
                  </a:lnTo>
                  <a:lnTo>
                    <a:pt x="959" y="877"/>
                  </a:lnTo>
                  <a:lnTo>
                    <a:pt x="954" y="876"/>
                  </a:lnTo>
                  <a:lnTo>
                    <a:pt x="948" y="877"/>
                  </a:lnTo>
                  <a:lnTo>
                    <a:pt x="946" y="877"/>
                  </a:lnTo>
                  <a:lnTo>
                    <a:pt x="944" y="878"/>
                  </a:lnTo>
                  <a:lnTo>
                    <a:pt x="939" y="881"/>
                  </a:lnTo>
                  <a:lnTo>
                    <a:pt x="937" y="882"/>
                  </a:lnTo>
                  <a:lnTo>
                    <a:pt x="935" y="884"/>
                  </a:lnTo>
                  <a:lnTo>
                    <a:pt x="932" y="888"/>
                  </a:lnTo>
                  <a:lnTo>
                    <a:pt x="930" y="892"/>
                  </a:lnTo>
                  <a:lnTo>
                    <a:pt x="928" y="897"/>
                  </a:lnTo>
                  <a:lnTo>
                    <a:pt x="928" y="902"/>
                  </a:lnTo>
                  <a:lnTo>
                    <a:pt x="928" y="907"/>
                  </a:lnTo>
                  <a:lnTo>
                    <a:pt x="929" y="910"/>
                  </a:lnTo>
                  <a:lnTo>
                    <a:pt x="930" y="912"/>
                  </a:lnTo>
                  <a:lnTo>
                    <a:pt x="932" y="916"/>
                  </a:lnTo>
                  <a:lnTo>
                    <a:pt x="934" y="918"/>
                  </a:lnTo>
                  <a:lnTo>
                    <a:pt x="935" y="920"/>
                  </a:lnTo>
                  <a:lnTo>
                    <a:pt x="939" y="923"/>
                  </a:lnTo>
                  <a:lnTo>
                    <a:pt x="944" y="926"/>
                  </a:lnTo>
                  <a:lnTo>
                    <a:pt x="948" y="927"/>
                  </a:lnTo>
                  <a:lnTo>
                    <a:pt x="954" y="928"/>
                  </a:lnTo>
                  <a:lnTo>
                    <a:pt x="959" y="927"/>
                  </a:lnTo>
                  <a:lnTo>
                    <a:pt x="961" y="927"/>
                  </a:lnTo>
                  <a:lnTo>
                    <a:pt x="964" y="926"/>
                  </a:lnTo>
                  <a:lnTo>
                    <a:pt x="968" y="923"/>
                  </a:lnTo>
                  <a:lnTo>
                    <a:pt x="970" y="922"/>
                  </a:lnTo>
                  <a:lnTo>
                    <a:pt x="972" y="920"/>
                  </a:lnTo>
                  <a:lnTo>
                    <a:pt x="975" y="916"/>
                  </a:lnTo>
                  <a:lnTo>
                    <a:pt x="976" y="914"/>
                  </a:lnTo>
                  <a:lnTo>
                    <a:pt x="977" y="912"/>
                  </a:lnTo>
                  <a:lnTo>
                    <a:pt x="979" y="907"/>
                  </a:lnTo>
                  <a:lnTo>
                    <a:pt x="979" y="902"/>
                  </a:lnTo>
                  <a:close/>
                  <a:moveTo>
                    <a:pt x="1263" y="1288"/>
                  </a:moveTo>
                  <a:lnTo>
                    <a:pt x="1269" y="1288"/>
                  </a:lnTo>
                  <a:lnTo>
                    <a:pt x="1271" y="1287"/>
                  </a:lnTo>
                  <a:lnTo>
                    <a:pt x="1273" y="1286"/>
                  </a:lnTo>
                  <a:lnTo>
                    <a:pt x="1278" y="1284"/>
                  </a:lnTo>
                  <a:lnTo>
                    <a:pt x="1280" y="1282"/>
                  </a:lnTo>
                  <a:lnTo>
                    <a:pt x="1282" y="1281"/>
                  </a:lnTo>
                  <a:lnTo>
                    <a:pt x="1285" y="1277"/>
                  </a:lnTo>
                  <a:lnTo>
                    <a:pt x="1286" y="1275"/>
                  </a:lnTo>
                  <a:lnTo>
                    <a:pt x="1287" y="1273"/>
                  </a:lnTo>
                  <a:lnTo>
                    <a:pt x="1289" y="1268"/>
                  </a:lnTo>
                  <a:lnTo>
                    <a:pt x="1289" y="1263"/>
                  </a:lnTo>
                  <a:lnTo>
                    <a:pt x="1289" y="1257"/>
                  </a:lnTo>
                  <a:lnTo>
                    <a:pt x="1288" y="1255"/>
                  </a:lnTo>
                  <a:lnTo>
                    <a:pt x="1287" y="1253"/>
                  </a:lnTo>
                  <a:lnTo>
                    <a:pt x="1285" y="1248"/>
                  </a:lnTo>
                  <a:lnTo>
                    <a:pt x="1283" y="1246"/>
                  </a:lnTo>
                  <a:lnTo>
                    <a:pt x="1282" y="1244"/>
                  </a:lnTo>
                  <a:lnTo>
                    <a:pt x="1278" y="1241"/>
                  </a:lnTo>
                  <a:lnTo>
                    <a:pt x="1276" y="1240"/>
                  </a:lnTo>
                  <a:lnTo>
                    <a:pt x="1273" y="1239"/>
                  </a:lnTo>
                  <a:lnTo>
                    <a:pt x="1269" y="1237"/>
                  </a:lnTo>
                  <a:lnTo>
                    <a:pt x="1263" y="1237"/>
                  </a:lnTo>
                  <a:lnTo>
                    <a:pt x="1258" y="1237"/>
                  </a:lnTo>
                  <a:lnTo>
                    <a:pt x="1255" y="1238"/>
                  </a:lnTo>
                  <a:lnTo>
                    <a:pt x="1253" y="1239"/>
                  </a:lnTo>
                  <a:lnTo>
                    <a:pt x="1249" y="1241"/>
                  </a:lnTo>
                  <a:lnTo>
                    <a:pt x="1247" y="1243"/>
                  </a:lnTo>
                  <a:lnTo>
                    <a:pt x="1245" y="1244"/>
                  </a:lnTo>
                  <a:lnTo>
                    <a:pt x="1242" y="1248"/>
                  </a:lnTo>
                  <a:lnTo>
                    <a:pt x="1241" y="1250"/>
                  </a:lnTo>
                  <a:lnTo>
                    <a:pt x="1240" y="1253"/>
                  </a:lnTo>
                  <a:lnTo>
                    <a:pt x="1238" y="1257"/>
                  </a:lnTo>
                  <a:lnTo>
                    <a:pt x="1238" y="1263"/>
                  </a:lnTo>
                  <a:lnTo>
                    <a:pt x="1238" y="1268"/>
                  </a:lnTo>
                  <a:lnTo>
                    <a:pt x="1239" y="1270"/>
                  </a:lnTo>
                  <a:lnTo>
                    <a:pt x="1240" y="1273"/>
                  </a:lnTo>
                  <a:lnTo>
                    <a:pt x="1242" y="1277"/>
                  </a:lnTo>
                  <a:lnTo>
                    <a:pt x="1243" y="1279"/>
                  </a:lnTo>
                  <a:lnTo>
                    <a:pt x="1245" y="1281"/>
                  </a:lnTo>
                  <a:lnTo>
                    <a:pt x="1249" y="1284"/>
                  </a:lnTo>
                  <a:lnTo>
                    <a:pt x="1251" y="1285"/>
                  </a:lnTo>
                  <a:lnTo>
                    <a:pt x="1253" y="1286"/>
                  </a:lnTo>
                  <a:lnTo>
                    <a:pt x="1258" y="1288"/>
                  </a:lnTo>
                  <a:lnTo>
                    <a:pt x="1263" y="1288"/>
                  </a:lnTo>
                  <a:close/>
                  <a:moveTo>
                    <a:pt x="284" y="1288"/>
                  </a:moveTo>
                  <a:lnTo>
                    <a:pt x="289" y="1288"/>
                  </a:lnTo>
                  <a:lnTo>
                    <a:pt x="291" y="1287"/>
                  </a:lnTo>
                  <a:lnTo>
                    <a:pt x="294" y="1286"/>
                  </a:lnTo>
                  <a:lnTo>
                    <a:pt x="298" y="1284"/>
                  </a:lnTo>
                  <a:lnTo>
                    <a:pt x="300" y="1282"/>
                  </a:lnTo>
                  <a:lnTo>
                    <a:pt x="302" y="1281"/>
                  </a:lnTo>
                  <a:lnTo>
                    <a:pt x="305" y="1277"/>
                  </a:lnTo>
                  <a:lnTo>
                    <a:pt x="307" y="1273"/>
                  </a:lnTo>
                  <a:lnTo>
                    <a:pt x="309" y="1268"/>
                  </a:lnTo>
                  <a:lnTo>
                    <a:pt x="309" y="1263"/>
                  </a:lnTo>
                  <a:lnTo>
                    <a:pt x="309" y="1257"/>
                  </a:lnTo>
                  <a:lnTo>
                    <a:pt x="308" y="1255"/>
                  </a:lnTo>
                  <a:lnTo>
                    <a:pt x="307" y="1253"/>
                  </a:lnTo>
                  <a:lnTo>
                    <a:pt x="305" y="1248"/>
                  </a:lnTo>
                  <a:lnTo>
                    <a:pt x="304" y="1246"/>
                  </a:lnTo>
                  <a:lnTo>
                    <a:pt x="302" y="1244"/>
                  </a:lnTo>
                  <a:lnTo>
                    <a:pt x="298" y="1241"/>
                  </a:lnTo>
                  <a:lnTo>
                    <a:pt x="296" y="1240"/>
                  </a:lnTo>
                  <a:lnTo>
                    <a:pt x="294" y="1239"/>
                  </a:lnTo>
                  <a:lnTo>
                    <a:pt x="289" y="1237"/>
                  </a:lnTo>
                  <a:lnTo>
                    <a:pt x="284" y="1237"/>
                  </a:lnTo>
                  <a:lnTo>
                    <a:pt x="283" y="1237"/>
                  </a:lnTo>
                  <a:lnTo>
                    <a:pt x="278" y="1237"/>
                  </a:lnTo>
                  <a:lnTo>
                    <a:pt x="276" y="1238"/>
                  </a:lnTo>
                  <a:lnTo>
                    <a:pt x="273" y="1239"/>
                  </a:lnTo>
                  <a:lnTo>
                    <a:pt x="269" y="1241"/>
                  </a:lnTo>
                  <a:lnTo>
                    <a:pt x="267" y="1243"/>
                  </a:lnTo>
                  <a:lnTo>
                    <a:pt x="265" y="1244"/>
                  </a:lnTo>
                  <a:lnTo>
                    <a:pt x="262" y="1248"/>
                  </a:lnTo>
                  <a:lnTo>
                    <a:pt x="261" y="1250"/>
                  </a:lnTo>
                  <a:lnTo>
                    <a:pt x="260" y="1253"/>
                  </a:lnTo>
                  <a:lnTo>
                    <a:pt x="258" y="1257"/>
                  </a:lnTo>
                  <a:lnTo>
                    <a:pt x="258" y="1263"/>
                  </a:lnTo>
                  <a:lnTo>
                    <a:pt x="258" y="1268"/>
                  </a:lnTo>
                  <a:lnTo>
                    <a:pt x="259" y="1270"/>
                  </a:lnTo>
                  <a:lnTo>
                    <a:pt x="260" y="1273"/>
                  </a:lnTo>
                  <a:lnTo>
                    <a:pt x="262" y="1277"/>
                  </a:lnTo>
                  <a:lnTo>
                    <a:pt x="264" y="1279"/>
                  </a:lnTo>
                  <a:lnTo>
                    <a:pt x="265" y="1281"/>
                  </a:lnTo>
                  <a:lnTo>
                    <a:pt x="269" y="1284"/>
                  </a:lnTo>
                  <a:lnTo>
                    <a:pt x="271" y="1285"/>
                  </a:lnTo>
                  <a:lnTo>
                    <a:pt x="274" y="1286"/>
                  </a:lnTo>
                  <a:lnTo>
                    <a:pt x="278" y="1288"/>
                  </a:lnTo>
                  <a:lnTo>
                    <a:pt x="284" y="1288"/>
                  </a:lnTo>
                  <a:close/>
                  <a:moveTo>
                    <a:pt x="1263" y="309"/>
                  </a:moveTo>
                  <a:lnTo>
                    <a:pt x="1269" y="308"/>
                  </a:lnTo>
                  <a:lnTo>
                    <a:pt x="1271" y="307"/>
                  </a:lnTo>
                  <a:lnTo>
                    <a:pt x="1273" y="307"/>
                  </a:lnTo>
                  <a:lnTo>
                    <a:pt x="1278" y="304"/>
                  </a:lnTo>
                  <a:lnTo>
                    <a:pt x="1280" y="303"/>
                  </a:lnTo>
                  <a:lnTo>
                    <a:pt x="1282" y="301"/>
                  </a:lnTo>
                  <a:lnTo>
                    <a:pt x="1285" y="297"/>
                  </a:lnTo>
                  <a:lnTo>
                    <a:pt x="1286" y="295"/>
                  </a:lnTo>
                  <a:lnTo>
                    <a:pt x="1287" y="293"/>
                  </a:lnTo>
                  <a:lnTo>
                    <a:pt x="1289" y="288"/>
                  </a:lnTo>
                  <a:lnTo>
                    <a:pt x="1289" y="283"/>
                  </a:lnTo>
                  <a:lnTo>
                    <a:pt x="1289" y="278"/>
                  </a:lnTo>
                  <a:lnTo>
                    <a:pt x="1288" y="275"/>
                  </a:lnTo>
                  <a:lnTo>
                    <a:pt x="1287" y="273"/>
                  </a:lnTo>
                  <a:lnTo>
                    <a:pt x="1285" y="268"/>
                  </a:lnTo>
                  <a:lnTo>
                    <a:pt x="1283" y="267"/>
                  </a:lnTo>
                  <a:lnTo>
                    <a:pt x="1282" y="265"/>
                  </a:lnTo>
                  <a:lnTo>
                    <a:pt x="1278" y="262"/>
                  </a:lnTo>
                  <a:lnTo>
                    <a:pt x="1273" y="259"/>
                  </a:lnTo>
                  <a:lnTo>
                    <a:pt x="1269" y="258"/>
                  </a:lnTo>
                  <a:lnTo>
                    <a:pt x="1263" y="257"/>
                  </a:lnTo>
                  <a:lnTo>
                    <a:pt x="1258" y="258"/>
                  </a:lnTo>
                  <a:lnTo>
                    <a:pt x="1255" y="258"/>
                  </a:lnTo>
                  <a:lnTo>
                    <a:pt x="1253" y="259"/>
                  </a:lnTo>
                  <a:lnTo>
                    <a:pt x="1249" y="262"/>
                  </a:lnTo>
                  <a:lnTo>
                    <a:pt x="1247" y="263"/>
                  </a:lnTo>
                  <a:lnTo>
                    <a:pt x="1245" y="265"/>
                  </a:lnTo>
                  <a:lnTo>
                    <a:pt x="1242" y="268"/>
                  </a:lnTo>
                  <a:lnTo>
                    <a:pt x="1241" y="271"/>
                  </a:lnTo>
                  <a:lnTo>
                    <a:pt x="1240" y="273"/>
                  </a:lnTo>
                  <a:lnTo>
                    <a:pt x="1238" y="278"/>
                  </a:lnTo>
                  <a:lnTo>
                    <a:pt x="1238" y="283"/>
                  </a:lnTo>
                  <a:lnTo>
                    <a:pt x="1238" y="288"/>
                  </a:lnTo>
                  <a:lnTo>
                    <a:pt x="1239" y="291"/>
                  </a:lnTo>
                  <a:lnTo>
                    <a:pt x="1240" y="293"/>
                  </a:lnTo>
                  <a:lnTo>
                    <a:pt x="1242" y="297"/>
                  </a:lnTo>
                  <a:lnTo>
                    <a:pt x="1243" y="299"/>
                  </a:lnTo>
                  <a:lnTo>
                    <a:pt x="1245" y="301"/>
                  </a:lnTo>
                  <a:lnTo>
                    <a:pt x="1249" y="304"/>
                  </a:lnTo>
                  <a:lnTo>
                    <a:pt x="1251" y="306"/>
                  </a:lnTo>
                  <a:lnTo>
                    <a:pt x="1253" y="307"/>
                  </a:lnTo>
                  <a:lnTo>
                    <a:pt x="1258" y="308"/>
                  </a:lnTo>
                  <a:lnTo>
                    <a:pt x="1263" y="309"/>
                  </a:lnTo>
                  <a:close/>
                  <a:moveTo>
                    <a:pt x="284" y="309"/>
                  </a:moveTo>
                  <a:lnTo>
                    <a:pt x="289" y="308"/>
                  </a:lnTo>
                  <a:lnTo>
                    <a:pt x="291" y="307"/>
                  </a:lnTo>
                  <a:lnTo>
                    <a:pt x="294" y="307"/>
                  </a:lnTo>
                  <a:lnTo>
                    <a:pt x="298" y="304"/>
                  </a:lnTo>
                  <a:lnTo>
                    <a:pt x="300" y="303"/>
                  </a:lnTo>
                  <a:lnTo>
                    <a:pt x="302" y="301"/>
                  </a:lnTo>
                  <a:lnTo>
                    <a:pt x="305" y="297"/>
                  </a:lnTo>
                  <a:lnTo>
                    <a:pt x="307" y="293"/>
                  </a:lnTo>
                  <a:lnTo>
                    <a:pt x="309" y="288"/>
                  </a:lnTo>
                  <a:lnTo>
                    <a:pt x="309" y="283"/>
                  </a:lnTo>
                  <a:lnTo>
                    <a:pt x="309" y="278"/>
                  </a:lnTo>
                  <a:lnTo>
                    <a:pt x="308" y="275"/>
                  </a:lnTo>
                  <a:lnTo>
                    <a:pt x="307" y="273"/>
                  </a:lnTo>
                  <a:lnTo>
                    <a:pt x="305" y="268"/>
                  </a:lnTo>
                  <a:lnTo>
                    <a:pt x="304" y="267"/>
                  </a:lnTo>
                  <a:lnTo>
                    <a:pt x="302" y="265"/>
                  </a:lnTo>
                  <a:lnTo>
                    <a:pt x="298" y="262"/>
                  </a:lnTo>
                  <a:lnTo>
                    <a:pt x="294" y="259"/>
                  </a:lnTo>
                  <a:lnTo>
                    <a:pt x="289" y="258"/>
                  </a:lnTo>
                  <a:lnTo>
                    <a:pt x="284" y="257"/>
                  </a:lnTo>
                  <a:lnTo>
                    <a:pt x="283" y="257"/>
                  </a:lnTo>
                  <a:lnTo>
                    <a:pt x="278" y="258"/>
                  </a:lnTo>
                  <a:lnTo>
                    <a:pt x="276" y="258"/>
                  </a:lnTo>
                  <a:lnTo>
                    <a:pt x="273" y="259"/>
                  </a:lnTo>
                  <a:lnTo>
                    <a:pt x="269" y="262"/>
                  </a:lnTo>
                  <a:lnTo>
                    <a:pt x="267" y="263"/>
                  </a:lnTo>
                  <a:lnTo>
                    <a:pt x="265" y="265"/>
                  </a:lnTo>
                  <a:lnTo>
                    <a:pt x="262" y="268"/>
                  </a:lnTo>
                  <a:lnTo>
                    <a:pt x="261" y="271"/>
                  </a:lnTo>
                  <a:lnTo>
                    <a:pt x="260" y="273"/>
                  </a:lnTo>
                  <a:lnTo>
                    <a:pt x="258" y="278"/>
                  </a:lnTo>
                  <a:lnTo>
                    <a:pt x="258" y="283"/>
                  </a:lnTo>
                  <a:lnTo>
                    <a:pt x="258" y="288"/>
                  </a:lnTo>
                  <a:lnTo>
                    <a:pt x="259" y="291"/>
                  </a:lnTo>
                  <a:lnTo>
                    <a:pt x="260" y="293"/>
                  </a:lnTo>
                  <a:lnTo>
                    <a:pt x="262" y="297"/>
                  </a:lnTo>
                  <a:lnTo>
                    <a:pt x="264" y="299"/>
                  </a:lnTo>
                  <a:lnTo>
                    <a:pt x="265" y="301"/>
                  </a:lnTo>
                  <a:lnTo>
                    <a:pt x="269" y="304"/>
                  </a:lnTo>
                  <a:lnTo>
                    <a:pt x="271" y="306"/>
                  </a:lnTo>
                  <a:lnTo>
                    <a:pt x="274" y="307"/>
                  </a:lnTo>
                  <a:lnTo>
                    <a:pt x="278" y="308"/>
                  </a:lnTo>
                  <a:lnTo>
                    <a:pt x="284" y="309"/>
                  </a:lnTo>
                  <a:close/>
                </a:path>
              </a:pathLst>
            </a:custGeom>
            <a:solidFill>
              <a:srgbClr val="53586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srgbClr val="09102B"/>
                </a:solidFill>
                <a:effectLst/>
                <a:uLnTx/>
                <a:uFillTx/>
              </a:endParaRPr>
            </a:p>
          </p:txBody>
        </p:sp>
        <p:sp>
          <p:nvSpPr>
            <p:cNvPr id="43" name="Freeform 48">
              <a:extLst>
                <a:ext uri="{FF2B5EF4-FFF2-40B4-BE49-F238E27FC236}">
                  <a16:creationId xmlns:a16="http://schemas.microsoft.com/office/drawing/2014/main" id="{BC3FAC36-F7D1-487E-B39A-53215FBDC8C9}"/>
                </a:ext>
              </a:extLst>
            </p:cNvPr>
            <p:cNvSpPr>
              <a:spLocks noChangeAspect="1" noEditPoints="1"/>
            </p:cNvSpPr>
            <p:nvPr/>
          </p:nvSpPr>
          <p:spPr bwMode="auto">
            <a:xfrm>
              <a:off x="9522023" y="2606755"/>
              <a:ext cx="280604" cy="261946"/>
            </a:xfrm>
            <a:custGeom>
              <a:avLst/>
              <a:gdLst>
                <a:gd name="T0" fmla="*/ 800 w 1925"/>
                <a:gd name="T1" fmla="*/ 1450 h 1797"/>
                <a:gd name="T2" fmla="*/ 522 w 1925"/>
                <a:gd name="T3" fmla="*/ 1227 h 1797"/>
                <a:gd name="T4" fmla="*/ 493 w 1925"/>
                <a:gd name="T5" fmla="*/ 755 h 1797"/>
                <a:gd name="T6" fmla="*/ 741 w 1925"/>
                <a:gd name="T7" fmla="*/ 500 h 1797"/>
                <a:gd name="T8" fmla="*/ 1126 w 1925"/>
                <a:gd name="T9" fmla="*/ 530 h 1797"/>
                <a:gd name="T10" fmla="*/ 1303 w 1925"/>
                <a:gd name="T11" fmla="*/ 578 h 1797"/>
                <a:gd name="T12" fmla="*/ 1153 w 1925"/>
                <a:gd name="T13" fmla="*/ 1361 h 1797"/>
                <a:gd name="T14" fmla="*/ 1325 w 1925"/>
                <a:gd name="T15" fmla="*/ 1326 h 1797"/>
                <a:gd name="T16" fmla="*/ 919 w 1925"/>
                <a:gd name="T17" fmla="*/ 1431 h 1797"/>
                <a:gd name="T18" fmla="*/ 758 w 1925"/>
                <a:gd name="T19" fmla="*/ 720 h 1797"/>
                <a:gd name="T20" fmla="*/ 1093 w 1925"/>
                <a:gd name="T21" fmla="*/ 594 h 1797"/>
                <a:gd name="T22" fmla="*/ 1080 w 1925"/>
                <a:gd name="T23" fmla="*/ 1349 h 1797"/>
                <a:gd name="T24" fmla="*/ 1215 w 1925"/>
                <a:gd name="T25" fmla="*/ 896 h 1797"/>
                <a:gd name="T26" fmla="*/ 1282 w 1925"/>
                <a:gd name="T27" fmla="*/ 912 h 1797"/>
                <a:gd name="T28" fmla="*/ 720 w 1925"/>
                <a:gd name="T29" fmla="*/ 834 h 1797"/>
                <a:gd name="T30" fmla="*/ 648 w 1925"/>
                <a:gd name="T31" fmla="*/ 865 h 1797"/>
                <a:gd name="T32" fmla="*/ 986 w 1925"/>
                <a:gd name="T33" fmla="*/ 1540 h 1797"/>
                <a:gd name="T34" fmla="*/ 1420 w 1925"/>
                <a:gd name="T35" fmla="*/ 1316 h 1797"/>
                <a:gd name="T36" fmla="*/ 1539 w 1925"/>
                <a:gd name="T37" fmla="*/ 918 h 1797"/>
                <a:gd name="T38" fmla="*/ 1375 w 1925"/>
                <a:gd name="T39" fmla="*/ 559 h 1797"/>
                <a:gd name="T40" fmla="*/ 962 w 1925"/>
                <a:gd name="T41" fmla="*/ 385 h 1797"/>
                <a:gd name="T42" fmla="*/ 520 w 1925"/>
                <a:gd name="T43" fmla="*/ 592 h 1797"/>
                <a:gd name="T44" fmla="*/ 385 w 1925"/>
                <a:gd name="T45" fmla="*/ 962 h 1797"/>
                <a:gd name="T46" fmla="*/ 534 w 1925"/>
                <a:gd name="T47" fmla="*/ 1351 h 1797"/>
                <a:gd name="T48" fmla="*/ 938 w 1925"/>
                <a:gd name="T49" fmla="*/ 1540 h 1797"/>
                <a:gd name="T50" fmla="*/ 1417 w 1925"/>
                <a:gd name="T51" fmla="*/ 1644 h 1797"/>
                <a:gd name="T52" fmla="*/ 1529 w 1925"/>
                <a:gd name="T53" fmla="*/ 1633 h 1797"/>
                <a:gd name="T54" fmla="*/ 1483 w 1925"/>
                <a:gd name="T55" fmla="*/ 1733 h 1797"/>
                <a:gd name="T56" fmla="*/ 1319 w 1925"/>
                <a:gd name="T57" fmla="*/ 1494 h 1797"/>
                <a:gd name="T58" fmla="*/ 1349 w 1925"/>
                <a:gd name="T59" fmla="*/ 1688 h 1797"/>
                <a:gd name="T60" fmla="*/ 1502 w 1925"/>
                <a:gd name="T61" fmla="*/ 1795 h 1797"/>
                <a:gd name="T62" fmla="*/ 1603 w 1925"/>
                <a:gd name="T63" fmla="*/ 1649 h 1797"/>
                <a:gd name="T64" fmla="*/ 430 w 1925"/>
                <a:gd name="T65" fmla="*/ 1730 h 1797"/>
                <a:gd name="T66" fmla="*/ 408 w 1925"/>
                <a:gd name="T67" fmla="*/ 1619 h 1797"/>
                <a:gd name="T68" fmla="*/ 512 w 1925"/>
                <a:gd name="T69" fmla="*/ 1656 h 1797"/>
                <a:gd name="T70" fmla="*/ 480 w 1925"/>
                <a:gd name="T71" fmla="*/ 1544 h 1797"/>
                <a:gd name="T72" fmla="*/ 321 w 1925"/>
                <a:gd name="T73" fmla="*/ 1656 h 1797"/>
                <a:gd name="T74" fmla="*/ 436 w 1925"/>
                <a:gd name="T75" fmla="*/ 1796 h 1797"/>
                <a:gd name="T76" fmla="*/ 577 w 1925"/>
                <a:gd name="T77" fmla="*/ 1682 h 1797"/>
                <a:gd name="T78" fmla="*/ 594 w 1925"/>
                <a:gd name="T79" fmla="*/ 1478 h 1797"/>
                <a:gd name="T80" fmla="*/ 1741 w 1925"/>
                <a:gd name="T81" fmla="*/ 736 h 1797"/>
                <a:gd name="T82" fmla="*/ 1797 w 1925"/>
                <a:gd name="T83" fmla="*/ 642 h 1797"/>
                <a:gd name="T84" fmla="*/ 1850 w 1925"/>
                <a:gd name="T85" fmla="*/ 742 h 1797"/>
                <a:gd name="T86" fmla="*/ 1720 w 1925"/>
                <a:gd name="T87" fmla="*/ 603 h 1797"/>
                <a:gd name="T88" fmla="*/ 1588 w 1925"/>
                <a:gd name="T89" fmla="*/ 770 h 1797"/>
                <a:gd name="T90" fmla="*/ 1730 w 1925"/>
                <a:gd name="T91" fmla="*/ 815 h 1797"/>
                <a:gd name="T92" fmla="*/ 1903 w 1925"/>
                <a:gd name="T93" fmla="*/ 777 h 1797"/>
                <a:gd name="T94" fmla="*/ 1858 w 1925"/>
                <a:gd name="T95" fmla="*/ 593 h 1797"/>
                <a:gd name="T96" fmla="*/ 64 w 1925"/>
                <a:gd name="T97" fmla="*/ 706 h 1797"/>
                <a:gd name="T98" fmla="*/ 164 w 1925"/>
                <a:gd name="T99" fmla="*/ 653 h 1797"/>
                <a:gd name="T100" fmla="*/ 153 w 1925"/>
                <a:gd name="T101" fmla="*/ 765 h 1797"/>
                <a:gd name="T102" fmla="*/ 256 w 1925"/>
                <a:gd name="T103" fmla="*/ 693 h 1797"/>
                <a:gd name="T104" fmla="*/ 96 w 1925"/>
                <a:gd name="T105" fmla="*/ 581 h 1797"/>
                <a:gd name="T106" fmla="*/ 4 w 1925"/>
                <a:gd name="T107" fmla="*/ 738 h 1797"/>
                <a:gd name="T108" fmla="*/ 160 w 1925"/>
                <a:gd name="T109" fmla="*/ 830 h 1797"/>
                <a:gd name="T110" fmla="*/ 962 w 1925"/>
                <a:gd name="T111" fmla="*/ 64 h 1797"/>
                <a:gd name="T112" fmla="*/ 1015 w 1925"/>
                <a:gd name="T113" fmla="*/ 164 h 1797"/>
                <a:gd name="T114" fmla="*/ 903 w 1925"/>
                <a:gd name="T115" fmla="*/ 153 h 1797"/>
                <a:gd name="T116" fmla="*/ 930 w 1925"/>
                <a:gd name="T117" fmla="*/ 252 h 1797"/>
                <a:gd name="T118" fmla="*/ 994 w 1925"/>
                <a:gd name="T119" fmla="*/ 308 h 1797"/>
                <a:gd name="T120" fmla="*/ 1090 w 1925"/>
                <a:gd name="T121" fmla="*/ 115 h 1797"/>
                <a:gd name="T122" fmla="*/ 930 w 1925"/>
                <a:gd name="T123" fmla="*/ 4 h 1797"/>
                <a:gd name="T124" fmla="*/ 841 w 1925"/>
                <a:gd name="T125" fmla="*/ 17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5" h="1797">
                  <a:moveTo>
                    <a:pt x="487" y="1156"/>
                  </a:moveTo>
                  <a:lnTo>
                    <a:pt x="670" y="1156"/>
                  </a:lnTo>
                  <a:lnTo>
                    <a:pt x="674" y="1169"/>
                  </a:lnTo>
                  <a:lnTo>
                    <a:pt x="678" y="1182"/>
                  </a:lnTo>
                  <a:lnTo>
                    <a:pt x="688" y="1208"/>
                  </a:lnTo>
                  <a:lnTo>
                    <a:pt x="698" y="1233"/>
                  </a:lnTo>
                  <a:lnTo>
                    <a:pt x="709" y="1256"/>
                  </a:lnTo>
                  <a:lnTo>
                    <a:pt x="721" y="1279"/>
                  </a:lnTo>
                  <a:lnTo>
                    <a:pt x="733" y="1301"/>
                  </a:lnTo>
                  <a:lnTo>
                    <a:pt x="746" y="1322"/>
                  </a:lnTo>
                  <a:lnTo>
                    <a:pt x="758" y="1342"/>
                  </a:lnTo>
                  <a:lnTo>
                    <a:pt x="772" y="1361"/>
                  </a:lnTo>
                  <a:lnTo>
                    <a:pt x="785" y="1379"/>
                  </a:lnTo>
                  <a:lnTo>
                    <a:pt x="798" y="1396"/>
                  </a:lnTo>
                  <a:lnTo>
                    <a:pt x="812" y="1412"/>
                  </a:lnTo>
                  <a:lnTo>
                    <a:pt x="825" y="1427"/>
                  </a:lnTo>
                  <a:lnTo>
                    <a:pt x="838" y="1441"/>
                  </a:lnTo>
                  <a:lnTo>
                    <a:pt x="863" y="1467"/>
                  </a:lnTo>
                  <a:lnTo>
                    <a:pt x="847" y="1463"/>
                  </a:lnTo>
                  <a:lnTo>
                    <a:pt x="831" y="1459"/>
                  </a:lnTo>
                  <a:lnTo>
                    <a:pt x="823" y="1457"/>
                  </a:lnTo>
                  <a:lnTo>
                    <a:pt x="815" y="1455"/>
                  </a:lnTo>
                  <a:lnTo>
                    <a:pt x="800" y="1450"/>
                  </a:lnTo>
                  <a:lnTo>
                    <a:pt x="785" y="1445"/>
                  </a:lnTo>
                  <a:lnTo>
                    <a:pt x="770" y="1439"/>
                  </a:lnTo>
                  <a:lnTo>
                    <a:pt x="755" y="1433"/>
                  </a:lnTo>
                  <a:lnTo>
                    <a:pt x="741" y="1426"/>
                  </a:lnTo>
                  <a:lnTo>
                    <a:pt x="726" y="1419"/>
                  </a:lnTo>
                  <a:lnTo>
                    <a:pt x="713" y="1411"/>
                  </a:lnTo>
                  <a:lnTo>
                    <a:pt x="699" y="1403"/>
                  </a:lnTo>
                  <a:lnTo>
                    <a:pt x="685" y="1395"/>
                  </a:lnTo>
                  <a:lnTo>
                    <a:pt x="672" y="1386"/>
                  </a:lnTo>
                  <a:lnTo>
                    <a:pt x="659" y="1377"/>
                  </a:lnTo>
                  <a:lnTo>
                    <a:pt x="647" y="1368"/>
                  </a:lnTo>
                  <a:lnTo>
                    <a:pt x="635" y="1358"/>
                  </a:lnTo>
                  <a:lnTo>
                    <a:pt x="623" y="1347"/>
                  </a:lnTo>
                  <a:lnTo>
                    <a:pt x="611" y="1337"/>
                  </a:lnTo>
                  <a:lnTo>
                    <a:pt x="600" y="1326"/>
                  </a:lnTo>
                  <a:lnTo>
                    <a:pt x="589" y="1315"/>
                  </a:lnTo>
                  <a:lnTo>
                    <a:pt x="578" y="1303"/>
                  </a:lnTo>
                  <a:lnTo>
                    <a:pt x="568" y="1291"/>
                  </a:lnTo>
                  <a:lnTo>
                    <a:pt x="558" y="1279"/>
                  </a:lnTo>
                  <a:lnTo>
                    <a:pt x="548" y="1266"/>
                  </a:lnTo>
                  <a:lnTo>
                    <a:pt x="539" y="1253"/>
                  </a:lnTo>
                  <a:lnTo>
                    <a:pt x="531" y="1240"/>
                  </a:lnTo>
                  <a:lnTo>
                    <a:pt x="522" y="1227"/>
                  </a:lnTo>
                  <a:lnTo>
                    <a:pt x="514" y="1213"/>
                  </a:lnTo>
                  <a:lnTo>
                    <a:pt x="507" y="1199"/>
                  </a:lnTo>
                  <a:lnTo>
                    <a:pt x="500" y="1185"/>
                  </a:lnTo>
                  <a:lnTo>
                    <a:pt x="493" y="1170"/>
                  </a:lnTo>
                  <a:lnTo>
                    <a:pt x="487" y="1156"/>
                  </a:lnTo>
                  <a:close/>
                  <a:moveTo>
                    <a:pt x="863" y="459"/>
                  </a:moveTo>
                  <a:lnTo>
                    <a:pt x="838" y="484"/>
                  </a:lnTo>
                  <a:lnTo>
                    <a:pt x="825" y="499"/>
                  </a:lnTo>
                  <a:lnTo>
                    <a:pt x="812" y="514"/>
                  </a:lnTo>
                  <a:lnTo>
                    <a:pt x="798" y="530"/>
                  </a:lnTo>
                  <a:lnTo>
                    <a:pt x="785" y="547"/>
                  </a:lnTo>
                  <a:lnTo>
                    <a:pt x="772" y="565"/>
                  </a:lnTo>
                  <a:lnTo>
                    <a:pt x="758" y="584"/>
                  </a:lnTo>
                  <a:lnTo>
                    <a:pt x="746" y="604"/>
                  </a:lnTo>
                  <a:lnTo>
                    <a:pt x="733" y="625"/>
                  </a:lnTo>
                  <a:lnTo>
                    <a:pt x="721" y="646"/>
                  </a:lnTo>
                  <a:lnTo>
                    <a:pt x="709" y="669"/>
                  </a:lnTo>
                  <a:lnTo>
                    <a:pt x="698" y="693"/>
                  </a:lnTo>
                  <a:lnTo>
                    <a:pt x="688" y="718"/>
                  </a:lnTo>
                  <a:lnTo>
                    <a:pt x="678" y="743"/>
                  </a:lnTo>
                  <a:lnTo>
                    <a:pt x="670" y="770"/>
                  </a:lnTo>
                  <a:lnTo>
                    <a:pt x="487" y="770"/>
                  </a:lnTo>
                  <a:lnTo>
                    <a:pt x="493" y="755"/>
                  </a:lnTo>
                  <a:lnTo>
                    <a:pt x="500" y="741"/>
                  </a:lnTo>
                  <a:lnTo>
                    <a:pt x="507" y="726"/>
                  </a:lnTo>
                  <a:lnTo>
                    <a:pt x="514" y="712"/>
                  </a:lnTo>
                  <a:lnTo>
                    <a:pt x="522" y="699"/>
                  </a:lnTo>
                  <a:lnTo>
                    <a:pt x="531" y="685"/>
                  </a:lnTo>
                  <a:lnTo>
                    <a:pt x="539" y="672"/>
                  </a:lnTo>
                  <a:lnTo>
                    <a:pt x="548" y="659"/>
                  </a:lnTo>
                  <a:lnTo>
                    <a:pt x="558" y="647"/>
                  </a:lnTo>
                  <a:lnTo>
                    <a:pt x="568" y="635"/>
                  </a:lnTo>
                  <a:lnTo>
                    <a:pt x="578" y="623"/>
                  </a:lnTo>
                  <a:lnTo>
                    <a:pt x="589" y="611"/>
                  </a:lnTo>
                  <a:lnTo>
                    <a:pt x="600" y="600"/>
                  </a:lnTo>
                  <a:lnTo>
                    <a:pt x="611" y="589"/>
                  </a:lnTo>
                  <a:lnTo>
                    <a:pt x="623" y="578"/>
                  </a:lnTo>
                  <a:lnTo>
                    <a:pt x="635" y="568"/>
                  </a:lnTo>
                  <a:lnTo>
                    <a:pt x="647" y="558"/>
                  </a:lnTo>
                  <a:lnTo>
                    <a:pt x="659" y="548"/>
                  </a:lnTo>
                  <a:lnTo>
                    <a:pt x="672" y="539"/>
                  </a:lnTo>
                  <a:lnTo>
                    <a:pt x="685" y="531"/>
                  </a:lnTo>
                  <a:lnTo>
                    <a:pt x="699" y="522"/>
                  </a:lnTo>
                  <a:lnTo>
                    <a:pt x="713" y="514"/>
                  </a:lnTo>
                  <a:lnTo>
                    <a:pt x="726" y="507"/>
                  </a:lnTo>
                  <a:lnTo>
                    <a:pt x="741" y="500"/>
                  </a:lnTo>
                  <a:lnTo>
                    <a:pt x="755" y="493"/>
                  </a:lnTo>
                  <a:lnTo>
                    <a:pt x="770" y="487"/>
                  </a:lnTo>
                  <a:lnTo>
                    <a:pt x="785" y="481"/>
                  </a:lnTo>
                  <a:lnTo>
                    <a:pt x="792" y="478"/>
                  </a:lnTo>
                  <a:lnTo>
                    <a:pt x="800" y="476"/>
                  </a:lnTo>
                  <a:lnTo>
                    <a:pt x="815" y="471"/>
                  </a:lnTo>
                  <a:lnTo>
                    <a:pt x="831" y="466"/>
                  </a:lnTo>
                  <a:lnTo>
                    <a:pt x="847" y="462"/>
                  </a:lnTo>
                  <a:lnTo>
                    <a:pt x="863" y="459"/>
                  </a:lnTo>
                  <a:close/>
                  <a:moveTo>
                    <a:pt x="1438" y="770"/>
                  </a:moveTo>
                  <a:lnTo>
                    <a:pt x="1254" y="770"/>
                  </a:lnTo>
                  <a:lnTo>
                    <a:pt x="1250" y="756"/>
                  </a:lnTo>
                  <a:lnTo>
                    <a:pt x="1246" y="743"/>
                  </a:lnTo>
                  <a:lnTo>
                    <a:pt x="1236" y="718"/>
                  </a:lnTo>
                  <a:lnTo>
                    <a:pt x="1226" y="693"/>
                  </a:lnTo>
                  <a:lnTo>
                    <a:pt x="1215" y="669"/>
                  </a:lnTo>
                  <a:lnTo>
                    <a:pt x="1203" y="646"/>
                  </a:lnTo>
                  <a:lnTo>
                    <a:pt x="1191" y="625"/>
                  </a:lnTo>
                  <a:lnTo>
                    <a:pt x="1179" y="604"/>
                  </a:lnTo>
                  <a:lnTo>
                    <a:pt x="1166" y="584"/>
                  </a:lnTo>
                  <a:lnTo>
                    <a:pt x="1153" y="565"/>
                  </a:lnTo>
                  <a:lnTo>
                    <a:pt x="1139" y="547"/>
                  </a:lnTo>
                  <a:lnTo>
                    <a:pt x="1126" y="530"/>
                  </a:lnTo>
                  <a:lnTo>
                    <a:pt x="1113" y="514"/>
                  </a:lnTo>
                  <a:lnTo>
                    <a:pt x="1099" y="499"/>
                  </a:lnTo>
                  <a:lnTo>
                    <a:pt x="1087" y="484"/>
                  </a:lnTo>
                  <a:lnTo>
                    <a:pt x="1074" y="471"/>
                  </a:lnTo>
                  <a:lnTo>
                    <a:pt x="1062" y="459"/>
                  </a:lnTo>
                  <a:lnTo>
                    <a:pt x="1078" y="462"/>
                  </a:lnTo>
                  <a:lnTo>
                    <a:pt x="1093" y="466"/>
                  </a:lnTo>
                  <a:lnTo>
                    <a:pt x="1101" y="468"/>
                  </a:lnTo>
                  <a:lnTo>
                    <a:pt x="1109" y="471"/>
                  </a:lnTo>
                  <a:lnTo>
                    <a:pt x="1124" y="476"/>
                  </a:lnTo>
                  <a:lnTo>
                    <a:pt x="1139" y="481"/>
                  </a:lnTo>
                  <a:lnTo>
                    <a:pt x="1154" y="487"/>
                  </a:lnTo>
                  <a:lnTo>
                    <a:pt x="1169" y="493"/>
                  </a:lnTo>
                  <a:lnTo>
                    <a:pt x="1183" y="500"/>
                  </a:lnTo>
                  <a:lnTo>
                    <a:pt x="1198" y="507"/>
                  </a:lnTo>
                  <a:lnTo>
                    <a:pt x="1212" y="514"/>
                  </a:lnTo>
                  <a:lnTo>
                    <a:pt x="1225" y="522"/>
                  </a:lnTo>
                  <a:lnTo>
                    <a:pt x="1239" y="531"/>
                  </a:lnTo>
                  <a:lnTo>
                    <a:pt x="1252" y="539"/>
                  </a:lnTo>
                  <a:lnTo>
                    <a:pt x="1265" y="548"/>
                  </a:lnTo>
                  <a:lnTo>
                    <a:pt x="1278" y="558"/>
                  </a:lnTo>
                  <a:lnTo>
                    <a:pt x="1291" y="568"/>
                  </a:lnTo>
                  <a:lnTo>
                    <a:pt x="1303" y="578"/>
                  </a:lnTo>
                  <a:lnTo>
                    <a:pt x="1314" y="589"/>
                  </a:lnTo>
                  <a:lnTo>
                    <a:pt x="1325" y="600"/>
                  </a:lnTo>
                  <a:lnTo>
                    <a:pt x="1336" y="611"/>
                  </a:lnTo>
                  <a:lnTo>
                    <a:pt x="1347" y="623"/>
                  </a:lnTo>
                  <a:lnTo>
                    <a:pt x="1357" y="635"/>
                  </a:lnTo>
                  <a:lnTo>
                    <a:pt x="1367" y="647"/>
                  </a:lnTo>
                  <a:lnTo>
                    <a:pt x="1377" y="659"/>
                  </a:lnTo>
                  <a:lnTo>
                    <a:pt x="1386" y="672"/>
                  </a:lnTo>
                  <a:lnTo>
                    <a:pt x="1395" y="685"/>
                  </a:lnTo>
                  <a:lnTo>
                    <a:pt x="1403" y="699"/>
                  </a:lnTo>
                  <a:lnTo>
                    <a:pt x="1411" y="712"/>
                  </a:lnTo>
                  <a:lnTo>
                    <a:pt x="1418" y="726"/>
                  </a:lnTo>
                  <a:lnTo>
                    <a:pt x="1426" y="741"/>
                  </a:lnTo>
                  <a:lnTo>
                    <a:pt x="1432" y="755"/>
                  </a:lnTo>
                  <a:lnTo>
                    <a:pt x="1438" y="770"/>
                  </a:lnTo>
                  <a:close/>
                  <a:moveTo>
                    <a:pt x="1062" y="1467"/>
                  </a:moveTo>
                  <a:lnTo>
                    <a:pt x="1074" y="1454"/>
                  </a:lnTo>
                  <a:lnTo>
                    <a:pt x="1087" y="1441"/>
                  </a:lnTo>
                  <a:lnTo>
                    <a:pt x="1099" y="1427"/>
                  </a:lnTo>
                  <a:lnTo>
                    <a:pt x="1113" y="1412"/>
                  </a:lnTo>
                  <a:lnTo>
                    <a:pt x="1126" y="1396"/>
                  </a:lnTo>
                  <a:lnTo>
                    <a:pt x="1139" y="1379"/>
                  </a:lnTo>
                  <a:lnTo>
                    <a:pt x="1153" y="1361"/>
                  </a:lnTo>
                  <a:lnTo>
                    <a:pt x="1166" y="1342"/>
                  </a:lnTo>
                  <a:lnTo>
                    <a:pt x="1179" y="1322"/>
                  </a:lnTo>
                  <a:lnTo>
                    <a:pt x="1191" y="1301"/>
                  </a:lnTo>
                  <a:lnTo>
                    <a:pt x="1203" y="1279"/>
                  </a:lnTo>
                  <a:lnTo>
                    <a:pt x="1215" y="1256"/>
                  </a:lnTo>
                  <a:lnTo>
                    <a:pt x="1226" y="1233"/>
                  </a:lnTo>
                  <a:lnTo>
                    <a:pt x="1236" y="1208"/>
                  </a:lnTo>
                  <a:lnTo>
                    <a:pt x="1246" y="1182"/>
                  </a:lnTo>
                  <a:lnTo>
                    <a:pt x="1254" y="1156"/>
                  </a:lnTo>
                  <a:lnTo>
                    <a:pt x="1438" y="1156"/>
                  </a:lnTo>
                  <a:lnTo>
                    <a:pt x="1432" y="1170"/>
                  </a:lnTo>
                  <a:lnTo>
                    <a:pt x="1426" y="1185"/>
                  </a:lnTo>
                  <a:lnTo>
                    <a:pt x="1418" y="1199"/>
                  </a:lnTo>
                  <a:lnTo>
                    <a:pt x="1411" y="1213"/>
                  </a:lnTo>
                  <a:lnTo>
                    <a:pt x="1403" y="1227"/>
                  </a:lnTo>
                  <a:lnTo>
                    <a:pt x="1395" y="1240"/>
                  </a:lnTo>
                  <a:lnTo>
                    <a:pt x="1386" y="1253"/>
                  </a:lnTo>
                  <a:lnTo>
                    <a:pt x="1377" y="1266"/>
                  </a:lnTo>
                  <a:lnTo>
                    <a:pt x="1367" y="1279"/>
                  </a:lnTo>
                  <a:lnTo>
                    <a:pt x="1357" y="1291"/>
                  </a:lnTo>
                  <a:lnTo>
                    <a:pt x="1347" y="1303"/>
                  </a:lnTo>
                  <a:lnTo>
                    <a:pt x="1336" y="1315"/>
                  </a:lnTo>
                  <a:lnTo>
                    <a:pt x="1325" y="1326"/>
                  </a:lnTo>
                  <a:lnTo>
                    <a:pt x="1314" y="1337"/>
                  </a:lnTo>
                  <a:lnTo>
                    <a:pt x="1303" y="1347"/>
                  </a:lnTo>
                  <a:lnTo>
                    <a:pt x="1291" y="1358"/>
                  </a:lnTo>
                  <a:lnTo>
                    <a:pt x="1278" y="1368"/>
                  </a:lnTo>
                  <a:lnTo>
                    <a:pt x="1265" y="1377"/>
                  </a:lnTo>
                  <a:lnTo>
                    <a:pt x="1252" y="1386"/>
                  </a:lnTo>
                  <a:lnTo>
                    <a:pt x="1239" y="1395"/>
                  </a:lnTo>
                  <a:lnTo>
                    <a:pt x="1225" y="1403"/>
                  </a:lnTo>
                  <a:lnTo>
                    <a:pt x="1212" y="1411"/>
                  </a:lnTo>
                  <a:lnTo>
                    <a:pt x="1198" y="1419"/>
                  </a:lnTo>
                  <a:lnTo>
                    <a:pt x="1183" y="1426"/>
                  </a:lnTo>
                  <a:lnTo>
                    <a:pt x="1169" y="1433"/>
                  </a:lnTo>
                  <a:lnTo>
                    <a:pt x="1154" y="1439"/>
                  </a:lnTo>
                  <a:lnTo>
                    <a:pt x="1139" y="1445"/>
                  </a:lnTo>
                  <a:lnTo>
                    <a:pt x="1132" y="1447"/>
                  </a:lnTo>
                  <a:lnTo>
                    <a:pt x="1124" y="1450"/>
                  </a:lnTo>
                  <a:lnTo>
                    <a:pt x="1109" y="1455"/>
                  </a:lnTo>
                  <a:lnTo>
                    <a:pt x="1093" y="1459"/>
                  </a:lnTo>
                  <a:lnTo>
                    <a:pt x="1078" y="1463"/>
                  </a:lnTo>
                  <a:lnTo>
                    <a:pt x="1062" y="1467"/>
                  </a:lnTo>
                  <a:close/>
                  <a:moveTo>
                    <a:pt x="930" y="1156"/>
                  </a:moveTo>
                  <a:lnTo>
                    <a:pt x="930" y="1441"/>
                  </a:lnTo>
                  <a:lnTo>
                    <a:pt x="919" y="1431"/>
                  </a:lnTo>
                  <a:lnTo>
                    <a:pt x="908" y="1420"/>
                  </a:lnTo>
                  <a:lnTo>
                    <a:pt x="896" y="1408"/>
                  </a:lnTo>
                  <a:lnTo>
                    <a:pt x="883" y="1395"/>
                  </a:lnTo>
                  <a:lnTo>
                    <a:pt x="870" y="1380"/>
                  </a:lnTo>
                  <a:lnTo>
                    <a:pt x="857" y="1365"/>
                  </a:lnTo>
                  <a:lnTo>
                    <a:pt x="844" y="1349"/>
                  </a:lnTo>
                  <a:lnTo>
                    <a:pt x="831" y="1331"/>
                  </a:lnTo>
                  <a:lnTo>
                    <a:pt x="818" y="1313"/>
                  </a:lnTo>
                  <a:lnTo>
                    <a:pt x="805" y="1293"/>
                  </a:lnTo>
                  <a:lnTo>
                    <a:pt x="793" y="1273"/>
                  </a:lnTo>
                  <a:lnTo>
                    <a:pt x="780" y="1251"/>
                  </a:lnTo>
                  <a:lnTo>
                    <a:pt x="769" y="1229"/>
                  </a:lnTo>
                  <a:lnTo>
                    <a:pt x="758" y="1206"/>
                  </a:lnTo>
                  <a:lnTo>
                    <a:pt x="753" y="1193"/>
                  </a:lnTo>
                  <a:lnTo>
                    <a:pt x="748" y="1181"/>
                  </a:lnTo>
                  <a:lnTo>
                    <a:pt x="743" y="1169"/>
                  </a:lnTo>
                  <a:lnTo>
                    <a:pt x="738" y="1156"/>
                  </a:lnTo>
                  <a:lnTo>
                    <a:pt x="930" y="1156"/>
                  </a:lnTo>
                  <a:close/>
                  <a:moveTo>
                    <a:pt x="930" y="484"/>
                  </a:moveTo>
                  <a:lnTo>
                    <a:pt x="930" y="770"/>
                  </a:lnTo>
                  <a:lnTo>
                    <a:pt x="738" y="770"/>
                  </a:lnTo>
                  <a:lnTo>
                    <a:pt x="748" y="744"/>
                  </a:lnTo>
                  <a:lnTo>
                    <a:pt x="758" y="720"/>
                  </a:lnTo>
                  <a:lnTo>
                    <a:pt x="769" y="697"/>
                  </a:lnTo>
                  <a:lnTo>
                    <a:pt x="780" y="674"/>
                  </a:lnTo>
                  <a:lnTo>
                    <a:pt x="793" y="653"/>
                  </a:lnTo>
                  <a:lnTo>
                    <a:pt x="805" y="632"/>
                  </a:lnTo>
                  <a:lnTo>
                    <a:pt x="818" y="613"/>
                  </a:lnTo>
                  <a:lnTo>
                    <a:pt x="831" y="594"/>
                  </a:lnTo>
                  <a:lnTo>
                    <a:pt x="844" y="577"/>
                  </a:lnTo>
                  <a:lnTo>
                    <a:pt x="857" y="561"/>
                  </a:lnTo>
                  <a:lnTo>
                    <a:pt x="883" y="531"/>
                  </a:lnTo>
                  <a:lnTo>
                    <a:pt x="896" y="518"/>
                  </a:lnTo>
                  <a:lnTo>
                    <a:pt x="908" y="506"/>
                  </a:lnTo>
                  <a:lnTo>
                    <a:pt x="919" y="494"/>
                  </a:lnTo>
                  <a:lnTo>
                    <a:pt x="930" y="484"/>
                  </a:lnTo>
                  <a:close/>
                  <a:moveTo>
                    <a:pt x="994" y="770"/>
                  </a:moveTo>
                  <a:lnTo>
                    <a:pt x="994" y="484"/>
                  </a:lnTo>
                  <a:lnTo>
                    <a:pt x="1005" y="494"/>
                  </a:lnTo>
                  <a:lnTo>
                    <a:pt x="1016" y="506"/>
                  </a:lnTo>
                  <a:lnTo>
                    <a:pt x="1028" y="518"/>
                  </a:lnTo>
                  <a:lnTo>
                    <a:pt x="1041" y="531"/>
                  </a:lnTo>
                  <a:lnTo>
                    <a:pt x="1054" y="545"/>
                  </a:lnTo>
                  <a:lnTo>
                    <a:pt x="1067" y="561"/>
                  </a:lnTo>
                  <a:lnTo>
                    <a:pt x="1080" y="577"/>
                  </a:lnTo>
                  <a:lnTo>
                    <a:pt x="1093" y="594"/>
                  </a:lnTo>
                  <a:lnTo>
                    <a:pt x="1106" y="613"/>
                  </a:lnTo>
                  <a:lnTo>
                    <a:pt x="1119" y="632"/>
                  </a:lnTo>
                  <a:lnTo>
                    <a:pt x="1132" y="653"/>
                  </a:lnTo>
                  <a:lnTo>
                    <a:pt x="1144" y="674"/>
                  </a:lnTo>
                  <a:lnTo>
                    <a:pt x="1155" y="697"/>
                  </a:lnTo>
                  <a:lnTo>
                    <a:pt x="1166" y="720"/>
                  </a:lnTo>
                  <a:lnTo>
                    <a:pt x="1171" y="732"/>
                  </a:lnTo>
                  <a:lnTo>
                    <a:pt x="1176" y="744"/>
                  </a:lnTo>
                  <a:lnTo>
                    <a:pt x="1181" y="757"/>
                  </a:lnTo>
                  <a:lnTo>
                    <a:pt x="1186" y="770"/>
                  </a:lnTo>
                  <a:lnTo>
                    <a:pt x="994" y="770"/>
                  </a:lnTo>
                  <a:close/>
                  <a:moveTo>
                    <a:pt x="994" y="1441"/>
                  </a:moveTo>
                  <a:lnTo>
                    <a:pt x="994" y="1156"/>
                  </a:lnTo>
                  <a:lnTo>
                    <a:pt x="1186" y="1156"/>
                  </a:lnTo>
                  <a:lnTo>
                    <a:pt x="1176" y="1181"/>
                  </a:lnTo>
                  <a:lnTo>
                    <a:pt x="1166" y="1206"/>
                  </a:lnTo>
                  <a:lnTo>
                    <a:pt x="1155" y="1229"/>
                  </a:lnTo>
                  <a:lnTo>
                    <a:pt x="1144" y="1251"/>
                  </a:lnTo>
                  <a:lnTo>
                    <a:pt x="1132" y="1273"/>
                  </a:lnTo>
                  <a:lnTo>
                    <a:pt x="1119" y="1293"/>
                  </a:lnTo>
                  <a:lnTo>
                    <a:pt x="1106" y="1313"/>
                  </a:lnTo>
                  <a:lnTo>
                    <a:pt x="1093" y="1331"/>
                  </a:lnTo>
                  <a:lnTo>
                    <a:pt x="1080" y="1349"/>
                  </a:lnTo>
                  <a:lnTo>
                    <a:pt x="1067" y="1365"/>
                  </a:lnTo>
                  <a:lnTo>
                    <a:pt x="1054" y="1380"/>
                  </a:lnTo>
                  <a:lnTo>
                    <a:pt x="1041" y="1395"/>
                  </a:lnTo>
                  <a:lnTo>
                    <a:pt x="1028" y="1408"/>
                  </a:lnTo>
                  <a:lnTo>
                    <a:pt x="1016" y="1420"/>
                  </a:lnTo>
                  <a:lnTo>
                    <a:pt x="1005" y="1431"/>
                  </a:lnTo>
                  <a:lnTo>
                    <a:pt x="994" y="1441"/>
                  </a:lnTo>
                  <a:close/>
                  <a:moveTo>
                    <a:pt x="1219" y="962"/>
                  </a:moveTo>
                  <a:lnTo>
                    <a:pt x="1218" y="979"/>
                  </a:lnTo>
                  <a:lnTo>
                    <a:pt x="1218" y="996"/>
                  </a:lnTo>
                  <a:lnTo>
                    <a:pt x="1216" y="1012"/>
                  </a:lnTo>
                  <a:lnTo>
                    <a:pt x="1215" y="1029"/>
                  </a:lnTo>
                  <a:lnTo>
                    <a:pt x="1213" y="1044"/>
                  </a:lnTo>
                  <a:lnTo>
                    <a:pt x="1210" y="1060"/>
                  </a:lnTo>
                  <a:lnTo>
                    <a:pt x="1207" y="1075"/>
                  </a:lnTo>
                  <a:lnTo>
                    <a:pt x="1204" y="1091"/>
                  </a:lnTo>
                  <a:lnTo>
                    <a:pt x="994" y="1091"/>
                  </a:lnTo>
                  <a:lnTo>
                    <a:pt x="994" y="834"/>
                  </a:lnTo>
                  <a:lnTo>
                    <a:pt x="1204" y="834"/>
                  </a:lnTo>
                  <a:lnTo>
                    <a:pt x="1207" y="849"/>
                  </a:lnTo>
                  <a:lnTo>
                    <a:pt x="1210" y="864"/>
                  </a:lnTo>
                  <a:lnTo>
                    <a:pt x="1213" y="880"/>
                  </a:lnTo>
                  <a:lnTo>
                    <a:pt x="1215" y="896"/>
                  </a:lnTo>
                  <a:lnTo>
                    <a:pt x="1216" y="912"/>
                  </a:lnTo>
                  <a:lnTo>
                    <a:pt x="1218" y="929"/>
                  </a:lnTo>
                  <a:lnTo>
                    <a:pt x="1218" y="945"/>
                  </a:lnTo>
                  <a:lnTo>
                    <a:pt x="1219" y="962"/>
                  </a:lnTo>
                  <a:close/>
                  <a:moveTo>
                    <a:pt x="1476" y="962"/>
                  </a:moveTo>
                  <a:lnTo>
                    <a:pt x="1476" y="979"/>
                  </a:lnTo>
                  <a:lnTo>
                    <a:pt x="1475" y="995"/>
                  </a:lnTo>
                  <a:lnTo>
                    <a:pt x="1474" y="1012"/>
                  </a:lnTo>
                  <a:lnTo>
                    <a:pt x="1472" y="1028"/>
                  </a:lnTo>
                  <a:lnTo>
                    <a:pt x="1469" y="1044"/>
                  </a:lnTo>
                  <a:lnTo>
                    <a:pt x="1466" y="1059"/>
                  </a:lnTo>
                  <a:lnTo>
                    <a:pt x="1463" y="1075"/>
                  </a:lnTo>
                  <a:lnTo>
                    <a:pt x="1459" y="1091"/>
                  </a:lnTo>
                  <a:lnTo>
                    <a:pt x="1270" y="1091"/>
                  </a:lnTo>
                  <a:lnTo>
                    <a:pt x="1273" y="1075"/>
                  </a:lnTo>
                  <a:lnTo>
                    <a:pt x="1277" y="1060"/>
                  </a:lnTo>
                  <a:lnTo>
                    <a:pt x="1281" y="1028"/>
                  </a:lnTo>
                  <a:lnTo>
                    <a:pt x="1283" y="996"/>
                  </a:lnTo>
                  <a:lnTo>
                    <a:pt x="1284" y="979"/>
                  </a:lnTo>
                  <a:lnTo>
                    <a:pt x="1284" y="962"/>
                  </a:lnTo>
                  <a:lnTo>
                    <a:pt x="1284" y="945"/>
                  </a:lnTo>
                  <a:lnTo>
                    <a:pt x="1283" y="929"/>
                  </a:lnTo>
                  <a:lnTo>
                    <a:pt x="1282" y="912"/>
                  </a:lnTo>
                  <a:lnTo>
                    <a:pt x="1281" y="896"/>
                  </a:lnTo>
                  <a:lnTo>
                    <a:pt x="1279" y="880"/>
                  </a:lnTo>
                  <a:lnTo>
                    <a:pt x="1277" y="865"/>
                  </a:lnTo>
                  <a:lnTo>
                    <a:pt x="1273" y="849"/>
                  </a:lnTo>
                  <a:lnTo>
                    <a:pt x="1270" y="834"/>
                  </a:lnTo>
                  <a:lnTo>
                    <a:pt x="1459" y="834"/>
                  </a:lnTo>
                  <a:lnTo>
                    <a:pt x="1463" y="849"/>
                  </a:lnTo>
                  <a:lnTo>
                    <a:pt x="1466" y="865"/>
                  </a:lnTo>
                  <a:lnTo>
                    <a:pt x="1469" y="881"/>
                  </a:lnTo>
                  <a:lnTo>
                    <a:pt x="1472" y="897"/>
                  </a:lnTo>
                  <a:lnTo>
                    <a:pt x="1474" y="913"/>
                  </a:lnTo>
                  <a:lnTo>
                    <a:pt x="1475" y="929"/>
                  </a:lnTo>
                  <a:lnTo>
                    <a:pt x="1476" y="946"/>
                  </a:lnTo>
                  <a:lnTo>
                    <a:pt x="1476" y="962"/>
                  </a:lnTo>
                  <a:close/>
                  <a:moveTo>
                    <a:pt x="706" y="962"/>
                  </a:moveTo>
                  <a:lnTo>
                    <a:pt x="706" y="945"/>
                  </a:lnTo>
                  <a:lnTo>
                    <a:pt x="707" y="929"/>
                  </a:lnTo>
                  <a:lnTo>
                    <a:pt x="708" y="912"/>
                  </a:lnTo>
                  <a:lnTo>
                    <a:pt x="709" y="896"/>
                  </a:lnTo>
                  <a:lnTo>
                    <a:pt x="711" y="880"/>
                  </a:lnTo>
                  <a:lnTo>
                    <a:pt x="714" y="864"/>
                  </a:lnTo>
                  <a:lnTo>
                    <a:pt x="717" y="849"/>
                  </a:lnTo>
                  <a:lnTo>
                    <a:pt x="720" y="834"/>
                  </a:lnTo>
                  <a:lnTo>
                    <a:pt x="930" y="834"/>
                  </a:lnTo>
                  <a:lnTo>
                    <a:pt x="930" y="1091"/>
                  </a:lnTo>
                  <a:lnTo>
                    <a:pt x="720" y="1091"/>
                  </a:lnTo>
                  <a:lnTo>
                    <a:pt x="717" y="1075"/>
                  </a:lnTo>
                  <a:lnTo>
                    <a:pt x="714" y="1060"/>
                  </a:lnTo>
                  <a:lnTo>
                    <a:pt x="711" y="1044"/>
                  </a:lnTo>
                  <a:lnTo>
                    <a:pt x="709" y="1029"/>
                  </a:lnTo>
                  <a:lnTo>
                    <a:pt x="708" y="1012"/>
                  </a:lnTo>
                  <a:lnTo>
                    <a:pt x="707" y="996"/>
                  </a:lnTo>
                  <a:lnTo>
                    <a:pt x="706" y="979"/>
                  </a:lnTo>
                  <a:lnTo>
                    <a:pt x="706" y="962"/>
                  </a:lnTo>
                  <a:close/>
                  <a:moveTo>
                    <a:pt x="449" y="962"/>
                  </a:moveTo>
                  <a:lnTo>
                    <a:pt x="449" y="946"/>
                  </a:lnTo>
                  <a:lnTo>
                    <a:pt x="450" y="929"/>
                  </a:lnTo>
                  <a:lnTo>
                    <a:pt x="451" y="913"/>
                  </a:lnTo>
                  <a:lnTo>
                    <a:pt x="453" y="897"/>
                  </a:lnTo>
                  <a:lnTo>
                    <a:pt x="456" y="881"/>
                  </a:lnTo>
                  <a:lnTo>
                    <a:pt x="459" y="865"/>
                  </a:lnTo>
                  <a:lnTo>
                    <a:pt x="462" y="849"/>
                  </a:lnTo>
                  <a:lnTo>
                    <a:pt x="466" y="834"/>
                  </a:lnTo>
                  <a:lnTo>
                    <a:pt x="654" y="834"/>
                  </a:lnTo>
                  <a:lnTo>
                    <a:pt x="651" y="849"/>
                  </a:lnTo>
                  <a:lnTo>
                    <a:pt x="648" y="865"/>
                  </a:lnTo>
                  <a:lnTo>
                    <a:pt x="645" y="896"/>
                  </a:lnTo>
                  <a:lnTo>
                    <a:pt x="642" y="929"/>
                  </a:lnTo>
                  <a:lnTo>
                    <a:pt x="642" y="945"/>
                  </a:lnTo>
                  <a:lnTo>
                    <a:pt x="641" y="962"/>
                  </a:lnTo>
                  <a:lnTo>
                    <a:pt x="642" y="979"/>
                  </a:lnTo>
                  <a:lnTo>
                    <a:pt x="642" y="996"/>
                  </a:lnTo>
                  <a:lnTo>
                    <a:pt x="643" y="1012"/>
                  </a:lnTo>
                  <a:lnTo>
                    <a:pt x="645" y="1028"/>
                  </a:lnTo>
                  <a:lnTo>
                    <a:pt x="646" y="1044"/>
                  </a:lnTo>
                  <a:lnTo>
                    <a:pt x="648" y="1060"/>
                  </a:lnTo>
                  <a:lnTo>
                    <a:pt x="651" y="1075"/>
                  </a:lnTo>
                  <a:lnTo>
                    <a:pt x="654" y="1091"/>
                  </a:lnTo>
                  <a:lnTo>
                    <a:pt x="466" y="1091"/>
                  </a:lnTo>
                  <a:lnTo>
                    <a:pt x="462" y="1075"/>
                  </a:lnTo>
                  <a:lnTo>
                    <a:pt x="459" y="1059"/>
                  </a:lnTo>
                  <a:lnTo>
                    <a:pt x="456" y="1044"/>
                  </a:lnTo>
                  <a:lnTo>
                    <a:pt x="453" y="1028"/>
                  </a:lnTo>
                  <a:lnTo>
                    <a:pt x="451" y="1012"/>
                  </a:lnTo>
                  <a:lnTo>
                    <a:pt x="450" y="995"/>
                  </a:lnTo>
                  <a:lnTo>
                    <a:pt x="449" y="979"/>
                  </a:lnTo>
                  <a:lnTo>
                    <a:pt x="449" y="962"/>
                  </a:lnTo>
                  <a:close/>
                  <a:moveTo>
                    <a:pt x="962" y="1541"/>
                  </a:moveTo>
                  <a:lnTo>
                    <a:pt x="986" y="1540"/>
                  </a:lnTo>
                  <a:lnTo>
                    <a:pt x="998" y="1539"/>
                  </a:lnTo>
                  <a:lnTo>
                    <a:pt x="1010" y="1539"/>
                  </a:lnTo>
                  <a:lnTo>
                    <a:pt x="1034" y="1536"/>
                  </a:lnTo>
                  <a:lnTo>
                    <a:pt x="1057" y="1533"/>
                  </a:lnTo>
                  <a:lnTo>
                    <a:pt x="1080" y="1528"/>
                  </a:lnTo>
                  <a:lnTo>
                    <a:pt x="1102" y="1523"/>
                  </a:lnTo>
                  <a:lnTo>
                    <a:pt x="1125" y="1517"/>
                  </a:lnTo>
                  <a:lnTo>
                    <a:pt x="1147" y="1510"/>
                  </a:lnTo>
                  <a:lnTo>
                    <a:pt x="1168" y="1502"/>
                  </a:lnTo>
                  <a:lnTo>
                    <a:pt x="1189" y="1494"/>
                  </a:lnTo>
                  <a:lnTo>
                    <a:pt x="1210" y="1484"/>
                  </a:lnTo>
                  <a:lnTo>
                    <a:pt x="1230" y="1474"/>
                  </a:lnTo>
                  <a:lnTo>
                    <a:pt x="1250" y="1463"/>
                  </a:lnTo>
                  <a:lnTo>
                    <a:pt x="1269" y="1452"/>
                  </a:lnTo>
                  <a:lnTo>
                    <a:pt x="1289" y="1439"/>
                  </a:lnTo>
                  <a:lnTo>
                    <a:pt x="1308" y="1426"/>
                  </a:lnTo>
                  <a:lnTo>
                    <a:pt x="1325" y="1412"/>
                  </a:lnTo>
                  <a:lnTo>
                    <a:pt x="1343" y="1398"/>
                  </a:lnTo>
                  <a:lnTo>
                    <a:pt x="1359" y="1383"/>
                  </a:lnTo>
                  <a:lnTo>
                    <a:pt x="1375" y="1367"/>
                  </a:lnTo>
                  <a:lnTo>
                    <a:pt x="1391" y="1351"/>
                  </a:lnTo>
                  <a:lnTo>
                    <a:pt x="1405" y="1334"/>
                  </a:lnTo>
                  <a:lnTo>
                    <a:pt x="1420" y="1316"/>
                  </a:lnTo>
                  <a:lnTo>
                    <a:pt x="1433" y="1298"/>
                  </a:lnTo>
                  <a:lnTo>
                    <a:pt x="1446" y="1280"/>
                  </a:lnTo>
                  <a:lnTo>
                    <a:pt x="1458" y="1260"/>
                  </a:lnTo>
                  <a:lnTo>
                    <a:pt x="1469" y="1241"/>
                  </a:lnTo>
                  <a:lnTo>
                    <a:pt x="1474" y="1231"/>
                  </a:lnTo>
                  <a:lnTo>
                    <a:pt x="1480" y="1221"/>
                  </a:lnTo>
                  <a:lnTo>
                    <a:pt x="1485" y="1211"/>
                  </a:lnTo>
                  <a:lnTo>
                    <a:pt x="1489" y="1200"/>
                  </a:lnTo>
                  <a:lnTo>
                    <a:pt x="1498" y="1179"/>
                  </a:lnTo>
                  <a:lnTo>
                    <a:pt x="1506" y="1158"/>
                  </a:lnTo>
                  <a:lnTo>
                    <a:pt x="1514" y="1136"/>
                  </a:lnTo>
                  <a:lnTo>
                    <a:pt x="1520" y="1115"/>
                  </a:lnTo>
                  <a:lnTo>
                    <a:pt x="1525" y="1093"/>
                  </a:lnTo>
                  <a:lnTo>
                    <a:pt x="1528" y="1083"/>
                  </a:lnTo>
                  <a:lnTo>
                    <a:pt x="1530" y="1072"/>
                  </a:lnTo>
                  <a:lnTo>
                    <a:pt x="1532" y="1061"/>
                  </a:lnTo>
                  <a:lnTo>
                    <a:pt x="1534" y="1051"/>
                  </a:lnTo>
                  <a:lnTo>
                    <a:pt x="1537" y="1029"/>
                  </a:lnTo>
                  <a:lnTo>
                    <a:pt x="1539" y="1007"/>
                  </a:lnTo>
                  <a:lnTo>
                    <a:pt x="1540" y="985"/>
                  </a:lnTo>
                  <a:lnTo>
                    <a:pt x="1540" y="962"/>
                  </a:lnTo>
                  <a:lnTo>
                    <a:pt x="1540" y="940"/>
                  </a:lnTo>
                  <a:lnTo>
                    <a:pt x="1539" y="918"/>
                  </a:lnTo>
                  <a:lnTo>
                    <a:pt x="1537" y="896"/>
                  </a:lnTo>
                  <a:lnTo>
                    <a:pt x="1534" y="874"/>
                  </a:lnTo>
                  <a:lnTo>
                    <a:pt x="1532" y="863"/>
                  </a:lnTo>
                  <a:lnTo>
                    <a:pt x="1530" y="852"/>
                  </a:lnTo>
                  <a:lnTo>
                    <a:pt x="1525" y="831"/>
                  </a:lnTo>
                  <a:lnTo>
                    <a:pt x="1520" y="810"/>
                  </a:lnTo>
                  <a:lnTo>
                    <a:pt x="1514" y="790"/>
                  </a:lnTo>
                  <a:lnTo>
                    <a:pt x="1514" y="789"/>
                  </a:lnTo>
                  <a:lnTo>
                    <a:pt x="1506" y="768"/>
                  </a:lnTo>
                  <a:lnTo>
                    <a:pt x="1503" y="757"/>
                  </a:lnTo>
                  <a:lnTo>
                    <a:pt x="1498" y="746"/>
                  </a:lnTo>
                  <a:lnTo>
                    <a:pt x="1489" y="725"/>
                  </a:lnTo>
                  <a:lnTo>
                    <a:pt x="1485" y="715"/>
                  </a:lnTo>
                  <a:lnTo>
                    <a:pt x="1480" y="705"/>
                  </a:lnTo>
                  <a:lnTo>
                    <a:pt x="1469" y="685"/>
                  </a:lnTo>
                  <a:lnTo>
                    <a:pt x="1458" y="665"/>
                  </a:lnTo>
                  <a:lnTo>
                    <a:pt x="1446" y="646"/>
                  </a:lnTo>
                  <a:lnTo>
                    <a:pt x="1433" y="627"/>
                  </a:lnTo>
                  <a:lnTo>
                    <a:pt x="1426" y="618"/>
                  </a:lnTo>
                  <a:lnTo>
                    <a:pt x="1420" y="609"/>
                  </a:lnTo>
                  <a:lnTo>
                    <a:pt x="1405" y="592"/>
                  </a:lnTo>
                  <a:lnTo>
                    <a:pt x="1391" y="575"/>
                  </a:lnTo>
                  <a:lnTo>
                    <a:pt x="1375" y="559"/>
                  </a:lnTo>
                  <a:lnTo>
                    <a:pt x="1359" y="543"/>
                  </a:lnTo>
                  <a:lnTo>
                    <a:pt x="1351" y="535"/>
                  </a:lnTo>
                  <a:lnTo>
                    <a:pt x="1343" y="528"/>
                  </a:lnTo>
                  <a:lnTo>
                    <a:pt x="1325" y="513"/>
                  </a:lnTo>
                  <a:lnTo>
                    <a:pt x="1308" y="499"/>
                  </a:lnTo>
                  <a:lnTo>
                    <a:pt x="1289" y="486"/>
                  </a:lnTo>
                  <a:lnTo>
                    <a:pt x="1269" y="474"/>
                  </a:lnTo>
                  <a:lnTo>
                    <a:pt x="1250" y="462"/>
                  </a:lnTo>
                  <a:lnTo>
                    <a:pt x="1230" y="451"/>
                  </a:lnTo>
                  <a:lnTo>
                    <a:pt x="1210" y="441"/>
                  </a:lnTo>
                  <a:lnTo>
                    <a:pt x="1189" y="432"/>
                  </a:lnTo>
                  <a:lnTo>
                    <a:pt x="1168" y="423"/>
                  </a:lnTo>
                  <a:lnTo>
                    <a:pt x="1147" y="415"/>
                  </a:lnTo>
                  <a:lnTo>
                    <a:pt x="1125" y="408"/>
                  </a:lnTo>
                  <a:lnTo>
                    <a:pt x="1114" y="405"/>
                  </a:lnTo>
                  <a:lnTo>
                    <a:pt x="1102" y="402"/>
                  </a:lnTo>
                  <a:lnTo>
                    <a:pt x="1080" y="397"/>
                  </a:lnTo>
                  <a:lnTo>
                    <a:pt x="1057" y="393"/>
                  </a:lnTo>
                  <a:lnTo>
                    <a:pt x="1045" y="391"/>
                  </a:lnTo>
                  <a:lnTo>
                    <a:pt x="1034" y="389"/>
                  </a:lnTo>
                  <a:lnTo>
                    <a:pt x="1010" y="387"/>
                  </a:lnTo>
                  <a:lnTo>
                    <a:pt x="986" y="385"/>
                  </a:lnTo>
                  <a:lnTo>
                    <a:pt x="962" y="385"/>
                  </a:lnTo>
                  <a:lnTo>
                    <a:pt x="938" y="385"/>
                  </a:lnTo>
                  <a:lnTo>
                    <a:pt x="926" y="386"/>
                  </a:lnTo>
                  <a:lnTo>
                    <a:pt x="914" y="387"/>
                  </a:lnTo>
                  <a:lnTo>
                    <a:pt x="891" y="389"/>
                  </a:lnTo>
                  <a:lnTo>
                    <a:pt x="867" y="393"/>
                  </a:lnTo>
                  <a:lnTo>
                    <a:pt x="844" y="397"/>
                  </a:lnTo>
                  <a:lnTo>
                    <a:pt x="822" y="402"/>
                  </a:lnTo>
                  <a:lnTo>
                    <a:pt x="799" y="408"/>
                  </a:lnTo>
                  <a:lnTo>
                    <a:pt x="777" y="415"/>
                  </a:lnTo>
                  <a:lnTo>
                    <a:pt x="756" y="423"/>
                  </a:lnTo>
                  <a:lnTo>
                    <a:pt x="735" y="432"/>
                  </a:lnTo>
                  <a:lnTo>
                    <a:pt x="714" y="441"/>
                  </a:lnTo>
                  <a:lnTo>
                    <a:pt x="694" y="451"/>
                  </a:lnTo>
                  <a:lnTo>
                    <a:pt x="674" y="462"/>
                  </a:lnTo>
                  <a:lnTo>
                    <a:pt x="655" y="474"/>
                  </a:lnTo>
                  <a:lnTo>
                    <a:pt x="636" y="486"/>
                  </a:lnTo>
                  <a:lnTo>
                    <a:pt x="618" y="499"/>
                  </a:lnTo>
                  <a:lnTo>
                    <a:pt x="600" y="513"/>
                  </a:lnTo>
                  <a:lnTo>
                    <a:pt x="583" y="528"/>
                  </a:lnTo>
                  <a:lnTo>
                    <a:pt x="566" y="543"/>
                  </a:lnTo>
                  <a:lnTo>
                    <a:pt x="550" y="559"/>
                  </a:lnTo>
                  <a:lnTo>
                    <a:pt x="534" y="575"/>
                  </a:lnTo>
                  <a:lnTo>
                    <a:pt x="520" y="592"/>
                  </a:lnTo>
                  <a:lnTo>
                    <a:pt x="506" y="609"/>
                  </a:lnTo>
                  <a:lnTo>
                    <a:pt x="492" y="627"/>
                  </a:lnTo>
                  <a:lnTo>
                    <a:pt x="479" y="646"/>
                  </a:lnTo>
                  <a:lnTo>
                    <a:pt x="467" y="665"/>
                  </a:lnTo>
                  <a:lnTo>
                    <a:pt x="456" y="685"/>
                  </a:lnTo>
                  <a:lnTo>
                    <a:pt x="451" y="695"/>
                  </a:lnTo>
                  <a:lnTo>
                    <a:pt x="446" y="705"/>
                  </a:lnTo>
                  <a:lnTo>
                    <a:pt x="441" y="715"/>
                  </a:lnTo>
                  <a:lnTo>
                    <a:pt x="436" y="725"/>
                  </a:lnTo>
                  <a:lnTo>
                    <a:pt x="427" y="746"/>
                  </a:lnTo>
                  <a:lnTo>
                    <a:pt x="419" y="768"/>
                  </a:lnTo>
                  <a:lnTo>
                    <a:pt x="411" y="789"/>
                  </a:lnTo>
                  <a:lnTo>
                    <a:pt x="411" y="790"/>
                  </a:lnTo>
                  <a:lnTo>
                    <a:pt x="405" y="810"/>
                  </a:lnTo>
                  <a:lnTo>
                    <a:pt x="400" y="831"/>
                  </a:lnTo>
                  <a:lnTo>
                    <a:pt x="398" y="842"/>
                  </a:lnTo>
                  <a:lnTo>
                    <a:pt x="395" y="852"/>
                  </a:lnTo>
                  <a:lnTo>
                    <a:pt x="393" y="863"/>
                  </a:lnTo>
                  <a:lnTo>
                    <a:pt x="392" y="874"/>
                  </a:lnTo>
                  <a:lnTo>
                    <a:pt x="389" y="896"/>
                  </a:lnTo>
                  <a:lnTo>
                    <a:pt x="387" y="918"/>
                  </a:lnTo>
                  <a:lnTo>
                    <a:pt x="385" y="940"/>
                  </a:lnTo>
                  <a:lnTo>
                    <a:pt x="385" y="962"/>
                  </a:lnTo>
                  <a:lnTo>
                    <a:pt x="385" y="985"/>
                  </a:lnTo>
                  <a:lnTo>
                    <a:pt x="387" y="1007"/>
                  </a:lnTo>
                  <a:lnTo>
                    <a:pt x="389" y="1029"/>
                  </a:lnTo>
                  <a:lnTo>
                    <a:pt x="392" y="1051"/>
                  </a:lnTo>
                  <a:lnTo>
                    <a:pt x="393" y="1062"/>
                  </a:lnTo>
                  <a:lnTo>
                    <a:pt x="395" y="1072"/>
                  </a:lnTo>
                  <a:lnTo>
                    <a:pt x="400" y="1093"/>
                  </a:lnTo>
                  <a:lnTo>
                    <a:pt x="405" y="1115"/>
                  </a:lnTo>
                  <a:lnTo>
                    <a:pt x="411" y="1136"/>
                  </a:lnTo>
                  <a:lnTo>
                    <a:pt x="419" y="1158"/>
                  </a:lnTo>
                  <a:lnTo>
                    <a:pt x="423" y="1169"/>
                  </a:lnTo>
                  <a:lnTo>
                    <a:pt x="427" y="1179"/>
                  </a:lnTo>
                  <a:lnTo>
                    <a:pt x="436" y="1200"/>
                  </a:lnTo>
                  <a:lnTo>
                    <a:pt x="441" y="1211"/>
                  </a:lnTo>
                  <a:lnTo>
                    <a:pt x="446" y="1221"/>
                  </a:lnTo>
                  <a:lnTo>
                    <a:pt x="456" y="1241"/>
                  </a:lnTo>
                  <a:lnTo>
                    <a:pt x="467" y="1260"/>
                  </a:lnTo>
                  <a:lnTo>
                    <a:pt x="479" y="1280"/>
                  </a:lnTo>
                  <a:lnTo>
                    <a:pt x="492" y="1298"/>
                  </a:lnTo>
                  <a:lnTo>
                    <a:pt x="499" y="1307"/>
                  </a:lnTo>
                  <a:lnTo>
                    <a:pt x="506" y="1316"/>
                  </a:lnTo>
                  <a:lnTo>
                    <a:pt x="520" y="1334"/>
                  </a:lnTo>
                  <a:lnTo>
                    <a:pt x="534" y="1351"/>
                  </a:lnTo>
                  <a:lnTo>
                    <a:pt x="550" y="1367"/>
                  </a:lnTo>
                  <a:lnTo>
                    <a:pt x="566" y="1383"/>
                  </a:lnTo>
                  <a:lnTo>
                    <a:pt x="574" y="1390"/>
                  </a:lnTo>
                  <a:lnTo>
                    <a:pt x="583" y="1398"/>
                  </a:lnTo>
                  <a:lnTo>
                    <a:pt x="600" y="1412"/>
                  </a:lnTo>
                  <a:lnTo>
                    <a:pt x="618" y="1426"/>
                  </a:lnTo>
                  <a:lnTo>
                    <a:pt x="636" y="1439"/>
                  </a:lnTo>
                  <a:lnTo>
                    <a:pt x="655" y="1452"/>
                  </a:lnTo>
                  <a:lnTo>
                    <a:pt x="674" y="1463"/>
                  </a:lnTo>
                  <a:lnTo>
                    <a:pt x="694" y="1474"/>
                  </a:lnTo>
                  <a:lnTo>
                    <a:pt x="714" y="1484"/>
                  </a:lnTo>
                  <a:lnTo>
                    <a:pt x="735" y="1494"/>
                  </a:lnTo>
                  <a:lnTo>
                    <a:pt x="756" y="1502"/>
                  </a:lnTo>
                  <a:lnTo>
                    <a:pt x="777" y="1510"/>
                  </a:lnTo>
                  <a:lnTo>
                    <a:pt x="799" y="1517"/>
                  </a:lnTo>
                  <a:lnTo>
                    <a:pt x="810" y="1520"/>
                  </a:lnTo>
                  <a:lnTo>
                    <a:pt x="822" y="1523"/>
                  </a:lnTo>
                  <a:lnTo>
                    <a:pt x="844" y="1528"/>
                  </a:lnTo>
                  <a:lnTo>
                    <a:pt x="867" y="1533"/>
                  </a:lnTo>
                  <a:lnTo>
                    <a:pt x="879" y="1535"/>
                  </a:lnTo>
                  <a:lnTo>
                    <a:pt x="891" y="1536"/>
                  </a:lnTo>
                  <a:lnTo>
                    <a:pt x="914" y="1539"/>
                  </a:lnTo>
                  <a:lnTo>
                    <a:pt x="938" y="1540"/>
                  </a:lnTo>
                  <a:lnTo>
                    <a:pt x="962" y="1541"/>
                  </a:lnTo>
                  <a:close/>
                  <a:moveTo>
                    <a:pt x="1476" y="1733"/>
                  </a:moveTo>
                  <a:lnTo>
                    <a:pt x="1470" y="1733"/>
                  </a:lnTo>
                  <a:lnTo>
                    <a:pt x="1463" y="1732"/>
                  </a:lnTo>
                  <a:lnTo>
                    <a:pt x="1457" y="1730"/>
                  </a:lnTo>
                  <a:lnTo>
                    <a:pt x="1451" y="1728"/>
                  </a:lnTo>
                  <a:lnTo>
                    <a:pt x="1446" y="1725"/>
                  </a:lnTo>
                  <a:lnTo>
                    <a:pt x="1440" y="1722"/>
                  </a:lnTo>
                  <a:lnTo>
                    <a:pt x="1435" y="1718"/>
                  </a:lnTo>
                  <a:lnTo>
                    <a:pt x="1431" y="1714"/>
                  </a:lnTo>
                  <a:lnTo>
                    <a:pt x="1427" y="1710"/>
                  </a:lnTo>
                  <a:lnTo>
                    <a:pt x="1423" y="1705"/>
                  </a:lnTo>
                  <a:lnTo>
                    <a:pt x="1420" y="1699"/>
                  </a:lnTo>
                  <a:lnTo>
                    <a:pt x="1417" y="1694"/>
                  </a:lnTo>
                  <a:lnTo>
                    <a:pt x="1415" y="1688"/>
                  </a:lnTo>
                  <a:lnTo>
                    <a:pt x="1414" y="1685"/>
                  </a:lnTo>
                  <a:lnTo>
                    <a:pt x="1413" y="1682"/>
                  </a:lnTo>
                  <a:lnTo>
                    <a:pt x="1412" y="1675"/>
                  </a:lnTo>
                  <a:lnTo>
                    <a:pt x="1412" y="1669"/>
                  </a:lnTo>
                  <a:lnTo>
                    <a:pt x="1412" y="1662"/>
                  </a:lnTo>
                  <a:lnTo>
                    <a:pt x="1413" y="1656"/>
                  </a:lnTo>
                  <a:lnTo>
                    <a:pt x="1415" y="1650"/>
                  </a:lnTo>
                  <a:lnTo>
                    <a:pt x="1417" y="1644"/>
                  </a:lnTo>
                  <a:lnTo>
                    <a:pt x="1420" y="1638"/>
                  </a:lnTo>
                  <a:lnTo>
                    <a:pt x="1423" y="1633"/>
                  </a:lnTo>
                  <a:lnTo>
                    <a:pt x="1427" y="1628"/>
                  </a:lnTo>
                  <a:lnTo>
                    <a:pt x="1431" y="1624"/>
                  </a:lnTo>
                  <a:lnTo>
                    <a:pt x="1435" y="1619"/>
                  </a:lnTo>
                  <a:lnTo>
                    <a:pt x="1440" y="1616"/>
                  </a:lnTo>
                  <a:lnTo>
                    <a:pt x="1446" y="1612"/>
                  </a:lnTo>
                  <a:lnTo>
                    <a:pt x="1451" y="1610"/>
                  </a:lnTo>
                  <a:lnTo>
                    <a:pt x="1457" y="1608"/>
                  </a:lnTo>
                  <a:lnTo>
                    <a:pt x="1460" y="1607"/>
                  </a:lnTo>
                  <a:lnTo>
                    <a:pt x="1463" y="1606"/>
                  </a:lnTo>
                  <a:lnTo>
                    <a:pt x="1470" y="1605"/>
                  </a:lnTo>
                  <a:lnTo>
                    <a:pt x="1476" y="1605"/>
                  </a:lnTo>
                  <a:lnTo>
                    <a:pt x="1483" y="1605"/>
                  </a:lnTo>
                  <a:lnTo>
                    <a:pt x="1489" y="1606"/>
                  </a:lnTo>
                  <a:lnTo>
                    <a:pt x="1495" y="1608"/>
                  </a:lnTo>
                  <a:lnTo>
                    <a:pt x="1501" y="1610"/>
                  </a:lnTo>
                  <a:lnTo>
                    <a:pt x="1507" y="1612"/>
                  </a:lnTo>
                  <a:lnTo>
                    <a:pt x="1512" y="1616"/>
                  </a:lnTo>
                  <a:lnTo>
                    <a:pt x="1517" y="1619"/>
                  </a:lnTo>
                  <a:lnTo>
                    <a:pt x="1522" y="1624"/>
                  </a:lnTo>
                  <a:lnTo>
                    <a:pt x="1526" y="1628"/>
                  </a:lnTo>
                  <a:lnTo>
                    <a:pt x="1529" y="1633"/>
                  </a:lnTo>
                  <a:lnTo>
                    <a:pt x="1533" y="1638"/>
                  </a:lnTo>
                  <a:lnTo>
                    <a:pt x="1535" y="1644"/>
                  </a:lnTo>
                  <a:lnTo>
                    <a:pt x="1537" y="1650"/>
                  </a:lnTo>
                  <a:lnTo>
                    <a:pt x="1538" y="1653"/>
                  </a:lnTo>
                  <a:lnTo>
                    <a:pt x="1539" y="1656"/>
                  </a:lnTo>
                  <a:lnTo>
                    <a:pt x="1540" y="1662"/>
                  </a:lnTo>
                  <a:lnTo>
                    <a:pt x="1540" y="1669"/>
                  </a:lnTo>
                  <a:lnTo>
                    <a:pt x="1540" y="1675"/>
                  </a:lnTo>
                  <a:lnTo>
                    <a:pt x="1539" y="1682"/>
                  </a:lnTo>
                  <a:lnTo>
                    <a:pt x="1537" y="1688"/>
                  </a:lnTo>
                  <a:lnTo>
                    <a:pt x="1535" y="1694"/>
                  </a:lnTo>
                  <a:lnTo>
                    <a:pt x="1533" y="1699"/>
                  </a:lnTo>
                  <a:lnTo>
                    <a:pt x="1529" y="1705"/>
                  </a:lnTo>
                  <a:lnTo>
                    <a:pt x="1526" y="1710"/>
                  </a:lnTo>
                  <a:lnTo>
                    <a:pt x="1522" y="1714"/>
                  </a:lnTo>
                  <a:lnTo>
                    <a:pt x="1517" y="1718"/>
                  </a:lnTo>
                  <a:lnTo>
                    <a:pt x="1512" y="1722"/>
                  </a:lnTo>
                  <a:lnTo>
                    <a:pt x="1507" y="1725"/>
                  </a:lnTo>
                  <a:lnTo>
                    <a:pt x="1501" y="1728"/>
                  </a:lnTo>
                  <a:lnTo>
                    <a:pt x="1495" y="1730"/>
                  </a:lnTo>
                  <a:lnTo>
                    <a:pt x="1492" y="1731"/>
                  </a:lnTo>
                  <a:lnTo>
                    <a:pt x="1489" y="1732"/>
                  </a:lnTo>
                  <a:lnTo>
                    <a:pt x="1483" y="1733"/>
                  </a:lnTo>
                  <a:lnTo>
                    <a:pt x="1476" y="1733"/>
                  </a:lnTo>
                  <a:close/>
                  <a:moveTo>
                    <a:pt x="1476" y="1541"/>
                  </a:moveTo>
                  <a:lnTo>
                    <a:pt x="1463" y="1541"/>
                  </a:lnTo>
                  <a:lnTo>
                    <a:pt x="1450" y="1543"/>
                  </a:lnTo>
                  <a:lnTo>
                    <a:pt x="1438" y="1547"/>
                  </a:lnTo>
                  <a:lnTo>
                    <a:pt x="1426" y="1551"/>
                  </a:lnTo>
                  <a:lnTo>
                    <a:pt x="1372" y="1488"/>
                  </a:lnTo>
                  <a:lnTo>
                    <a:pt x="1370" y="1485"/>
                  </a:lnTo>
                  <a:lnTo>
                    <a:pt x="1368" y="1483"/>
                  </a:lnTo>
                  <a:lnTo>
                    <a:pt x="1362" y="1480"/>
                  </a:lnTo>
                  <a:lnTo>
                    <a:pt x="1360" y="1479"/>
                  </a:lnTo>
                  <a:lnTo>
                    <a:pt x="1357" y="1478"/>
                  </a:lnTo>
                  <a:lnTo>
                    <a:pt x="1354" y="1477"/>
                  </a:lnTo>
                  <a:lnTo>
                    <a:pt x="1351" y="1477"/>
                  </a:lnTo>
                  <a:lnTo>
                    <a:pt x="1344" y="1477"/>
                  </a:lnTo>
                  <a:lnTo>
                    <a:pt x="1338" y="1478"/>
                  </a:lnTo>
                  <a:lnTo>
                    <a:pt x="1335" y="1479"/>
                  </a:lnTo>
                  <a:lnTo>
                    <a:pt x="1333" y="1480"/>
                  </a:lnTo>
                  <a:lnTo>
                    <a:pt x="1330" y="1482"/>
                  </a:lnTo>
                  <a:lnTo>
                    <a:pt x="1327" y="1484"/>
                  </a:lnTo>
                  <a:lnTo>
                    <a:pt x="1325" y="1486"/>
                  </a:lnTo>
                  <a:lnTo>
                    <a:pt x="1323" y="1489"/>
                  </a:lnTo>
                  <a:lnTo>
                    <a:pt x="1319" y="1494"/>
                  </a:lnTo>
                  <a:lnTo>
                    <a:pt x="1318" y="1497"/>
                  </a:lnTo>
                  <a:lnTo>
                    <a:pt x="1317" y="1500"/>
                  </a:lnTo>
                  <a:lnTo>
                    <a:pt x="1316" y="1503"/>
                  </a:lnTo>
                  <a:lnTo>
                    <a:pt x="1316" y="1506"/>
                  </a:lnTo>
                  <a:lnTo>
                    <a:pt x="1316" y="1512"/>
                  </a:lnTo>
                  <a:lnTo>
                    <a:pt x="1317" y="1518"/>
                  </a:lnTo>
                  <a:lnTo>
                    <a:pt x="1318" y="1521"/>
                  </a:lnTo>
                  <a:lnTo>
                    <a:pt x="1320" y="1524"/>
                  </a:lnTo>
                  <a:lnTo>
                    <a:pt x="1321" y="1527"/>
                  </a:lnTo>
                  <a:lnTo>
                    <a:pt x="1323" y="1529"/>
                  </a:lnTo>
                  <a:lnTo>
                    <a:pt x="1375" y="1591"/>
                  </a:lnTo>
                  <a:lnTo>
                    <a:pt x="1369" y="1599"/>
                  </a:lnTo>
                  <a:lnTo>
                    <a:pt x="1366" y="1603"/>
                  </a:lnTo>
                  <a:lnTo>
                    <a:pt x="1364" y="1608"/>
                  </a:lnTo>
                  <a:lnTo>
                    <a:pt x="1359" y="1617"/>
                  </a:lnTo>
                  <a:lnTo>
                    <a:pt x="1355" y="1627"/>
                  </a:lnTo>
                  <a:lnTo>
                    <a:pt x="1352" y="1637"/>
                  </a:lnTo>
                  <a:lnTo>
                    <a:pt x="1350" y="1647"/>
                  </a:lnTo>
                  <a:lnTo>
                    <a:pt x="1348" y="1658"/>
                  </a:lnTo>
                  <a:lnTo>
                    <a:pt x="1348" y="1669"/>
                  </a:lnTo>
                  <a:lnTo>
                    <a:pt x="1348" y="1675"/>
                  </a:lnTo>
                  <a:lnTo>
                    <a:pt x="1349" y="1682"/>
                  </a:lnTo>
                  <a:lnTo>
                    <a:pt x="1349" y="1688"/>
                  </a:lnTo>
                  <a:lnTo>
                    <a:pt x="1351" y="1695"/>
                  </a:lnTo>
                  <a:lnTo>
                    <a:pt x="1352" y="1701"/>
                  </a:lnTo>
                  <a:lnTo>
                    <a:pt x="1354" y="1707"/>
                  </a:lnTo>
                  <a:lnTo>
                    <a:pt x="1358" y="1719"/>
                  </a:lnTo>
                  <a:lnTo>
                    <a:pt x="1361" y="1724"/>
                  </a:lnTo>
                  <a:lnTo>
                    <a:pt x="1363" y="1730"/>
                  </a:lnTo>
                  <a:lnTo>
                    <a:pt x="1367" y="1735"/>
                  </a:lnTo>
                  <a:lnTo>
                    <a:pt x="1370" y="1741"/>
                  </a:lnTo>
                  <a:lnTo>
                    <a:pt x="1373" y="1746"/>
                  </a:lnTo>
                  <a:lnTo>
                    <a:pt x="1377" y="1750"/>
                  </a:lnTo>
                  <a:lnTo>
                    <a:pt x="1381" y="1755"/>
                  </a:lnTo>
                  <a:lnTo>
                    <a:pt x="1386" y="1760"/>
                  </a:lnTo>
                  <a:lnTo>
                    <a:pt x="1395" y="1768"/>
                  </a:lnTo>
                  <a:lnTo>
                    <a:pt x="1405" y="1775"/>
                  </a:lnTo>
                  <a:lnTo>
                    <a:pt x="1415" y="1782"/>
                  </a:lnTo>
                  <a:lnTo>
                    <a:pt x="1426" y="1787"/>
                  </a:lnTo>
                  <a:lnTo>
                    <a:pt x="1438" y="1791"/>
                  </a:lnTo>
                  <a:lnTo>
                    <a:pt x="1450" y="1795"/>
                  </a:lnTo>
                  <a:lnTo>
                    <a:pt x="1463" y="1796"/>
                  </a:lnTo>
                  <a:lnTo>
                    <a:pt x="1476" y="1797"/>
                  </a:lnTo>
                  <a:lnTo>
                    <a:pt x="1489" y="1796"/>
                  </a:lnTo>
                  <a:lnTo>
                    <a:pt x="1496" y="1796"/>
                  </a:lnTo>
                  <a:lnTo>
                    <a:pt x="1502" y="1795"/>
                  </a:lnTo>
                  <a:lnTo>
                    <a:pt x="1508" y="1793"/>
                  </a:lnTo>
                  <a:lnTo>
                    <a:pt x="1514" y="1791"/>
                  </a:lnTo>
                  <a:lnTo>
                    <a:pt x="1526" y="1787"/>
                  </a:lnTo>
                  <a:lnTo>
                    <a:pt x="1532" y="1784"/>
                  </a:lnTo>
                  <a:lnTo>
                    <a:pt x="1537" y="1782"/>
                  </a:lnTo>
                  <a:lnTo>
                    <a:pt x="1543" y="1779"/>
                  </a:lnTo>
                  <a:lnTo>
                    <a:pt x="1548" y="1775"/>
                  </a:lnTo>
                  <a:lnTo>
                    <a:pt x="1553" y="1772"/>
                  </a:lnTo>
                  <a:lnTo>
                    <a:pt x="1558" y="1768"/>
                  </a:lnTo>
                  <a:lnTo>
                    <a:pt x="1562" y="1764"/>
                  </a:lnTo>
                  <a:lnTo>
                    <a:pt x="1567" y="1760"/>
                  </a:lnTo>
                  <a:lnTo>
                    <a:pt x="1575" y="1750"/>
                  </a:lnTo>
                  <a:lnTo>
                    <a:pt x="1583" y="1741"/>
                  </a:lnTo>
                  <a:lnTo>
                    <a:pt x="1589" y="1730"/>
                  </a:lnTo>
                  <a:lnTo>
                    <a:pt x="1594" y="1719"/>
                  </a:lnTo>
                  <a:lnTo>
                    <a:pt x="1597" y="1713"/>
                  </a:lnTo>
                  <a:lnTo>
                    <a:pt x="1599" y="1707"/>
                  </a:lnTo>
                  <a:lnTo>
                    <a:pt x="1602" y="1695"/>
                  </a:lnTo>
                  <a:lnTo>
                    <a:pt x="1604" y="1682"/>
                  </a:lnTo>
                  <a:lnTo>
                    <a:pt x="1605" y="1669"/>
                  </a:lnTo>
                  <a:lnTo>
                    <a:pt x="1604" y="1662"/>
                  </a:lnTo>
                  <a:lnTo>
                    <a:pt x="1604" y="1656"/>
                  </a:lnTo>
                  <a:lnTo>
                    <a:pt x="1603" y="1649"/>
                  </a:lnTo>
                  <a:lnTo>
                    <a:pt x="1602" y="1643"/>
                  </a:lnTo>
                  <a:lnTo>
                    <a:pt x="1600" y="1637"/>
                  </a:lnTo>
                  <a:lnTo>
                    <a:pt x="1599" y="1631"/>
                  </a:lnTo>
                  <a:lnTo>
                    <a:pt x="1594" y="1619"/>
                  </a:lnTo>
                  <a:lnTo>
                    <a:pt x="1589" y="1608"/>
                  </a:lnTo>
                  <a:lnTo>
                    <a:pt x="1583" y="1597"/>
                  </a:lnTo>
                  <a:lnTo>
                    <a:pt x="1579" y="1592"/>
                  </a:lnTo>
                  <a:lnTo>
                    <a:pt x="1575" y="1587"/>
                  </a:lnTo>
                  <a:lnTo>
                    <a:pt x="1571" y="1583"/>
                  </a:lnTo>
                  <a:lnTo>
                    <a:pt x="1567" y="1578"/>
                  </a:lnTo>
                  <a:lnTo>
                    <a:pt x="1558" y="1570"/>
                  </a:lnTo>
                  <a:lnTo>
                    <a:pt x="1548" y="1562"/>
                  </a:lnTo>
                  <a:lnTo>
                    <a:pt x="1537" y="1556"/>
                  </a:lnTo>
                  <a:lnTo>
                    <a:pt x="1526" y="1551"/>
                  </a:lnTo>
                  <a:lnTo>
                    <a:pt x="1520" y="1548"/>
                  </a:lnTo>
                  <a:lnTo>
                    <a:pt x="1514" y="1546"/>
                  </a:lnTo>
                  <a:lnTo>
                    <a:pt x="1502" y="1543"/>
                  </a:lnTo>
                  <a:lnTo>
                    <a:pt x="1489" y="1541"/>
                  </a:lnTo>
                  <a:lnTo>
                    <a:pt x="1476" y="1541"/>
                  </a:lnTo>
                  <a:close/>
                  <a:moveTo>
                    <a:pt x="449" y="1733"/>
                  </a:moveTo>
                  <a:lnTo>
                    <a:pt x="442" y="1733"/>
                  </a:lnTo>
                  <a:lnTo>
                    <a:pt x="436" y="1732"/>
                  </a:lnTo>
                  <a:lnTo>
                    <a:pt x="430" y="1730"/>
                  </a:lnTo>
                  <a:lnTo>
                    <a:pt x="424" y="1728"/>
                  </a:lnTo>
                  <a:lnTo>
                    <a:pt x="418" y="1725"/>
                  </a:lnTo>
                  <a:lnTo>
                    <a:pt x="413" y="1722"/>
                  </a:lnTo>
                  <a:lnTo>
                    <a:pt x="408" y="1718"/>
                  </a:lnTo>
                  <a:lnTo>
                    <a:pt x="404" y="1714"/>
                  </a:lnTo>
                  <a:lnTo>
                    <a:pt x="399" y="1710"/>
                  </a:lnTo>
                  <a:lnTo>
                    <a:pt x="396" y="1705"/>
                  </a:lnTo>
                  <a:lnTo>
                    <a:pt x="393" y="1699"/>
                  </a:lnTo>
                  <a:lnTo>
                    <a:pt x="390" y="1694"/>
                  </a:lnTo>
                  <a:lnTo>
                    <a:pt x="388" y="1688"/>
                  </a:lnTo>
                  <a:lnTo>
                    <a:pt x="387" y="1685"/>
                  </a:lnTo>
                  <a:lnTo>
                    <a:pt x="386" y="1682"/>
                  </a:lnTo>
                  <a:lnTo>
                    <a:pt x="385" y="1675"/>
                  </a:lnTo>
                  <a:lnTo>
                    <a:pt x="385" y="1669"/>
                  </a:lnTo>
                  <a:lnTo>
                    <a:pt x="385" y="1662"/>
                  </a:lnTo>
                  <a:lnTo>
                    <a:pt x="386" y="1656"/>
                  </a:lnTo>
                  <a:lnTo>
                    <a:pt x="388" y="1650"/>
                  </a:lnTo>
                  <a:lnTo>
                    <a:pt x="390" y="1644"/>
                  </a:lnTo>
                  <a:lnTo>
                    <a:pt x="393" y="1638"/>
                  </a:lnTo>
                  <a:lnTo>
                    <a:pt x="396" y="1633"/>
                  </a:lnTo>
                  <a:lnTo>
                    <a:pt x="399" y="1628"/>
                  </a:lnTo>
                  <a:lnTo>
                    <a:pt x="404" y="1624"/>
                  </a:lnTo>
                  <a:lnTo>
                    <a:pt x="408" y="1619"/>
                  </a:lnTo>
                  <a:lnTo>
                    <a:pt x="413" y="1616"/>
                  </a:lnTo>
                  <a:lnTo>
                    <a:pt x="418" y="1612"/>
                  </a:lnTo>
                  <a:lnTo>
                    <a:pt x="424" y="1610"/>
                  </a:lnTo>
                  <a:lnTo>
                    <a:pt x="430" y="1608"/>
                  </a:lnTo>
                  <a:lnTo>
                    <a:pt x="433" y="1607"/>
                  </a:lnTo>
                  <a:lnTo>
                    <a:pt x="436" y="1606"/>
                  </a:lnTo>
                  <a:lnTo>
                    <a:pt x="442" y="1605"/>
                  </a:lnTo>
                  <a:lnTo>
                    <a:pt x="449" y="1605"/>
                  </a:lnTo>
                  <a:lnTo>
                    <a:pt x="455" y="1605"/>
                  </a:lnTo>
                  <a:lnTo>
                    <a:pt x="462" y="1606"/>
                  </a:lnTo>
                  <a:lnTo>
                    <a:pt x="468" y="1608"/>
                  </a:lnTo>
                  <a:lnTo>
                    <a:pt x="474" y="1610"/>
                  </a:lnTo>
                  <a:lnTo>
                    <a:pt x="479" y="1612"/>
                  </a:lnTo>
                  <a:lnTo>
                    <a:pt x="485" y="1616"/>
                  </a:lnTo>
                  <a:lnTo>
                    <a:pt x="490" y="1619"/>
                  </a:lnTo>
                  <a:lnTo>
                    <a:pt x="494" y="1624"/>
                  </a:lnTo>
                  <a:lnTo>
                    <a:pt x="498" y="1628"/>
                  </a:lnTo>
                  <a:lnTo>
                    <a:pt x="502" y="1633"/>
                  </a:lnTo>
                  <a:lnTo>
                    <a:pt x="505" y="1638"/>
                  </a:lnTo>
                  <a:lnTo>
                    <a:pt x="508" y="1644"/>
                  </a:lnTo>
                  <a:lnTo>
                    <a:pt x="510" y="1650"/>
                  </a:lnTo>
                  <a:lnTo>
                    <a:pt x="511" y="1653"/>
                  </a:lnTo>
                  <a:lnTo>
                    <a:pt x="512" y="1656"/>
                  </a:lnTo>
                  <a:lnTo>
                    <a:pt x="513" y="1662"/>
                  </a:lnTo>
                  <a:lnTo>
                    <a:pt x="513" y="1669"/>
                  </a:lnTo>
                  <a:lnTo>
                    <a:pt x="513" y="1675"/>
                  </a:lnTo>
                  <a:lnTo>
                    <a:pt x="512" y="1682"/>
                  </a:lnTo>
                  <a:lnTo>
                    <a:pt x="510" y="1688"/>
                  </a:lnTo>
                  <a:lnTo>
                    <a:pt x="508" y="1694"/>
                  </a:lnTo>
                  <a:lnTo>
                    <a:pt x="505" y="1699"/>
                  </a:lnTo>
                  <a:lnTo>
                    <a:pt x="502" y="1705"/>
                  </a:lnTo>
                  <a:lnTo>
                    <a:pt x="498" y="1710"/>
                  </a:lnTo>
                  <a:lnTo>
                    <a:pt x="494" y="1714"/>
                  </a:lnTo>
                  <a:lnTo>
                    <a:pt x="490" y="1718"/>
                  </a:lnTo>
                  <a:lnTo>
                    <a:pt x="485" y="1722"/>
                  </a:lnTo>
                  <a:lnTo>
                    <a:pt x="479" y="1725"/>
                  </a:lnTo>
                  <a:lnTo>
                    <a:pt x="474" y="1728"/>
                  </a:lnTo>
                  <a:lnTo>
                    <a:pt x="468" y="1730"/>
                  </a:lnTo>
                  <a:lnTo>
                    <a:pt x="465" y="1731"/>
                  </a:lnTo>
                  <a:lnTo>
                    <a:pt x="462" y="1732"/>
                  </a:lnTo>
                  <a:lnTo>
                    <a:pt x="455" y="1733"/>
                  </a:lnTo>
                  <a:lnTo>
                    <a:pt x="449" y="1733"/>
                  </a:lnTo>
                  <a:close/>
                  <a:moveTo>
                    <a:pt x="554" y="1484"/>
                  </a:moveTo>
                  <a:lnTo>
                    <a:pt x="497" y="1550"/>
                  </a:lnTo>
                  <a:lnTo>
                    <a:pt x="486" y="1546"/>
                  </a:lnTo>
                  <a:lnTo>
                    <a:pt x="480" y="1544"/>
                  </a:lnTo>
                  <a:lnTo>
                    <a:pt x="474" y="1543"/>
                  </a:lnTo>
                  <a:lnTo>
                    <a:pt x="468" y="1542"/>
                  </a:lnTo>
                  <a:lnTo>
                    <a:pt x="462" y="1541"/>
                  </a:lnTo>
                  <a:lnTo>
                    <a:pt x="449" y="1541"/>
                  </a:lnTo>
                  <a:lnTo>
                    <a:pt x="436" y="1541"/>
                  </a:lnTo>
                  <a:lnTo>
                    <a:pt x="429" y="1542"/>
                  </a:lnTo>
                  <a:lnTo>
                    <a:pt x="423" y="1543"/>
                  </a:lnTo>
                  <a:lnTo>
                    <a:pt x="417" y="1545"/>
                  </a:lnTo>
                  <a:lnTo>
                    <a:pt x="411" y="1546"/>
                  </a:lnTo>
                  <a:lnTo>
                    <a:pt x="399" y="1551"/>
                  </a:lnTo>
                  <a:lnTo>
                    <a:pt x="388" y="1556"/>
                  </a:lnTo>
                  <a:lnTo>
                    <a:pt x="377" y="1562"/>
                  </a:lnTo>
                  <a:lnTo>
                    <a:pt x="372" y="1566"/>
                  </a:lnTo>
                  <a:lnTo>
                    <a:pt x="367" y="1570"/>
                  </a:lnTo>
                  <a:lnTo>
                    <a:pt x="363" y="1574"/>
                  </a:lnTo>
                  <a:lnTo>
                    <a:pt x="358" y="1578"/>
                  </a:lnTo>
                  <a:lnTo>
                    <a:pt x="350" y="1587"/>
                  </a:lnTo>
                  <a:lnTo>
                    <a:pt x="343" y="1597"/>
                  </a:lnTo>
                  <a:lnTo>
                    <a:pt x="336" y="1608"/>
                  </a:lnTo>
                  <a:lnTo>
                    <a:pt x="331" y="1619"/>
                  </a:lnTo>
                  <a:lnTo>
                    <a:pt x="326" y="1631"/>
                  </a:lnTo>
                  <a:lnTo>
                    <a:pt x="323" y="1643"/>
                  </a:lnTo>
                  <a:lnTo>
                    <a:pt x="321" y="1656"/>
                  </a:lnTo>
                  <a:lnTo>
                    <a:pt x="321" y="1669"/>
                  </a:lnTo>
                  <a:lnTo>
                    <a:pt x="321" y="1675"/>
                  </a:lnTo>
                  <a:lnTo>
                    <a:pt x="321" y="1682"/>
                  </a:lnTo>
                  <a:lnTo>
                    <a:pt x="322" y="1688"/>
                  </a:lnTo>
                  <a:lnTo>
                    <a:pt x="323" y="1695"/>
                  </a:lnTo>
                  <a:lnTo>
                    <a:pt x="325" y="1701"/>
                  </a:lnTo>
                  <a:lnTo>
                    <a:pt x="326" y="1707"/>
                  </a:lnTo>
                  <a:lnTo>
                    <a:pt x="331" y="1719"/>
                  </a:lnTo>
                  <a:lnTo>
                    <a:pt x="333" y="1724"/>
                  </a:lnTo>
                  <a:lnTo>
                    <a:pt x="336" y="1730"/>
                  </a:lnTo>
                  <a:lnTo>
                    <a:pt x="339" y="1735"/>
                  </a:lnTo>
                  <a:lnTo>
                    <a:pt x="343" y="1741"/>
                  </a:lnTo>
                  <a:lnTo>
                    <a:pt x="346" y="1746"/>
                  </a:lnTo>
                  <a:lnTo>
                    <a:pt x="350" y="1750"/>
                  </a:lnTo>
                  <a:lnTo>
                    <a:pt x="354" y="1755"/>
                  </a:lnTo>
                  <a:lnTo>
                    <a:pt x="358" y="1760"/>
                  </a:lnTo>
                  <a:lnTo>
                    <a:pt x="367" y="1768"/>
                  </a:lnTo>
                  <a:lnTo>
                    <a:pt x="377" y="1775"/>
                  </a:lnTo>
                  <a:lnTo>
                    <a:pt x="388" y="1782"/>
                  </a:lnTo>
                  <a:lnTo>
                    <a:pt x="399" y="1787"/>
                  </a:lnTo>
                  <a:lnTo>
                    <a:pt x="411" y="1791"/>
                  </a:lnTo>
                  <a:lnTo>
                    <a:pt x="423" y="1795"/>
                  </a:lnTo>
                  <a:lnTo>
                    <a:pt x="436" y="1796"/>
                  </a:lnTo>
                  <a:lnTo>
                    <a:pt x="449" y="1797"/>
                  </a:lnTo>
                  <a:lnTo>
                    <a:pt x="462" y="1796"/>
                  </a:lnTo>
                  <a:lnTo>
                    <a:pt x="468" y="1796"/>
                  </a:lnTo>
                  <a:lnTo>
                    <a:pt x="475" y="1795"/>
                  </a:lnTo>
                  <a:lnTo>
                    <a:pt x="481" y="1793"/>
                  </a:lnTo>
                  <a:lnTo>
                    <a:pt x="487" y="1791"/>
                  </a:lnTo>
                  <a:lnTo>
                    <a:pt x="499" y="1787"/>
                  </a:lnTo>
                  <a:lnTo>
                    <a:pt x="504" y="1784"/>
                  </a:lnTo>
                  <a:lnTo>
                    <a:pt x="510" y="1782"/>
                  </a:lnTo>
                  <a:lnTo>
                    <a:pt x="515" y="1779"/>
                  </a:lnTo>
                  <a:lnTo>
                    <a:pt x="521" y="1775"/>
                  </a:lnTo>
                  <a:lnTo>
                    <a:pt x="526" y="1772"/>
                  </a:lnTo>
                  <a:lnTo>
                    <a:pt x="530" y="1768"/>
                  </a:lnTo>
                  <a:lnTo>
                    <a:pt x="535" y="1764"/>
                  </a:lnTo>
                  <a:lnTo>
                    <a:pt x="540" y="1760"/>
                  </a:lnTo>
                  <a:lnTo>
                    <a:pt x="548" y="1750"/>
                  </a:lnTo>
                  <a:lnTo>
                    <a:pt x="555" y="1741"/>
                  </a:lnTo>
                  <a:lnTo>
                    <a:pt x="562" y="1730"/>
                  </a:lnTo>
                  <a:lnTo>
                    <a:pt x="567" y="1719"/>
                  </a:lnTo>
                  <a:lnTo>
                    <a:pt x="569" y="1713"/>
                  </a:lnTo>
                  <a:lnTo>
                    <a:pt x="571" y="1707"/>
                  </a:lnTo>
                  <a:lnTo>
                    <a:pt x="575" y="1695"/>
                  </a:lnTo>
                  <a:lnTo>
                    <a:pt x="577" y="1682"/>
                  </a:lnTo>
                  <a:lnTo>
                    <a:pt x="577" y="1669"/>
                  </a:lnTo>
                  <a:lnTo>
                    <a:pt x="577" y="1658"/>
                  </a:lnTo>
                  <a:lnTo>
                    <a:pt x="575" y="1647"/>
                  </a:lnTo>
                  <a:lnTo>
                    <a:pt x="573" y="1636"/>
                  </a:lnTo>
                  <a:lnTo>
                    <a:pt x="569" y="1626"/>
                  </a:lnTo>
                  <a:lnTo>
                    <a:pt x="565" y="1616"/>
                  </a:lnTo>
                  <a:lnTo>
                    <a:pt x="560" y="1606"/>
                  </a:lnTo>
                  <a:lnTo>
                    <a:pt x="555" y="1597"/>
                  </a:lnTo>
                  <a:lnTo>
                    <a:pt x="548" y="1589"/>
                  </a:lnTo>
                  <a:lnTo>
                    <a:pt x="602" y="1527"/>
                  </a:lnTo>
                  <a:lnTo>
                    <a:pt x="606" y="1521"/>
                  </a:lnTo>
                  <a:lnTo>
                    <a:pt x="608" y="1518"/>
                  </a:lnTo>
                  <a:lnTo>
                    <a:pt x="609" y="1515"/>
                  </a:lnTo>
                  <a:lnTo>
                    <a:pt x="610" y="1512"/>
                  </a:lnTo>
                  <a:lnTo>
                    <a:pt x="610" y="1509"/>
                  </a:lnTo>
                  <a:lnTo>
                    <a:pt x="610" y="1503"/>
                  </a:lnTo>
                  <a:lnTo>
                    <a:pt x="609" y="1497"/>
                  </a:lnTo>
                  <a:lnTo>
                    <a:pt x="608" y="1494"/>
                  </a:lnTo>
                  <a:lnTo>
                    <a:pt x="607" y="1491"/>
                  </a:lnTo>
                  <a:lnTo>
                    <a:pt x="604" y="1486"/>
                  </a:lnTo>
                  <a:lnTo>
                    <a:pt x="602" y="1484"/>
                  </a:lnTo>
                  <a:lnTo>
                    <a:pt x="599" y="1481"/>
                  </a:lnTo>
                  <a:lnTo>
                    <a:pt x="594" y="1478"/>
                  </a:lnTo>
                  <a:lnTo>
                    <a:pt x="591" y="1476"/>
                  </a:lnTo>
                  <a:lnTo>
                    <a:pt x="588" y="1475"/>
                  </a:lnTo>
                  <a:lnTo>
                    <a:pt x="585" y="1474"/>
                  </a:lnTo>
                  <a:lnTo>
                    <a:pt x="582" y="1474"/>
                  </a:lnTo>
                  <a:lnTo>
                    <a:pt x="576" y="1473"/>
                  </a:lnTo>
                  <a:lnTo>
                    <a:pt x="570" y="1475"/>
                  </a:lnTo>
                  <a:lnTo>
                    <a:pt x="567" y="1475"/>
                  </a:lnTo>
                  <a:lnTo>
                    <a:pt x="564" y="1477"/>
                  </a:lnTo>
                  <a:lnTo>
                    <a:pt x="559" y="1480"/>
                  </a:lnTo>
                  <a:lnTo>
                    <a:pt x="556" y="1482"/>
                  </a:lnTo>
                  <a:lnTo>
                    <a:pt x="554" y="1484"/>
                  </a:lnTo>
                  <a:close/>
                  <a:moveTo>
                    <a:pt x="1797" y="770"/>
                  </a:moveTo>
                  <a:lnTo>
                    <a:pt x="1790" y="770"/>
                  </a:lnTo>
                  <a:lnTo>
                    <a:pt x="1784" y="769"/>
                  </a:lnTo>
                  <a:lnTo>
                    <a:pt x="1778" y="767"/>
                  </a:lnTo>
                  <a:lnTo>
                    <a:pt x="1772" y="765"/>
                  </a:lnTo>
                  <a:lnTo>
                    <a:pt x="1766" y="762"/>
                  </a:lnTo>
                  <a:lnTo>
                    <a:pt x="1761" y="759"/>
                  </a:lnTo>
                  <a:lnTo>
                    <a:pt x="1756" y="755"/>
                  </a:lnTo>
                  <a:lnTo>
                    <a:pt x="1752" y="751"/>
                  </a:lnTo>
                  <a:lnTo>
                    <a:pt x="1747" y="746"/>
                  </a:lnTo>
                  <a:lnTo>
                    <a:pt x="1744" y="742"/>
                  </a:lnTo>
                  <a:lnTo>
                    <a:pt x="1741" y="736"/>
                  </a:lnTo>
                  <a:lnTo>
                    <a:pt x="1738" y="731"/>
                  </a:lnTo>
                  <a:lnTo>
                    <a:pt x="1736" y="725"/>
                  </a:lnTo>
                  <a:lnTo>
                    <a:pt x="1735" y="722"/>
                  </a:lnTo>
                  <a:lnTo>
                    <a:pt x="1734" y="719"/>
                  </a:lnTo>
                  <a:lnTo>
                    <a:pt x="1733" y="712"/>
                  </a:lnTo>
                  <a:lnTo>
                    <a:pt x="1733" y="706"/>
                  </a:lnTo>
                  <a:lnTo>
                    <a:pt x="1733" y="699"/>
                  </a:lnTo>
                  <a:lnTo>
                    <a:pt x="1734" y="693"/>
                  </a:lnTo>
                  <a:lnTo>
                    <a:pt x="1736" y="687"/>
                  </a:lnTo>
                  <a:lnTo>
                    <a:pt x="1738" y="681"/>
                  </a:lnTo>
                  <a:lnTo>
                    <a:pt x="1741" y="675"/>
                  </a:lnTo>
                  <a:lnTo>
                    <a:pt x="1744" y="670"/>
                  </a:lnTo>
                  <a:lnTo>
                    <a:pt x="1747" y="665"/>
                  </a:lnTo>
                  <a:lnTo>
                    <a:pt x="1752" y="660"/>
                  </a:lnTo>
                  <a:lnTo>
                    <a:pt x="1756" y="656"/>
                  </a:lnTo>
                  <a:lnTo>
                    <a:pt x="1761" y="653"/>
                  </a:lnTo>
                  <a:lnTo>
                    <a:pt x="1766" y="649"/>
                  </a:lnTo>
                  <a:lnTo>
                    <a:pt x="1772" y="647"/>
                  </a:lnTo>
                  <a:lnTo>
                    <a:pt x="1778" y="644"/>
                  </a:lnTo>
                  <a:lnTo>
                    <a:pt x="1781" y="644"/>
                  </a:lnTo>
                  <a:lnTo>
                    <a:pt x="1784" y="643"/>
                  </a:lnTo>
                  <a:lnTo>
                    <a:pt x="1790" y="642"/>
                  </a:lnTo>
                  <a:lnTo>
                    <a:pt x="1797" y="642"/>
                  </a:lnTo>
                  <a:lnTo>
                    <a:pt x="1803" y="642"/>
                  </a:lnTo>
                  <a:lnTo>
                    <a:pt x="1810" y="643"/>
                  </a:lnTo>
                  <a:lnTo>
                    <a:pt x="1816" y="644"/>
                  </a:lnTo>
                  <a:lnTo>
                    <a:pt x="1822" y="647"/>
                  </a:lnTo>
                  <a:lnTo>
                    <a:pt x="1827" y="649"/>
                  </a:lnTo>
                  <a:lnTo>
                    <a:pt x="1833" y="653"/>
                  </a:lnTo>
                  <a:lnTo>
                    <a:pt x="1838" y="656"/>
                  </a:lnTo>
                  <a:lnTo>
                    <a:pt x="1842" y="660"/>
                  </a:lnTo>
                  <a:lnTo>
                    <a:pt x="1846" y="665"/>
                  </a:lnTo>
                  <a:lnTo>
                    <a:pt x="1850" y="670"/>
                  </a:lnTo>
                  <a:lnTo>
                    <a:pt x="1853" y="675"/>
                  </a:lnTo>
                  <a:lnTo>
                    <a:pt x="1856" y="681"/>
                  </a:lnTo>
                  <a:lnTo>
                    <a:pt x="1858" y="687"/>
                  </a:lnTo>
                  <a:lnTo>
                    <a:pt x="1859" y="690"/>
                  </a:lnTo>
                  <a:lnTo>
                    <a:pt x="1860" y="693"/>
                  </a:lnTo>
                  <a:lnTo>
                    <a:pt x="1861" y="699"/>
                  </a:lnTo>
                  <a:lnTo>
                    <a:pt x="1861" y="706"/>
                  </a:lnTo>
                  <a:lnTo>
                    <a:pt x="1861" y="712"/>
                  </a:lnTo>
                  <a:lnTo>
                    <a:pt x="1860" y="719"/>
                  </a:lnTo>
                  <a:lnTo>
                    <a:pt x="1858" y="725"/>
                  </a:lnTo>
                  <a:lnTo>
                    <a:pt x="1856" y="731"/>
                  </a:lnTo>
                  <a:lnTo>
                    <a:pt x="1853" y="736"/>
                  </a:lnTo>
                  <a:lnTo>
                    <a:pt x="1850" y="742"/>
                  </a:lnTo>
                  <a:lnTo>
                    <a:pt x="1846" y="746"/>
                  </a:lnTo>
                  <a:lnTo>
                    <a:pt x="1842" y="751"/>
                  </a:lnTo>
                  <a:lnTo>
                    <a:pt x="1838" y="755"/>
                  </a:lnTo>
                  <a:lnTo>
                    <a:pt x="1833" y="759"/>
                  </a:lnTo>
                  <a:lnTo>
                    <a:pt x="1827" y="762"/>
                  </a:lnTo>
                  <a:lnTo>
                    <a:pt x="1822" y="765"/>
                  </a:lnTo>
                  <a:lnTo>
                    <a:pt x="1816" y="767"/>
                  </a:lnTo>
                  <a:lnTo>
                    <a:pt x="1813" y="768"/>
                  </a:lnTo>
                  <a:lnTo>
                    <a:pt x="1810" y="769"/>
                  </a:lnTo>
                  <a:lnTo>
                    <a:pt x="1803" y="770"/>
                  </a:lnTo>
                  <a:lnTo>
                    <a:pt x="1797" y="770"/>
                  </a:lnTo>
                  <a:close/>
                  <a:moveTo>
                    <a:pt x="1797" y="577"/>
                  </a:moveTo>
                  <a:lnTo>
                    <a:pt x="1784" y="578"/>
                  </a:lnTo>
                  <a:lnTo>
                    <a:pt x="1777" y="579"/>
                  </a:lnTo>
                  <a:lnTo>
                    <a:pt x="1771" y="580"/>
                  </a:lnTo>
                  <a:lnTo>
                    <a:pt x="1765" y="581"/>
                  </a:lnTo>
                  <a:lnTo>
                    <a:pt x="1759" y="583"/>
                  </a:lnTo>
                  <a:lnTo>
                    <a:pt x="1747" y="588"/>
                  </a:lnTo>
                  <a:lnTo>
                    <a:pt x="1741" y="590"/>
                  </a:lnTo>
                  <a:lnTo>
                    <a:pt x="1736" y="593"/>
                  </a:lnTo>
                  <a:lnTo>
                    <a:pt x="1730" y="596"/>
                  </a:lnTo>
                  <a:lnTo>
                    <a:pt x="1725" y="599"/>
                  </a:lnTo>
                  <a:lnTo>
                    <a:pt x="1720" y="603"/>
                  </a:lnTo>
                  <a:lnTo>
                    <a:pt x="1715" y="607"/>
                  </a:lnTo>
                  <a:lnTo>
                    <a:pt x="1711" y="611"/>
                  </a:lnTo>
                  <a:lnTo>
                    <a:pt x="1706" y="615"/>
                  </a:lnTo>
                  <a:lnTo>
                    <a:pt x="1698" y="624"/>
                  </a:lnTo>
                  <a:lnTo>
                    <a:pt x="1691" y="634"/>
                  </a:lnTo>
                  <a:lnTo>
                    <a:pt x="1684" y="645"/>
                  </a:lnTo>
                  <a:lnTo>
                    <a:pt x="1679" y="656"/>
                  </a:lnTo>
                  <a:lnTo>
                    <a:pt x="1676" y="662"/>
                  </a:lnTo>
                  <a:lnTo>
                    <a:pt x="1674" y="668"/>
                  </a:lnTo>
                  <a:lnTo>
                    <a:pt x="1671" y="680"/>
                  </a:lnTo>
                  <a:lnTo>
                    <a:pt x="1669" y="693"/>
                  </a:lnTo>
                  <a:lnTo>
                    <a:pt x="1669" y="706"/>
                  </a:lnTo>
                  <a:lnTo>
                    <a:pt x="1669" y="712"/>
                  </a:lnTo>
                  <a:lnTo>
                    <a:pt x="1670" y="717"/>
                  </a:lnTo>
                  <a:lnTo>
                    <a:pt x="1608" y="741"/>
                  </a:lnTo>
                  <a:lnTo>
                    <a:pt x="1605" y="743"/>
                  </a:lnTo>
                  <a:lnTo>
                    <a:pt x="1603" y="744"/>
                  </a:lnTo>
                  <a:lnTo>
                    <a:pt x="1598" y="748"/>
                  </a:lnTo>
                  <a:lnTo>
                    <a:pt x="1594" y="753"/>
                  </a:lnTo>
                  <a:lnTo>
                    <a:pt x="1591" y="758"/>
                  </a:lnTo>
                  <a:lnTo>
                    <a:pt x="1589" y="764"/>
                  </a:lnTo>
                  <a:lnTo>
                    <a:pt x="1588" y="767"/>
                  </a:lnTo>
                  <a:lnTo>
                    <a:pt x="1588" y="770"/>
                  </a:lnTo>
                  <a:lnTo>
                    <a:pt x="1588" y="773"/>
                  </a:lnTo>
                  <a:lnTo>
                    <a:pt x="1588" y="776"/>
                  </a:lnTo>
                  <a:lnTo>
                    <a:pt x="1589" y="780"/>
                  </a:lnTo>
                  <a:lnTo>
                    <a:pt x="1590" y="783"/>
                  </a:lnTo>
                  <a:lnTo>
                    <a:pt x="1592" y="787"/>
                  </a:lnTo>
                  <a:lnTo>
                    <a:pt x="1595" y="791"/>
                  </a:lnTo>
                  <a:lnTo>
                    <a:pt x="1598" y="795"/>
                  </a:lnTo>
                  <a:lnTo>
                    <a:pt x="1602" y="798"/>
                  </a:lnTo>
                  <a:lnTo>
                    <a:pt x="1606" y="800"/>
                  </a:lnTo>
                  <a:lnTo>
                    <a:pt x="1610" y="802"/>
                  </a:lnTo>
                  <a:lnTo>
                    <a:pt x="1615" y="803"/>
                  </a:lnTo>
                  <a:lnTo>
                    <a:pt x="1620" y="803"/>
                  </a:lnTo>
                  <a:lnTo>
                    <a:pt x="1626" y="803"/>
                  </a:lnTo>
                  <a:lnTo>
                    <a:pt x="1629" y="802"/>
                  </a:lnTo>
                  <a:lnTo>
                    <a:pt x="1631" y="801"/>
                  </a:lnTo>
                  <a:lnTo>
                    <a:pt x="1691" y="778"/>
                  </a:lnTo>
                  <a:lnTo>
                    <a:pt x="1696" y="784"/>
                  </a:lnTo>
                  <a:lnTo>
                    <a:pt x="1700" y="790"/>
                  </a:lnTo>
                  <a:lnTo>
                    <a:pt x="1706" y="796"/>
                  </a:lnTo>
                  <a:lnTo>
                    <a:pt x="1711" y="801"/>
                  </a:lnTo>
                  <a:lnTo>
                    <a:pt x="1717" y="806"/>
                  </a:lnTo>
                  <a:lnTo>
                    <a:pt x="1723" y="811"/>
                  </a:lnTo>
                  <a:lnTo>
                    <a:pt x="1730" y="815"/>
                  </a:lnTo>
                  <a:lnTo>
                    <a:pt x="1736" y="819"/>
                  </a:lnTo>
                  <a:lnTo>
                    <a:pt x="1743" y="822"/>
                  </a:lnTo>
                  <a:lnTo>
                    <a:pt x="1750" y="825"/>
                  </a:lnTo>
                  <a:lnTo>
                    <a:pt x="1758" y="828"/>
                  </a:lnTo>
                  <a:lnTo>
                    <a:pt x="1765" y="830"/>
                  </a:lnTo>
                  <a:lnTo>
                    <a:pt x="1773" y="832"/>
                  </a:lnTo>
                  <a:lnTo>
                    <a:pt x="1781" y="833"/>
                  </a:lnTo>
                  <a:lnTo>
                    <a:pt x="1789" y="834"/>
                  </a:lnTo>
                  <a:lnTo>
                    <a:pt x="1797" y="834"/>
                  </a:lnTo>
                  <a:lnTo>
                    <a:pt x="1810" y="833"/>
                  </a:lnTo>
                  <a:lnTo>
                    <a:pt x="1816" y="833"/>
                  </a:lnTo>
                  <a:lnTo>
                    <a:pt x="1823" y="831"/>
                  </a:lnTo>
                  <a:lnTo>
                    <a:pt x="1829" y="830"/>
                  </a:lnTo>
                  <a:lnTo>
                    <a:pt x="1835" y="828"/>
                  </a:lnTo>
                  <a:lnTo>
                    <a:pt x="1847" y="824"/>
                  </a:lnTo>
                  <a:lnTo>
                    <a:pt x="1858" y="818"/>
                  </a:lnTo>
                  <a:lnTo>
                    <a:pt x="1869" y="812"/>
                  </a:lnTo>
                  <a:lnTo>
                    <a:pt x="1874" y="808"/>
                  </a:lnTo>
                  <a:lnTo>
                    <a:pt x="1879" y="805"/>
                  </a:lnTo>
                  <a:lnTo>
                    <a:pt x="1883" y="801"/>
                  </a:lnTo>
                  <a:lnTo>
                    <a:pt x="1888" y="796"/>
                  </a:lnTo>
                  <a:lnTo>
                    <a:pt x="1896" y="787"/>
                  </a:lnTo>
                  <a:lnTo>
                    <a:pt x="1903" y="777"/>
                  </a:lnTo>
                  <a:lnTo>
                    <a:pt x="1910" y="767"/>
                  </a:lnTo>
                  <a:lnTo>
                    <a:pt x="1915" y="756"/>
                  </a:lnTo>
                  <a:lnTo>
                    <a:pt x="1917" y="750"/>
                  </a:lnTo>
                  <a:lnTo>
                    <a:pt x="1919" y="744"/>
                  </a:lnTo>
                  <a:lnTo>
                    <a:pt x="1923" y="732"/>
                  </a:lnTo>
                  <a:lnTo>
                    <a:pt x="1925" y="719"/>
                  </a:lnTo>
                  <a:lnTo>
                    <a:pt x="1925" y="706"/>
                  </a:lnTo>
                  <a:lnTo>
                    <a:pt x="1925" y="699"/>
                  </a:lnTo>
                  <a:lnTo>
                    <a:pt x="1925" y="693"/>
                  </a:lnTo>
                  <a:lnTo>
                    <a:pt x="1924" y="686"/>
                  </a:lnTo>
                  <a:lnTo>
                    <a:pt x="1923" y="680"/>
                  </a:lnTo>
                  <a:lnTo>
                    <a:pt x="1921" y="674"/>
                  </a:lnTo>
                  <a:lnTo>
                    <a:pt x="1919" y="668"/>
                  </a:lnTo>
                  <a:lnTo>
                    <a:pt x="1915" y="656"/>
                  </a:lnTo>
                  <a:lnTo>
                    <a:pt x="1910" y="645"/>
                  </a:lnTo>
                  <a:lnTo>
                    <a:pt x="1903" y="634"/>
                  </a:lnTo>
                  <a:lnTo>
                    <a:pt x="1900" y="629"/>
                  </a:lnTo>
                  <a:lnTo>
                    <a:pt x="1896" y="624"/>
                  </a:lnTo>
                  <a:lnTo>
                    <a:pt x="1892" y="619"/>
                  </a:lnTo>
                  <a:lnTo>
                    <a:pt x="1888" y="615"/>
                  </a:lnTo>
                  <a:lnTo>
                    <a:pt x="1879" y="607"/>
                  </a:lnTo>
                  <a:lnTo>
                    <a:pt x="1869" y="599"/>
                  </a:lnTo>
                  <a:lnTo>
                    <a:pt x="1858" y="593"/>
                  </a:lnTo>
                  <a:lnTo>
                    <a:pt x="1847" y="588"/>
                  </a:lnTo>
                  <a:lnTo>
                    <a:pt x="1835" y="583"/>
                  </a:lnTo>
                  <a:lnTo>
                    <a:pt x="1823" y="580"/>
                  </a:lnTo>
                  <a:lnTo>
                    <a:pt x="1810" y="578"/>
                  </a:lnTo>
                  <a:lnTo>
                    <a:pt x="1797" y="577"/>
                  </a:lnTo>
                  <a:close/>
                  <a:moveTo>
                    <a:pt x="128" y="770"/>
                  </a:moveTo>
                  <a:lnTo>
                    <a:pt x="122" y="770"/>
                  </a:lnTo>
                  <a:lnTo>
                    <a:pt x="115" y="769"/>
                  </a:lnTo>
                  <a:lnTo>
                    <a:pt x="109" y="767"/>
                  </a:lnTo>
                  <a:lnTo>
                    <a:pt x="103" y="765"/>
                  </a:lnTo>
                  <a:lnTo>
                    <a:pt x="98" y="762"/>
                  </a:lnTo>
                  <a:lnTo>
                    <a:pt x="92" y="759"/>
                  </a:lnTo>
                  <a:lnTo>
                    <a:pt x="87" y="755"/>
                  </a:lnTo>
                  <a:lnTo>
                    <a:pt x="83" y="751"/>
                  </a:lnTo>
                  <a:lnTo>
                    <a:pt x="79" y="746"/>
                  </a:lnTo>
                  <a:lnTo>
                    <a:pt x="75" y="742"/>
                  </a:lnTo>
                  <a:lnTo>
                    <a:pt x="72" y="736"/>
                  </a:lnTo>
                  <a:lnTo>
                    <a:pt x="69" y="731"/>
                  </a:lnTo>
                  <a:lnTo>
                    <a:pt x="67" y="725"/>
                  </a:lnTo>
                  <a:lnTo>
                    <a:pt x="66" y="722"/>
                  </a:lnTo>
                  <a:lnTo>
                    <a:pt x="65" y="719"/>
                  </a:lnTo>
                  <a:lnTo>
                    <a:pt x="64" y="712"/>
                  </a:lnTo>
                  <a:lnTo>
                    <a:pt x="64" y="706"/>
                  </a:lnTo>
                  <a:lnTo>
                    <a:pt x="64" y="699"/>
                  </a:lnTo>
                  <a:lnTo>
                    <a:pt x="65" y="693"/>
                  </a:lnTo>
                  <a:lnTo>
                    <a:pt x="67" y="687"/>
                  </a:lnTo>
                  <a:lnTo>
                    <a:pt x="69" y="681"/>
                  </a:lnTo>
                  <a:lnTo>
                    <a:pt x="72" y="675"/>
                  </a:lnTo>
                  <a:lnTo>
                    <a:pt x="75" y="670"/>
                  </a:lnTo>
                  <a:lnTo>
                    <a:pt x="79" y="665"/>
                  </a:lnTo>
                  <a:lnTo>
                    <a:pt x="83" y="660"/>
                  </a:lnTo>
                  <a:lnTo>
                    <a:pt x="87" y="656"/>
                  </a:lnTo>
                  <a:lnTo>
                    <a:pt x="92" y="653"/>
                  </a:lnTo>
                  <a:lnTo>
                    <a:pt x="98" y="649"/>
                  </a:lnTo>
                  <a:lnTo>
                    <a:pt x="103" y="647"/>
                  </a:lnTo>
                  <a:lnTo>
                    <a:pt x="109" y="644"/>
                  </a:lnTo>
                  <a:lnTo>
                    <a:pt x="112" y="644"/>
                  </a:lnTo>
                  <a:lnTo>
                    <a:pt x="115" y="643"/>
                  </a:lnTo>
                  <a:lnTo>
                    <a:pt x="122" y="642"/>
                  </a:lnTo>
                  <a:lnTo>
                    <a:pt x="128" y="642"/>
                  </a:lnTo>
                  <a:lnTo>
                    <a:pt x="135" y="642"/>
                  </a:lnTo>
                  <a:lnTo>
                    <a:pt x="141" y="643"/>
                  </a:lnTo>
                  <a:lnTo>
                    <a:pt x="147" y="644"/>
                  </a:lnTo>
                  <a:lnTo>
                    <a:pt x="153" y="647"/>
                  </a:lnTo>
                  <a:lnTo>
                    <a:pt x="159" y="649"/>
                  </a:lnTo>
                  <a:lnTo>
                    <a:pt x="164" y="653"/>
                  </a:lnTo>
                  <a:lnTo>
                    <a:pt x="169" y="656"/>
                  </a:lnTo>
                  <a:lnTo>
                    <a:pt x="174" y="660"/>
                  </a:lnTo>
                  <a:lnTo>
                    <a:pt x="178" y="665"/>
                  </a:lnTo>
                  <a:lnTo>
                    <a:pt x="181" y="670"/>
                  </a:lnTo>
                  <a:lnTo>
                    <a:pt x="185" y="675"/>
                  </a:lnTo>
                  <a:lnTo>
                    <a:pt x="187" y="681"/>
                  </a:lnTo>
                  <a:lnTo>
                    <a:pt x="189" y="687"/>
                  </a:lnTo>
                  <a:lnTo>
                    <a:pt x="190" y="690"/>
                  </a:lnTo>
                  <a:lnTo>
                    <a:pt x="191" y="693"/>
                  </a:lnTo>
                  <a:lnTo>
                    <a:pt x="192" y="699"/>
                  </a:lnTo>
                  <a:lnTo>
                    <a:pt x="192" y="706"/>
                  </a:lnTo>
                  <a:lnTo>
                    <a:pt x="192" y="712"/>
                  </a:lnTo>
                  <a:lnTo>
                    <a:pt x="191" y="719"/>
                  </a:lnTo>
                  <a:lnTo>
                    <a:pt x="189" y="725"/>
                  </a:lnTo>
                  <a:lnTo>
                    <a:pt x="187" y="731"/>
                  </a:lnTo>
                  <a:lnTo>
                    <a:pt x="185" y="736"/>
                  </a:lnTo>
                  <a:lnTo>
                    <a:pt x="181" y="742"/>
                  </a:lnTo>
                  <a:lnTo>
                    <a:pt x="178" y="746"/>
                  </a:lnTo>
                  <a:lnTo>
                    <a:pt x="174" y="751"/>
                  </a:lnTo>
                  <a:lnTo>
                    <a:pt x="169" y="755"/>
                  </a:lnTo>
                  <a:lnTo>
                    <a:pt x="164" y="759"/>
                  </a:lnTo>
                  <a:lnTo>
                    <a:pt x="159" y="762"/>
                  </a:lnTo>
                  <a:lnTo>
                    <a:pt x="153" y="765"/>
                  </a:lnTo>
                  <a:lnTo>
                    <a:pt x="147" y="767"/>
                  </a:lnTo>
                  <a:lnTo>
                    <a:pt x="144" y="768"/>
                  </a:lnTo>
                  <a:lnTo>
                    <a:pt x="141" y="769"/>
                  </a:lnTo>
                  <a:lnTo>
                    <a:pt x="135" y="770"/>
                  </a:lnTo>
                  <a:lnTo>
                    <a:pt x="128" y="770"/>
                  </a:lnTo>
                  <a:close/>
                  <a:moveTo>
                    <a:pt x="337" y="784"/>
                  </a:moveTo>
                  <a:lnTo>
                    <a:pt x="338" y="781"/>
                  </a:lnTo>
                  <a:lnTo>
                    <a:pt x="339" y="777"/>
                  </a:lnTo>
                  <a:lnTo>
                    <a:pt x="339" y="771"/>
                  </a:lnTo>
                  <a:lnTo>
                    <a:pt x="338" y="765"/>
                  </a:lnTo>
                  <a:lnTo>
                    <a:pt x="338" y="762"/>
                  </a:lnTo>
                  <a:lnTo>
                    <a:pt x="337" y="759"/>
                  </a:lnTo>
                  <a:lnTo>
                    <a:pt x="335" y="756"/>
                  </a:lnTo>
                  <a:lnTo>
                    <a:pt x="333" y="754"/>
                  </a:lnTo>
                  <a:lnTo>
                    <a:pt x="329" y="749"/>
                  </a:lnTo>
                  <a:lnTo>
                    <a:pt x="325" y="745"/>
                  </a:lnTo>
                  <a:lnTo>
                    <a:pt x="322" y="744"/>
                  </a:lnTo>
                  <a:lnTo>
                    <a:pt x="319" y="742"/>
                  </a:lnTo>
                  <a:lnTo>
                    <a:pt x="255" y="717"/>
                  </a:lnTo>
                  <a:lnTo>
                    <a:pt x="256" y="712"/>
                  </a:lnTo>
                  <a:lnTo>
                    <a:pt x="257" y="706"/>
                  </a:lnTo>
                  <a:lnTo>
                    <a:pt x="256" y="699"/>
                  </a:lnTo>
                  <a:lnTo>
                    <a:pt x="256" y="693"/>
                  </a:lnTo>
                  <a:lnTo>
                    <a:pt x="255" y="686"/>
                  </a:lnTo>
                  <a:lnTo>
                    <a:pt x="254" y="680"/>
                  </a:lnTo>
                  <a:lnTo>
                    <a:pt x="252" y="674"/>
                  </a:lnTo>
                  <a:lnTo>
                    <a:pt x="251" y="668"/>
                  </a:lnTo>
                  <a:lnTo>
                    <a:pt x="246" y="656"/>
                  </a:lnTo>
                  <a:lnTo>
                    <a:pt x="241" y="645"/>
                  </a:lnTo>
                  <a:lnTo>
                    <a:pt x="235" y="634"/>
                  </a:lnTo>
                  <a:lnTo>
                    <a:pt x="231" y="629"/>
                  </a:lnTo>
                  <a:lnTo>
                    <a:pt x="227" y="624"/>
                  </a:lnTo>
                  <a:lnTo>
                    <a:pt x="223" y="619"/>
                  </a:lnTo>
                  <a:lnTo>
                    <a:pt x="219" y="615"/>
                  </a:lnTo>
                  <a:lnTo>
                    <a:pt x="210" y="607"/>
                  </a:lnTo>
                  <a:lnTo>
                    <a:pt x="200" y="599"/>
                  </a:lnTo>
                  <a:lnTo>
                    <a:pt x="189" y="593"/>
                  </a:lnTo>
                  <a:lnTo>
                    <a:pt x="178" y="588"/>
                  </a:lnTo>
                  <a:lnTo>
                    <a:pt x="166" y="583"/>
                  </a:lnTo>
                  <a:lnTo>
                    <a:pt x="154" y="580"/>
                  </a:lnTo>
                  <a:lnTo>
                    <a:pt x="141" y="578"/>
                  </a:lnTo>
                  <a:lnTo>
                    <a:pt x="128" y="577"/>
                  </a:lnTo>
                  <a:lnTo>
                    <a:pt x="115" y="578"/>
                  </a:lnTo>
                  <a:lnTo>
                    <a:pt x="109" y="579"/>
                  </a:lnTo>
                  <a:lnTo>
                    <a:pt x="102" y="580"/>
                  </a:lnTo>
                  <a:lnTo>
                    <a:pt x="96" y="581"/>
                  </a:lnTo>
                  <a:lnTo>
                    <a:pt x="90" y="583"/>
                  </a:lnTo>
                  <a:lnTo>
                    <a:pt x="78" y="588"/>
                  </a:lnTo>
                  <a:lnTo>
                    <a:pt x="73" y="590"/>
                  </a:lnTo>
                  <a:lnTo>
                    <a:pt x="67" y="593"/>
                  </a:lnTo>
                  <a:lnTo>
                    <a:pt x="62" y="596"/>
                  </a:lnTo>
                  <a:lnTo>
                    <a:pt x="57" y="599"/>
                  </a:lnTo>
                  <a:lnTo>
                    <a:pt x="52" y="603"/>
                  </a:lnTo>
                  <a:lnTo>
                    <a:pt x="47" y="607"/>
                  </a:lnTo>
                  <a:lnTo>
                    <a:pt x="42" y="611"/>
                  </a:lnTo>
                  <a:lnTo>
                    <a:pt x="38" y="615"/>
                  </a:lnTo>
                  <a:lnTo>
                    <a:pt x="29" y="624"/>
                  </a:lnTo>
                  <a:lnTo>
                    <a:pt x="22" y="634"/>
                  </a:lnTo>
                  <a:lnTo>
                    <a:pt x="15" y="645"/>
                  </a:lnTo>
                  <a:lnTo>
                    <a:pt x="10" y="656"/>
                  </a:lnTo>
                  <a:lnTo>
                    <a:pt x="6" y="668"/>
                  </a:lnTo>
                  <a:lnTo>
                    <a:pt x="3" y="680"/>
                  </a:lnTo>
                  <a:lnTo>
                    <a:pt x="1" y="693"/>
                  </a:lnTo>
                  <a:lnTo>
                    <a:pt x="0" y="706"/>
                  </a:lnTo>
                  <a:lnTo>
                    <a:pt x="0" y="712"/>
                  </a:lnTo>
                  <a:lnTo>
                    <a:pt x="1" y="719"/>
                  </a:lnTo>
                  <a:lnTo>
                    <a:pt x="1" y="725"/>
                  </a:lnTo>
                  <a:lnTo>
                    <a:pt x="3" y="732"/>
                  </a:lnTo>
                  <a:lnTo>
                    <a:pt x="4" y="738"/>
                  </a:lnTo>
                  <a:lnTo>
                    <a:pt x="6" y="744"/>
                  </a:lnTo>
                  <a:lnTo>
                    <a:pt x="10" y="756"/>
                  </a:lnTo>
                  <a:lnTo>
                    <a:pt x="13" y="761"/>
                  </a:lnTo>
                  <a:lnTo>
                    <a:pt x="15" y="767"/>
                  </a:lnTo>
                  <a:lnTo>
                    <a:pt x="19" y="772"/>
                  </a:lnTo>
                  <a:lnTo>
                    <a:pt x="22" y="777"/>
                  </a:lnTo>
                  <a:lnTo>
                    <a:pt x="25" y="782"/>
                  </a:lnTo>
                  <a:lnTo>
                    <a:pt x="29" y="787"/>
                  </a:lnTo>
                  <a:lnTo>
                    <a:pt x="33" y="792"/>
                  </a:lnTo>
                  <a:lnTo>
                    <a:pt x="38" y="796"/>
                  </a:lnTo>
                  <a:lnTo>
                    <a:pt x="47" y="805"/>
                  </a:lnTo>
                  <a:lnTo>
                    <a:pt x="57" y="812"/>
                  </a:lnTo>
                  <a:lnTo>
                    <a:pt x="67" y="818"/>
                  </a:lnTo>
                  <a:lnTo>
                    <a:pt x="78" y="824"/>
                  </a:lnTo>
                  <a:lnTo>
                    <a:pt x="84" y="826"/>
                  </a:lnTo>
                  <a:lnTo>
                    <a:pt x="90" y="828"/>
                  </a:lnTo>
                  <a:lnTo>
                    <a:pt x="102" y="831"/>
                  </a:lnTo>
                  <a:lnTo>
                    <a:pt x="115" y="833"/>
                  </a:lnTo>
                  <a:lnTo>
                    <a:pt x="128" y="834"/>
                  </a:lnTo>
                  <a:lnTo>
                    <a:pt x="136" y="834"/>
                  </a:lnTo>
                  <a:lnTo>
                    <a:pt x="144" y="833"/>
                  </a:lnTo>
                  <a:lnTo>
                    <a:pt x="152" y="832"/>
                  </a:lnTo>
                  <a:lnTo>
                    <a:pt x="160" y="830"/>
                  </a:lnTo>
                  <a:lnTo>
                    <a:pt x="168" y="828"/>
                  </a:lnTo>
                  <a:lnTo>
                    <a:pt x="175" y="825"/>
                  </a:lnTo>
                  <a:lnTo>
                    <a:pt x="182" y="822"/>
                  </a:lnTo>
                  <a:lnTo>
                    <a:pt x="189" y="819"/>
                  </a:lnTo>
                  <a:lnTo>
                    <a:pt x="202" y="811"/>
                  </a:lnTo>
                  <a:lnTo>
                    <a:pt x="208" y="806"/>
                  </a:lnTo>
                  <a:lnTo>
                    <a:pt x="214" y="801"/>
                  </a:lnTo>
                  <a:lnTo>
                    <a:pt x="219" y="796"/>
                  </a:lnTo>
                  <a:lnTo>
                    <a:pt x="225" y="790"/>
                  </a:lnTo>
                  <a:lnTo>
                    <a:pt x="229" y="784"/>
                  </a:lnTo>
                  <a:lnTo>
                    <a:pt x="234" y="778"/>
                  </a:lnTo>
                  <a:lnTo>
                    <a:pt x="296" y="802"/>
                  </a:lnTo>
                  <a:lnTo>
                    <a:pt x="301" y="804"/>
                  </a:lnTo>
                  <a:lnTo>
                    <a:pt x="307" y="804"/>
                  </a:lnTo>
                  <a:lnTo>
                    <a:pt x="312" y="804"/>
                  </a:lnTo>
                  <a:lnTo>
                    <a:pt x="317" y="803"/>
                  </a:lnTo>
                  <a:lnTo>
                    <a:pt x="321" y="801"/>
                  </a:lnTo>
                  <a:lnTo>
                    <a:pt x="325" y="799"/>
                  </a:lnTo>
                  <a:lnTo>
                    <a:pt x="329" y="796"/>
                  </a:lnTo>
                  <a:lnTo>
                    <a:pt x="332" y="792"/>
                  </a:lnTo>
                  <a:lnTo>
                    <a:pt x="335" y="788"/>
                  </a:lnTo>
                  <a:lnTo>
                    <a:pt x="337" y="784"/>
                  </a:lnTo>
                  <a:close/>
                  <a:moveTo>
                    <a:pt x="962" y="64"/>
                  </a:moveTo>
                  <a:lnTo>
                    <a:pt x="969" y="65"/>
                  </a:lnTo>
                  <a:lnTo>
                    <a:pt x="975" y="66"/>
                  </a:lnTo>
                  <a:lnTo>
                    <a:pt x="981" y="67"/>
                  </a:lnTo>
                  <a:lnTo>
                    <a:pt x="987" y="69"/>
                  </a:lnTo>
                  <a:lnTo>
                    <a:pt x="993" y="72"/>
                  </a:lnTo>
                  <a:lnTo>
                    <a:pt x="998" y="75"/>
                  </a:lnTo>
                  <a:lnTo>
                    <a:pt x="1003" y="79"/>
                  </a:lnTo>
                  <a:lnTo>
                    <a:pt x="1007" y="83"/>
                  </a:lnTo>
                  <a:lnTo>
                    <a:pt x="1012" y="88"/>
                  </a:lnTo>
                  <a:lnTo>
                    <a:pt x="1015" y="93"/>
                  </a:lnTo>
                  <a:lnTo>
                    <a:pt x="1018" y="98"/>
                  </a:lnTo>
                  <a:lnTo>
                    <a:pt x="1021" y="103"/>
                  </a:lnTo>
                  <a:lnTo>
                    <a:pt x="1023" y="109"/>
                  </a:lnTo>
                  <a:lnTo>
                    <a:pt x="1024" y="112"/>
                  </a:lnTo>
                  <a:lnTo>
                    <a:pt x="1025" y="115"/>
                  </a:lnTo>
                  <a:lnTo>
                    <a:pt x="1026" y="122"/>
                  </a:lnTo>
                  <a:lnTo>
                    <a:pt x="1026" y="128"/>
                  </a:lnTo>
                  <a:lnTo>
                    <a:pt x="1026" y="135"/>
                  </a:lnTo>
                  <a:lnTo>
                    <a:pt x="1025" y="141"/>
                  </a:lnTo>
                  <a:lnTo>
                    <a:pt x="1023" y="147"/>
                  </a:lnTo>
                  <a:lnTo>
                    <a:pt x="1021" y="153"/>
                  </a:lnTo>
                  <a:lnTo>
                    <a:pt x="1018" y="159"/>
                  </a:lnTo>
                  <a:lnTo>
                    <a:pt x="1015" y="164"/>
                  </a:lnTo>
                  <a:lnTo>
                    <a:pt x="1012" y="169"/>
                  </a:lnTo>
                  <a:lnTo>
                    <a:pt x="1007" y="174"/>
                  </a:lnTo>
                  <a:lnTo>
                    <a:pt x="1003" y="178"/>
                  </a:lnTo>
                  <a:lnTo>
                    <a:pt x="998" y="182"/>
                  </a:lnTo>
                  <a:lnTo>
                    <a:pt x="993" y="185"/>
                  </a:lnTo>
                  <a:lnTo>
                    <a:pt x="987" y="188"/>
                  </a:lnTo>
                  <a:lnTo>
                    <a:pt x="981" y="190"/>
                  </a:lnTo>
                  <a:lnTo>
                    <a:pt x="978" y="191"/>
                  </a:lnTo>
                  <a:lnTo>
                    <a:pt x="975" y="191"/>
                  </a:lnTo>
                  <a:lnTo>
                    <a:pt x="969" y="192"/>
                  </a:lnTo>
                  <a:lnTo>
                    <a:pt x="962" y="193"/>
                  </a:lnTo>
                  <a:lnTo>
                    <a:pt x="956" y="192"/>
                  </a:lnTo>
                  <a:lnTo>
                    <a:pt x="949" y="191"/>
                  </a:lnTo>
                  <a:lnTo>
                    <a:pt x="943" y="190"/>
                  </a:lnTo>
                  <a:lnTo>
                    <a:pt x="937" y="188"/>
                  </a:lnTo>
                  <a:lnTo>
                    <a:pt x="932" y="185"/>
                  </a:lnTo>
                  <a:lnTo>
                    <a:pt x="926" y="182"/>
                  </a:lnTo>
                  <a:lnTo>
                    <a:pt x="921" y="178"/>
                  </a:lnTo>
                  <a:lnTo>
                    <a:pt x="917" y="174"/>
                  </a:lnTo>
                  <a:lnTo>
                    <a:pt x="913" y="169"/>
                  </a:lnTo>
                  <a:lnTo>
                    <a:pt x="909" y="164"/>
                  </a:lnTo>
                  <a:lnTo>
                    <a:pt x="906" y="159"/>
                  </a:lnTo>
                  <a:lnTo>
                    <a:pt x="903" y="153"/>
                  </a:lnTo>
                  <a:lnTo>
                    <a:pt x="901" y="147"/>
                  </a:lnTo>
                  <a:lnTo>
                    <a:pt x="900" y="144"/>
                  </a:lnTo>
                  <a:lnTo>
                    <a:pt x="899" y="141"/>
                  </a:lnTo>
                  <a:lnTo>
                    <a:pt x="898" y="135"/>
                  </a:lnTo>
                  <a:lnTo>
                    <a:pt x="898" y="128"/>
                  </a:lnTo>
                  <a:lnTo>
                    <a:pt x="898" y="122"/>
                  </a:lnTo>
                  <a:lnTo>
                    <a:pt x="899" y="115"/>
                  </a:lnTo>
                  <a:lnTo>
                    <a:pt x="901" y="109"/>
                  </a:lnTo>
                  <a:lnTo>
                    <a:pt x="903" y="103"/>
                  </a:lnTo>
                  <a:lnTo>
                    <a:pt x="906" y="98"/>
                  </a:lnTo>
                  <a:lnTo>
                    <a:pt x="909" y="93"/>
                  </a:lnTo>
                  <a:lnTo>
                    <a:pt x="913" y="88"/>
                  </a:lnTo>
                  <a:lnTo>
                    <a:pt x="917" y="83"/>
                  </a:lnTo>
                  <a:lnTo>
                    <a:pt x="921" y="79"/>
                  </a:lnTo>
                  <a:lnTo>
                    <a:pt x="926" y="75"/>
                  </a:lnTo>
                  <a:lnTo>
                    <a:pt x="932" y="72"/>
                  </a:lnTo>
                  <a:lnTo>
                    <a:pt x="937" y="69"/>
                  </a:lnTo>
                  <a:lnTo>
                    <a:pt x="943" y="67"/>
                  </a:lnTo>
                  <a:lnTo>
                    <a:pt x="946" y="66"/>
                  </a:lnTo>
                  <a:lnTo>
                    <a:pt x="949" y="66"/>
                  </a:lnTo>
                  <a:lnTo>
                    <a:pt x="956" y="65"/>
                  </a:lnTo>
                  <a:lnTo>
                    <a:pt x="962" y="64"/>
                  </a:lnTo>
                  <a:close/>
                  <a:moveTo>
                    <a:pt x="930" y="252"/>
                  </a:moveTo>
                  <a:lnTo>
                    <a:pt x="930" y="305"/>
                  </a:lnTo>
                  <a:lnTo>
                    <a:pt x="931" y="311"/>
                  </a:lnTo>
                  <a:lnTo>
                    <a:pt x="933" y="317"/>
                  </a:lnTo>
                  <a:lnTo>
                    <a:pt x="934" y="320"/>
                  </a:lnTo>
                  <a:lnTo>
                    <a:pt x="935" y="323"/>
                  </a:lnTo>
                  <a:lnTo>
                    <a:pt x="939" y="327"/>
                  </a:lnTo>
                  <a:lnTo>
                    <a:pt x="944" y="331"/>
                  </a:lnTo>
                  <a:lnTo>
                    <a:pt x="947" y="333"/>
                  </a:lnTo>
                  <a:lnTo>
                    <a:pt x="950" y="334"/>
                  </a:lnTo>
                  <a:lnTo>
                    <a:pt x="953" y="335"/>
                  </a:lnTo>
                  <a:lnTo>
                    <a:pt x="956" y="336"/>
                  </a:lnTo>
                  <a:lnTo>
                    <a:pt x="962" y="337"/>
                  </a:lnTo>
                  <a:lnTo>
                    <a:pt x="969" y="336"/>
                  </a:lnTo>
                  <a:lnTo>
                    <a:pt x="975" y="334"/>
                  </a:lnTo>
                  <a:lnTo>
                    <a:pt x="977" y="333"/>
                  </a:lnTo>
                  <a:lnTo>
                    <a:pt x="980" y="331"/>
                  </a:lnTo>
                  <a:lnTo>
                    <a:pt x="985" y="327"/>
                  </a:lnTo>
                  <a:lnTo>
                    <a:pt x="989" y="323"/>
                  </a:lnTo>
                  <a:lnTo>
                    <a:pt x="990" y="320"/>
                  </a:lnTo>
                  <a:lnTo>
                    <a:pt x="992" y="317"/>
                  </a:lnTo>
                  <a:lnTo>
                    <a:pt x="993" y="314"/>
                  </a:lnTo>
                  <a:lnTo>
                    <a:pt x="993" y="311"/>
                  </a:lnTo>
                  <a:lnTo>
                    <a:pt x="994" y="308"/>
                  </a:lnTo>
                  <a:lnTo>
                    <a:pt x="994" y="305"/>
                  </a:lnTo>
                  <a:lnTo>
                    <a:pt x="994" y="252"/>
                  </a:lnTo>
                  <a:lnTo>
                    <a:pt x="1004" y="249"/>
                  </a:lnTo>
                  <a:lnTo>
                    <a:pt x="1014" y="245"/>
                  </a:lnTo>
                  <a:lnTo>
                    <a:pt x="1024" y="241"/>
                  </a:lnTo>
                  <a:lnTo>
                    <a:pt x="1032" y="235"/>
                  </a:lnTo>
                  <a:lnTo>
                    <a:pt x="1041" y="229"/>
                  </a:lnTo>
                  <a:lnTo>
                    <a:pt x="1045" y="226"/>
                  </a:lnTo>
                  <a:lnTo>
                    <a:pt x="1049" y="222"/>
                  </a:lnTo>
                  <a:lnTo>
                    <a:pt x="1056" y="215"/>
                  </a:lnTo>
                  <a:lnTo>
                    <a:pt x="1063" y="207"/>
                  </a:lnTo>
                  <a:lnTo>
                    <a:pt x="1066" y="203"/>
                  </a:lnTo>
                  <a:lnTo>
                    <a:pt x="1069" y="199"/>
                  </a:lnTo>
                  <a:lnTo>
                    <a:pt x="1074" y="190"/>
                  </a:lnTo>
                  <a:lnTo>
                    <a:pt x="1079" y="181"/>
                  </a:lnTo>
                  <a:lnTo>
                    <a:pt x="1083" y="171"/>
                  </a:lnTo>
                  <a:lnTo>
                    <a:pt x="1085" y="166"/>
                  </a:lnTo>
                  <a:lnTo>
                    <a:pt x="1086" y="161"/>
                  </a:lnTo>
                  <a:lnTo>
                    <a:pt x="1088" y="150"/>
                  </a:lnTo>
                  <a:lnTo>
                    <a:pt x="1090" y="139"/>
                  </a:lnTo>
                  <a:lnTo>
                    <a:pt x="1090" y="128"/>
                  </a:lnTo>
                  <a:lnTo>
                    <a:pt x="1090" y="122"/>
                  </a:lnTo>
                  <a:lnTo>
                    <a:pt x="1090" y="115"/>
                  </a:lnTo>
                  <a:lnTo>
                    <a:pt x="1089" y="109"/>
                  </a:lnTo>
                  <a:lnTo>
                    <a:pt x="1088" y="103"/>
                  </a:lnTo>
                  <a:lnTo>
                    <a:pt x="1086" y="96"/>
                  </a:lnTo>
                  <a:lnTo>
                    <a:pt x="1085" y="90"/>
                  </a:lnTo>
                  <a:lnTo>
                    <a:pt x="1080" y="79"/>
                  </a:lnTo>
                  <a:lnTo>
                    <a:pt x="1075" y="67"/>
                  </a:lnTo>
                  <a:lnTo>
                    <a:pt x="1068" y="57"/>
                  </a:lnTo>
                  <a:lnTo>
                    <a:pt x="1065" y="52"/>
                  </a:lnTo>
                  <a:lnTo>
                    <a:pt x="1061" y="47"/>
                  </a:lnTo>
                  <a:lnTo>
                    <a:pt x="1057" y="42"/>
                  </a:lnTo>
                  <a:lnTo>
                    <a:pt x="1053" y="38"/>
                  </a:lnTo>
                  <a:lnTo>
                    <a:pt x="1044" y="29"/>
                  </a:lnTo>
                  <a:lnTo>
                    <a:pt x="1034" y="22"/>
                  </a:lnTo>
                  <a:lnTo>
                    <a:pt x="1023" y="16"/>
                  </a:lnTo>
                  <a:lnTo>
                    <a:pt x="1012" y="10"/>
                  </a:lnTo>
                  <a:lnTo>
                    <a:pt x="1000" y="6"/>
                  </a:lnTo>
                  <a:lnTo>
                    <a:pt x="988" y="3"/>
                  </a:lnTo>
                  <a:lnTo>
                    <a:pt x="975" y="1"/>
                  </a:lnTo>
                  <a:lnTo>
                    <a:pt x="962" y="0"/>
                  </a:lnTo>
                  <a:lnTo>
                    <a:pt x="949" y="1"/>
                  </a:lnTo>
                  <a:lnTo>
                    <a:pt x="943" y="2"/>
                  </a:lnTo>
                  <a:lnTo>
                    <a:pt x="936" y="3"/>
                  </a:lnTo>
                  <a:lnTo>
                    <a:pt x="930" y="4"/>
                  </a:lnTo>
                  <a:lnTo>
                    <a:pt x="924" y="6"/>
                  </a:lnTo>
                  <a:lnTo>
                    <a:pt x="912" y="10"/>
                  </a:lnTo>
                  <a:lnTo>
                    <a:pt x="907" y="13"/>
                  </a:lnTo>
                  <a:lnTo>
                    <a:pt x="901" y="16"/>
                  </a:lnTo>
                  <a:lnTo>
                    <a:pt x="896" y="19"/>
                  </a:lnTo>
                  <a:lnTo>
                    <a:pt x="890" y="22"/>
                  </a:lnTo>
                  <a:lnTo>
                    <a:pt x="885" y="26"/>
                  </a:lnTo>
                  <a:lnTo>
                    <a:pt x="881" y="29"/>
                  </a:lnTo>
                  <a:lnTo>
                    <a:pt x="876" y="33"/>
                  </a:lnTo>
                  <a:lnTo>
                    <a:pt x="871" y="38"/>
                  </a:lnTo>
                  <a:lnTo>
                    <a:pt x="863" y="47"/>
                  </a:lnTo>
                  <a:lnTo>
                    <a:pt x="856" y="57"/>
                  </a:lnTo>
                  <a:lnTo>
                    <a:pt x="849" y="67"/>
                  </a:lnTo>
                  <a:lnTo>
                    <a:pt x="844" y="79"/>
                  </a:lnTo>
                  <a:lnTo>
                    <a:pt x="840" y="90"/>
                  </a:lnTo>
                  <a:lnTo>
                    <a:pt x="836" y="103"/>
                  </a:lnTo>
                  <a:lnTo>
                    <a:pt x="834" y="115"/>
                  </a:lnTo>
                  <a:lnTo>
                    <a:pt x="834" y="128"/>
                  </a:lnTo>
                  <a:lnTo>
                    <a:pt x="834" y="139"/>
                  </a:lnTo>
                  <a:lnTo>
                    <a:pt x="835" y="145"/>
                  </a:lnTo>
                  <a:lnTo>
                    <a:pt x="836" y="150"/>
                  </a:lnTo>
                  <a:lnTo>
                    <a:pt x="838" y="161"/>
                  </a:lnTo>
                  <a:lnTo>
                    <a:pt x="841" y="171"/>
                  </a:lnTo>
                  <a:lnTo>
                    <a:pt x="845" y="181"/>
                  </a:lnTo>
                  <a:lnTo>
                    <a:pt x="850" y="190"/>
                  </a:lnTo>
                  <a:lnTo>
                    <a:pt x="855" y="199"/>
                  </a:lnTo>
                  <a:lnTo>
                    <a:pt x="861" y="207"/>
                  </a:lnTo>
                  <a:lnTo>
                    <a:pt x="868" y="215"/>
                  </a:lnTo>
                  <a:lnTo>
                    <a:pt x="875" y="222"/>
                  </a:lnTo>
                  <a:lnTo>
                    <a:pt x="883" y="229"/>
                  </a:lnTo>
                  <a:lnTo>
                    <a:pt x="887" y="232"/>
                  </a:lnTo>
                  <a:lnTo>
                    <a:pt x="892" y="235"/>
                  </a:lnTo>
                  <a:lnTo>
                    <a:pt x="901" y="241"/>
                  </a:lnTo>
                  <a:lnTo>
                    <a:pt x="910" y="245"/>
                  </a:lnTo>
                  <a:lnTo>
                    <a:pt x="920" y="249"/>
                  </a:lnTo>
                  <a:lnTo>
                    <a:pt x="925" y="251"/>
                  </a:lnTo>
                  <a:lnTo>
                    <a:pt x="930" y="252"/>
                  </a:lnTo>
                  <a:close/>
                </a:path>
              </a:pathLst>
            </a:custGeom>
            <a:solidFill>
              <a:srgbClr val="53586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srgbClr val="09102B"/>
                </a:solidFill>
                <a:effectLst/>
                <a:uLnTx/>
                <a:uFillTx/>
              </a:endParaRPr>
            </a:p>
          </p:txBody>
        </p:sp>
        <p:sp>
          <p:nvSpPr>
            <p:cNvPr id="44" name="Freeform 63">
              <a:extLst>
                <a:ext uri="{FF2B5EF4-FFF2-40B4-BE49-F238E27FC236}">
                  <a16:creationId xmlns:a16="http://schemas.microsoft.com/office/drawing/2014/main" id="{922ECABB-1105-469E-ACBD-E59E39FC51D3}"/>
                </a:ext>
              </a:extLst>
            </p:cNvPr>
            <p:cNvSpPr>
              <a:spLocks noChangeAspect="1" noEditPoints="1"/>
            </p:cNvSpPr>
            <p:nvPr/>
          </p:nvSpPr>
          <p:spPr bwMode="auto">
            <a:xfrm>
              <a:off x="8478975" y="2606755"/>
              <a:ext cx="167854" cy="314364"/>
            </a:xfrm>
            <a:custGeom>
              <a:avLst/>
              <a:gdLst>
                <a:gd name="T0" fmla="*/ 11 w 810"/>
                <a:gd name="T1" fmla="*/ 79 h 1517"/>
                <a:gd name="T2" fmla="*/ 68 w 810"/>
                <a:gd name="T3" fmla="*/ 16 h 1517"/>
                <a:gd name="T4" fmla="*/ 126 w 810"/>
                <a:gd name="T5" fmla="*/ 0 h 1517"/>
                <a:gd name="T6" fmla="*/ 752 w 810"/>
                <a:gd name="T7" fmla="*/ 23 h 1517"/>
                <a:gd name="T8" fmla="*/ 799 w 810"/>
                <a:gd name="T9" fmla="*/ 79 h 1517"/>
                <a:gd name="T10" fmla="*/ 809 w 810"/>
                <a:gd name="T11" fmla="*/ 134 h 1517"/>
                <a:gd name="T12" fmla="*/ 789 w 810"/>
                <a:gd name="T13" fmla="*/ 151 h 1517"/>
                <a:gd name="T14" fmla="*/ 762 w 810"/>
                <a:gd name="T15" fmla="*/ 138 h 1517"/>
                <a:gd name="T16" fmla="*/ 752 w 810"/>
                <a:gd name="T17" fmla="*/ 99 h 1517"/>
                <a:gd name="T18" fmla="*/ 711 w 810"/>
                <a:gd name="T19" fmla="*/ 57 h 1517"/>
                <a:gd name="T20" fmla="*/ 106 w 810"/>
                <a:gd name="T21" fmla="*/ 54 h 1517"/>
                <a:gd name="T22" fmla="*/ 61 w 810"/>
                <a:gd name="T23" fmla="*/ 93 h 1517"/>
                <a:gd name="T24" fmla="*/ 50 w 810"/>
                <a:gd name="T25" fmla="*/ 1143 h 1517"/>
                <a:gd name="T26" fmla="*/ 33 w 810"/>
                <a:gd name="T27" fmla="*/ 1162 h 1517"/>
                <a:gd name="T28" fmla="*/ 4 w 810"/>
                <a:gd name="T29" fmla="*/ 1152 h 1517"/>
                <a:gd name="T30" fmla="*/ 121 w 810"/>
                <a:gd name="T31" fmla="*/ 203 h 1517"/>
                <a:gd name="T32" fmla="*/ 102 w 810"/>
                <a:gd name="T33" fmla="*/ 220 h 1517"/>
                <a:gd name="T34" fmla="*/ 112 w 810"/>
                <a:gd name="T35" fmla="*/ 248 h 1517"/>
                <a:gd name="T36" fmla="*/ 759 w 810"/>
                <a:gd name="T37" fmla="*/ 1391 h 1517"/>
                <a:gd name="T38" fmla="*/ 735 w 810"/>
                <a:gd name="T39" fmla="*/ 1443 h 1517"/>
                <a:gd name="T40" fmla="*/ 683 w 810"/>
                <a:gd name="T41" fmla="*/ 1467 h 1517"/>
                <a:gd name="T42" fmla="*/ 80 w 810"/>
                <a:gd name="T43" fmla="*/ 1448 h 1517"/>
                <a:gd name="T44" fmla="*/ 51 w 810"/>
                <a:gd name="T45" fmla="*/ 1398 h 1517"/>
                <a:gd name="T46" fmla="*/ 701 w 810"/>
                <a:gd name="T47" fmla="*/ 1257 h 1517"/>
                <a:gd name="T48" fmla="*/ 707 w 810"/>
                <a:gd name="T49" fmla="*/ 1232 h 1517"/>
                <a:gd name="T50" fmla="*/ 688 w 810"/>
                <a:gd name="T51" fmla="*/ 1214 h 1517"/>
                <a:gd name="T52" fmla="*/ 4 w 810"/>
                <a:gd name="T53" fmla="*/ 1225 h 1517"/>
                <a:gd name="T54" fmla="*/ 3 w 810"/>
                <a:gd name="T55" fmla="*/ 1415 h 1517"/>
                <a:gd name="T56" fmla="*/ 39 w 810"/>
                <a:gd name="T57" fmla="*/ 1478 h 1517"/>
                <a:gd name="T58" fmla="*/ 102 w 810"/>
                <a:gd name="T59" fmla="*/ 1514 h 1517"/>
                <a:gd name="T60" fmla="*/ 725 w 810"/>
                <a:gd name="T61" fmla="*/ 1509 h 1517"/>
                <a:gd name="T62" fmla="*/ 787 w 810"/>
                <a:gd name="T63" fmla="*/ 1459 h 1517"/>
                <a:gd name="T64" fmla="*/ 809 w 810"/>
                <a:gd name="T65" fmla="*/ 1403 h 1517"/>
                <a:gd name="T66" fmla="*/ 802 w 810"/>
                <a:gd name="T67" fmla="*/ 210 h 1517"/>
                <a:gd name="T68" fmla="*/ 354 w 810"/>
                <a:gd name="T69" fmla="*/ 1371 h 1517"/>
                <a:gd name="T70" fmla="*/ 372 w 810"/>
                <a:gd name="T71" fmla="*/ 1405 h 1517"/>
                <a:gd name="T72" fmla="*/ 411 w 810"/>
                <a:gd name="T73" fmla="*/ 1416 h 1517"/>
                <a:gd name="T74" fmla="*/ 444 w 810"/>
                <a:gd name="T75" fmla="*/ 1398 h 1517"/>
                <a:gd name="T76" fmla="*/ 456 w 810"/>
                <a:gd name="T77" fmla="*/ 1360 h 1517"/>
                <a:gd name="T78" fmla="*/ 438 w 810"/>
                <a:gd name="T79" fmla="*/ 1327 h 1517"/>
                <a:gd name="T80" fmla="*/ 399 w 810"/>
                <a:gd name="T81" fmla="*/ 1315 h 1517"/>
                <a:gd name="T82" fmla="*/ 365 w 810"/>
                <a:gd name="T83" fmla="*/ 1333 h 1517"/>
                <a:gd name="T84" fmla="*/ 329 w 810"/>
                <a:gd name="T85" fmla="*/ 101 h 1517"/>
                <a:gd name="T86" fmla="*/ 306 w 810"/>
                <a:gd name="T87" fmla="*/ 117 h 1517"/>
                <a:gd name="T88" fmla="*/ 311 w 810"/>
                <a:gd name="T89" fmla="*/ 144 h 1517"/>
                <a:gd name="T90" fmla="*/ 337 w 810"/>
                <a:gd name="T91" fmla="*/ 151 h 1517"/>
                <a:gd name="T92" fmla="*/ 354 w 810"/>
                <a:gd name="T93" fmla="*/ 132 h 1517"/>
                <a:gd name="T94" fmla="*/ 341 w 810"/>
                <a:gd name="T95" fmla="*/ 104 h 1517"/>
                <a:gd name="T96" fmla="*/ 421 w 810"/>
                <a:gd name="T97" fmla="*/ 103 h 1517"/>
                <a:gd name="T98" fmla="*/ 405 w 810"/>
                <a:gd name="T99" fmla="*/ 126 h 1517"/>
                <a:gd name="T100" fmla="*/ 421 w 810"/>
                <a:gd name="T101" fmla="*/ 150 h 1517"/>
                <a:gd name="T102" fmla="*/ 546 w 810"/>
                <a:gd name="T103" fmla="*/ 147 h 1517"/>
                <a:gd name="T104" fmla="*/ 556 w 810"/>
                <a:gd name="T105" fmla="*/ 121 h 1517"/>
                <a:gd name="T106" fmla="*/ 539 w 810"/>
                <a:gd name="T107" fmla="*/ 102 h 1517"/>
                <a:gd name="T108" fmla="*/ 651 w 810"/>
                <a:gd name="T109" fmla="*/ 448 h 1517"/>
                <a:gd name="T110" fmla="*/ 654 w 810"/>
                <a:gd name="T111" fmla="*/ 416 h 1517"/>
                <a:gd name="T112" fmla="*/ 573 w 810"/>
                <a:gd name="T113" fmla="*/ 356 h 1517"/>
                <a:gd name="T114" fmla="*/ 557 w 810"/>
                <a:gd name="T115" fmla="*/ 384 h 1517"/>
                <a:gd name="T116" fmla="*/ 633 w 810"/>
                <a:gd name="T117" fmla="*/ 455 h 1517"/>
                <a:gd name="T118" fmla="*/ 407 w 810"/>
                <a:gd name="T119" fmla="*/ 389 h 1517"/>
                <a:gd name="T120" fmla="*/ 638 w 810"/>
                <a:gd name="T121" fmla="*/ 606 h 1517"/>
                <a:gd name="T122" fmla="*/ 658 w 810"/>
                <a:gd name="T123" fmla="*/ 576 h 1517"/>
                <a:gd name="T124" fmla="*/ 431 w 810"/>
                <a:gd name="T125" fmla="*/ 354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1517">
                  <a:moveTo>
                    <a:pt x="0" y="1138"/>
                  </a:moveTo>
                  <a:lnTo>
                    <a:pt x="0" y="631"/>
                  </a:lnTo>
                  <a:lnTo>
                    <a:pt x="0" y="126"/>
                  </a:lnTo>
                  <a:lnTo>
                    <a:pt x="1" y="114"/>
                  </a:lnTo>
                  <a:lnTo>
                    <a:pt x="3" y="102"/>
                  </a:lnTo>
                  <a:lnTo>
                    <a:pt x="6" y="91"/>
                  </a:lnTo>
                  <a:lnTo>
                    <a:pt x="8" y="85"/>
                  </a:lnTo>
                  <a:lnTo>
                    <a:pt x="11" y="79"/>
                  </a:lnTo>
                  <a:lnTo>
                    <a:pt x="16" y="68"/>
                  </a:lnTo>
                  <a:lnTo>
                    <a:pt x="23" y="58"/>
                  </a:lnTo>
                  <a:lnTo>
                    <a:pt x="27" y="53"/>
                  </a:lnTo>
                  <a:lnTo>
                    <a:pt x="31" y="48"/>
                  </a:lnTo>
                  <a:lnTo>
                    <a:pt x="39" y="39"/>
                  </a:lnTo>
                  <a:lnTo>
                    <a:pt x="48" y="31"/>
                  </a:lnTo>
                  <a:lnTo>
                    <a:pt x="58" y="23"/>
                  </a:lnTo>
                  <a:lnTo>
                    <a:pt x="68" y="16"/>
                  </a:lnTo>
                  <a:lnTo>
                    <a:pt x="74" y="13"/>
                  </a:lnTo>
                  <a:lnTo>
                    <a:pt x="79" y="11"/>
                  </a:lnTo>
                  <a:lnTo>
                    <a:pt x="91" y="6"/>
                  </a:lnTo>
                  <a:lnTo>
                    <a:pt x="96" y="4"/>
                  </a:lnTo>
                  <a:lnTo>
                    <a:pt x="102" y="3"/>
                  </a:lnTo>
                  <a:lnTo>
                    <a:pt x="108" y="2"/>
                  </a:lnTo>
                  <a:lnTo>
                    <a:pt x="114" y="1"/>
                  </a:lnTo>
                  <a:lnTo>
                    <a:pt x="126" y="0"/>
                  </a:lnTo>
                  <a:lnTo>
                    <a:pt x="683" y="0"/>
                  </a:lnTo>
                  <a:lnTo>
                    <a:pt x="695" y="1"/>
                  </a:lnTo>
                  <a:lnTo>
                    <a:pt x="707" y="3"/>
                  </a:lnTo>
                  <a:lnTo>
                    <a:pt x="719" y="6"/>
                  </a:lnTo>
                  <a:lnTo>
                    <a:pt x="725" y="8"/>
                  </a:lnTo>
                  <a:lnTo>
                    <a:pt x="730" y="11"/>
                  </a:lnTo>
                  <a:lnTo>
                    <a:pt x="741" y="16"/>
                  </a:lnTo>
                  <a:lnTo>
                    <a:pt x="752" y="23"/>
                  </a:lnTo>
                  <a:lnTo>
                    <a:pt x="757" y="27"/>
                  </a:lnTo>
                  <a:lnTo>
                    <a:pt x="762" y="31"/>
                  </a:lnTo>
                  <a:lnTo>
                    <a:pt x="771" y="39"/>
                  </a:lnTo>
                  <a:lnTo>
                    <a:pt x="779" y="48"/>
                  </a:lnTo>
                  <a:lnTo>
                    <a:pt x="787" y="58"/>
                  </a:lnTo>
                  <a:lnTo>
                    <a:pt x="793" y="68"/>
                  </a:lnTo>
                  <a:lnTo>
                    <a:pt x="796" y="74"/>
                  </a:lnTo>
                  <a:lnTo>
                    <a:pt x="799" y="79"/>
                  </a:lnTo>
                  <a:lnTo>
                    <a:pt x="804" y="91"/>
                  </a:lnTo>
                  <a:lnTo>
                    <a:pt x="805" y="96"/>
                  </a:lnTo>
                  <a:lnTo>
                    <a:pt x="807" y="102"/>
                  </a:lnTo>
                  <a:lnTo>
                    <a:pt x="808" y="108"/>
                  </a:lnTo>
                  <a:lnTo>
                    <a:pt x="809" y="114"/>
                  </a:lnTo>
                  <a:lnTo>
                    <a:pt x="810" y="126"/>
                  </a:lnTo>
                  <a:lnTo>
                    <a:pt x="809" y="132"/>
                  </a:lnTo>
                  <a:lnTo>
                    <a:pt x="809" y="134"/>
                  </a:lnTo>
                  <a:lnTo>
                    <a:pt x="808" y="136"/>
                  </a:lnTo>
                  <a:lnTo>
                    <a:pt x="805" y="141"/>
                  </a:lnTo>
                  <a:lnTo>
                    <a:pt x="802" y="144"/>
                  </a:lnTo>
                  <a:lnTo>
                    <a:pt x="799" y="147"/>
                  </a:lnTo>
                  <a:lnTo>
                    <a:pt x="796" y="149"/>
                  </a:lnTo>
                  <a:lnTo>
                    <a:pt x="794" y="150"/>
                  </a:lnTo>
                  <a:lnTo>
                    <a:pt x="792" y="151"/>
                  </a:lnTo>
                  <a:lnTo>
                    <a:pt x="789" y="151"/>
                  </a:lnTo>
                  <a:lnTo>
                    <a:pt x="784" y="152"/>
                  </a:lnTo>
                  <a:lnTo>
                    <a:pt x="779" y="151"/>
                  </a:lnTo>
                  <a:lnTo>
                    <a:pt x="777" y="151"/>
                  </a:lnTo>
                  <a:lnTo>
                    <a:pt x="775" y="150"/>
                  </a:lnTo>
                  <a:lnTo>
                    <a:pt x="770" y="147"/>
                  </a:lnTo>
                  <a:lnTo>
                    <a:pt x="767" y="144"/>
                  </a:lnTo>
                  <a:lnTo>
                    <a:pt x="763" y="141"/>
                  </a:lnTo>
                  <a:lnTo>
                    <a:pt x="762" y="138"/>
                  </a:lnTo>
                  <a:lnTo>
                    <a:pt x="761" y="136"/>
                  </a:lnTo>
                  <a:lnTo>
                    <a:pt x="760" y="134"/>
                  </a:lnTo>
                  <a:lnTo>
                    <a:pt x="760" y="132"/>
                  </a:lnTo>
                  <a:lnTo>
                    <a:pt x="759" y="126"/>
                  </a:lnTo>
                  <a:lnTo>
                    <a:pt x="759" y="120"/>
                  </a:lnTo>
                  <a:lnTo>
                    <a:pt x="757" y="113"/>
                  </a:lnTo>
                  <a:lnTo>
                    <a:pt x="755" y="106"/>
                  </a:lnTo>
                  <a:lnTo>
                    <a:pt x="752" y="99"/>
                  </a:lnTo>
                  <a:lnTo>
                    <a:pt x="749" y="93"/>
                  </a:lnTo>
                  <a:lnTo>
                    <a:pt x="745" y="86"/>
                  </a:lnTo>
                  <a:lnTo>
                    <a:pt x="740" y="80"/>
                  </a:lnTo>
                  <a:lnTo>
                    <a:pt x="735" y="75"/>
                  </a:lnTo>
                  <a:lnTo>
                    <a:pt x="729" y="70"/>
                  </a:lnTo>
                  <a:lnTo>
                    <a:pt x="723" y="65"/>
                  </a:lnTo>
                  <a:lnTo>
                    <a:pt x="717" y="61"/>
                  </a:lnTo>
                  <a:lnTo>
                    <a:pt x="711" y="57"/>
                  </a:lnTo>
                  <a:lnTo>
                    <a:pt x="704" y="54"/>
                  </a:lnTo>
                  <a:lnTo>
                    <a:pt x="697" y="52"/>
                  </a:lnTo>
                  <a:lnTo>
                    <a:pt x="690" y="51"/>
                  </a:lnTo>
                  <a:lnTo>
                    <a:pt x="683" y="51"/>
                  </a:lnTo>
                  <a:lnTo>
                    <a:pt x="126" y="51"/>
                  </a:lnTo>
                  <a:lnTo>
                    <a:pt x="120" y="51"/>
                  </a:lnTo>
                  <a:lnTo>
                    <a:pt x="113" y="52"/>
                  </a:lnTo>
                  <a:lnTo>
                    <a:pt x="106" y="54"/>
                  </a:lnTo>
                  <a:lnTo>
                    <a:pt x="99" y="57"/>
                  </a:lnTo>
                  <a:lnTo>
                    <a:pt x="93" y="61"/>
                  </a:lnTo>
                  <a:lnTo>
                    <a:pt x="86" y="65"/>
                  </a:lnTo>
                  <a:lnTo>
                    <a:pt x="80" y="70"/>
                  </a:lnTo>
                  <a:lnTo>
                    <a:pt x="75" y="75"/>
                  </a:lnTo>
                  <a:lnTo>
                    <a:pt x="70" y="80"/>
                  </a:lnTo>
                  <a:lnTo>
                    <a:pt x="65" y="86"/>
                  </a:lnTo>
                  <a:lnTo>
                    <a:pt x="61" y="93"/>
                  </a:lnTo>
                  <a:lnTo>
                    <a:pt x="57" y="99"/>
                  </a:lnTo>
                  <a:lnTo>
                    <a:pt x="54" y="106"/>
                  </a:lnTo>
                  <a:lnTo>
                    <a:pt x="52" y="113"/>
                  </a:lnTo>
                  <a:lnTo>
                    <a:pt x="51" y="120"/>
                  </a:lnTo>
                  <a:lnTo>
                    <a:pt x="51" y="126"/>
                  </a:lnTo>
                  <a:lnTo>
                    <a:pt x="51" y="631"/>
                  </a:lnTo>
                  <a:lnTo>
                    <a:pt x="51" y="1138"/>
                  </a:lnTo>
                  <a:lnTo>
                    <a:pt x="50" y="1143"/>
                  </a:lnTo>
                  <a:lnTo>
                    <a:pt x="50" y="1146"/>
                  </a:lnTo>
                  <a:lnTo>
                    <a:pt x="49" y="1148"/>
                  </a:lnTo>
                  <a:lnTo>
                    <a:pt x="46" y="1152"/>
                  </a:lnTo>
                  <a:lnTo>
                    <a:pt x="43" y="1156"/>
                  </a:lnTo>
                  <a:lnTo>
                    <a:pt x="40" y="1159"/>
                  </a:lnTo>
                  <a:lnTo>
                    <a:pt x="37" y="1160"/>
                  </a:lnTo>
                  <a:lnTo>
                    <a:pt x="35" y="1161"/>
                  </a:lnTo>
                  <a:lnTo>
                    <a:pt x="33" y="1162"/>
                  </a:lnTo>
                  <a:lnTo>
                    <a:pt x="30" y="1163"/>
                  </a:lnTo>
                  <a:lnTo>
                    <a:pt x="25" y="1163"/>
                  </a:lnTo>
                  <a:lnTo>
                    <a:pt x="20" y="1163"/>
                  </a:lnTo>
                  <a:lnTo>
                    <a:pt x="18" y="1162"/>
                  </a:lnTo>
                  <a:lnTo>
                    <a:pt x="16" y="1161"/>
                  </a:lnTo>
                  <a:lnTo>
                    <a:pt x="11" y="1159"/>
                  </a:lnTo>
                  <a:lnTo>
                    <a:pt x="8" y="1156"/>
                  </a:lnTo>
                  <a:lnTo>
                    <a:pt x="4" y="1152"/>
                  </a:lnTo>
                  <a:lnTo>
                    <a:pt x="3" y="1150"/>
                  </a:lnTo>
                  <a:lnTo>
                    <a:pt x="2" y="1148"/>
                  </a:lnTo>
                  <a:lnTo>
                    <a:pt x="1" y="1146"/>
                  </a:lnTo>
                  <a:lnTo>
                    <a:pt x="1" y="1143"/>
                  </a:lnTo>
                  <a:lnTo>
                    <a:pt x="0" y="1138"/>
                  </a:lnTo>
                  <a:close/>
                  <a:moveTo>
                    <a:pt x="784" y="202"/>
                  </a:moveTo>
                  <a:lnTo>
                    <a:pt x="126" y="202"/>
                  </a:lnTo>
                  <a:lnTo>
                    <a:pt x="121" y="203"/>
                  </a:lnTo>
                  <a:lnTo>
                    <a:pt x="119" y="203"/>
                  </a:lnTo>
                  <a:lnTo>
                    <a:pt x="117" y="204"/>
                  </a:lnTo>
                  <a:lnTo>
                    <a:pt x="112" y="207"/>
                  </a:lnTo>
                  <a:lnTo>
                    <a:pt x="109" y="210"/>
                  </a:lnTo>
                  <a:lnTo>
                    <a:pt x="106" y="213"/>
                  </a:lnTo>
                  <a:lnTo>
                    <a:pt x="104" y="215"/>
                  </a:lnTo>
                  <a:lnTo>
                    <a:pt x="103" y="218"/>
                  </a:lnTo>
                  <a:lnTo>
                    <a:pt x="102" y="220"/>
                  </a:lnTo>
                  <a:lnTo>
                    <a:pt x="102" y="222"/>
                  </a:lnTo>
                  <a:lnTo>
                    <a:pt x="101" y="228"/>
                  </a:lnTo>
                  <a:lnTo>
                    <a:pt x="102" y="233"/>
                  </a:lnTo>
                  <a:lnTo>
                    <a:pt x="102" y="235"/>
                  </a:lnTo>
                  <a:lnTo>
                    <a:pt x="103" y="237"/>
                  </a:lnTo>
                  <a:lnTo>
                    <a:pt x="106" y="242"/>
                  </a:lnTo>
                  <a:lnTo>
                    <a:pt x="109" y="245"/>
                  </a:lnTo>
                  <a:lnTo>
                    <a:pt x="112" y="248"/>
                  </a:lnTo>
                  <a:lnTo>
                    <a:pt x="114" y="250"/>
                  </a:lnTo>
                  <a:lnTo>
                    <a:pt x="117" y="251"/>
                  </a:lnTo>
                  <a:lnTo>
                    <a:pt x="119" y="252"/>
                  </a:lnTo>
                  <a:lnTo>
                    <a:pt x="121" y="252"/>
                  </a:lnTo>
                  <a:lnTo>
                    <a:pt x="126" y="253"/>
                  </a:lnTo>
                  <a:lnTo>
                    <a:pt x="759" y="253"/>
                  </a:lnTo>
                  <a:lnTo>
                    <a:pt x="759" y="822"/>
                  </a:lnTo>
                  <a:lnTo>
                    <a:pt x="759" y="1391"/>
                  </a:lnTo>
                  <a:lnTo>
                    <a:pt x="759" y="1398"/>
                  </a:lnTo>
                  <a:lnTo>
                    <a:pt x="757" y="1405"/>
                  </a:lnTo>
                  <a:lnTo>
                    <a:pt x="755" y="1411"/>
                  </a:lnTo>
                  <a:lnTo>
                    <a:pt x="752" y="1418"/>
                  </a:lnTo>
                  <a:lnTo>
                    <a:pt x="749" y="1425"/>
                  </a:lnTo>
                  <a:lnTo>
                    <a:pt x="745" y="1431"/>
                  </a:lnTo>
                  <a:lnTo>
                    <a:pt x="740" y="1437"/>
                  </a:lnTo>
                  <a:lnTo>
                    <a:pt x="735" y="1443"/>
                  </a:lnTo>
                  <a:lnTo>
                    <a:pt x="729" y="1448"/>
                  </a:lnTo>
                  <a:lnTo>
                    <a:pt x="723" y="1452"/>
                  </a:lnTo>
                  <a:lnTo>
                    <a:pt x="717" y="1456"/>
                  </a:lnTo>
                  <a:lnTo>
                    <a:pt x="711" y="1460"/>
                  </a:lnTo>
                  <a:lnTo>
                    <a:pt x="704" y="1463"/>
                  </a:lnTo>
                  <a:lnTo>
                    <a:pt x="697" y="1465"/>
                  </a:lnTo>
                  <a:lnTo>
                    <a:pt x="690" y="1466"/>
                  </a:lnTo>
                  <a:lnTo>
                    <a:pt x="683" y="1467"/>
                  </a:lnTo>
                  <a:lnTo>
                    <a:pt x="126" y="1467"/>
                  </a:lnTo>
                  <a:lnTo>
                    <a:pt x="120" y="1466"/>
                  </a:lnTo>
                  <a:lnTo>
                    <a:pt x="113" y="1465"/>
                  </a:lnTo>
                  <a:lnTo>
                    <a:pt x="106" y="1463"/>
                  </a:lnTo>
                  <a:lnTo>
                    <a:pt x="99" y="1460"/>
                  </a:lnTo>
                  <a:lnTo>
                    <a:pt x="93" y="1456"/>
                  </a:lnTo>
                  <a:lnTo>
                    <a:pt x="86" y="1452"/>
                  </a:lnTo>
                  <a:lnTo>
                    <a:pt x="80" y="1448"/>
                  </a:lnTo>
                  <a:lnTo>
                    <a:pt x="75" y="1443"/>
                  </a:lnTo>
                  <a:lnTo>
                    <a:pt x="70" y="1437"/>
                  </a:lnTo>
                  <a:lnTo>
                    <a:pt x="65" y="1431"/>
                  </a:lnTo>
                  <a:lnTo>
                    <a:pt x="61" y="1425"/>
                  </a:lnTo>
                  <a:lnTo>
                    <a:pt x="57" y="1418"/>
                  </a:lnTo>
                  <a:lnTo>
                    <a:pt x="54" y="1411"/>
                  </a:lnTo>
                  <a:lnTo>
                    <a:pt x="52" y="1405"/>
                  </a:lnTo>
                  <a:lnTo>
                    <a:pt x="51" y="1398"/>
                  </a:lnTo>
                  <a:lnTo>
                    <a:pt x="51" y="1391"/>
                  </a:lnTo>
                  <a:lnTo>
                    <a:pt x="51" y="1264"/>
                  </a:lnTo>
                  <a:lnTo>
                    <a:pt x="683" y="1264"/>
                  </a:lnTo>
                  <a:lnTo>
                    <a:pt x="688" y="1264"/>
                  </a:lnTo>
                  <a:lnTo>
                    <a:pt x="691" y="1263"/>
                  </a:lnTo>
                  <a:lnTo>
                    <a:pt x="693" y="1262"/>
                  </a:lnTo>
                  <a:lnTo>
                    <a:pt x="697" y="1260"/>
                  </a:lnTo>
                  <a:lnTo>
                    <a:pt x="701" y="1257"/>
                  </a:lnTo>
                  <a:lnTo>
                    <a:pt x="704" y="1253"/>
                  </a:lnTo>
                  <a:lnTo>
                    <a:pt x="706" y="1251"/>
                  </a:lnTo>
                  <a:lnTo>
                    <a:pt x="707" y="1249"/>
                  </a:lnTo>
                  <a:lnTo>
                    <a:pt x="707" y="1247"/>
                  </a:lnTo>
                  <a:lnTo>
                    <a:pt x="708" y="1244"/>
                  </a:lnTo>
                  <a:lnTo>
                    <a:pt x="709" y="1239"/>
                  </a:lnTo>
                  <a:lnTo>
                    <a:pt x="708" y="1234"/>
                  </a:lnTo>
                  <a:lnTo>
                    <a:pt x="707" y="1232"/>
                  </a:lnTo>
                  <a:lnTo>
                    <a:pt x="707" y="1229"/>
                  </a:lnTo>
                  <a:lnTo>
                    <a:pt x="704" y="1225"/>
                  </a:lnTo>
                  <a:lnTo>
                    <a:pt x="701" y="1221"/>
                  </a:lnTo>
                  <a:lnTo>
                    <a:pt x="697" y="1218"/>
                  </a:lnTo>
                  <a:lnTo>
                    <a:pt x="695" y="1217"/>
                  </a:lnTo>
                  <a:lnTo>
                    <a:pt x="693" y="1216"/>
                  </a:lnTo>
                  <a:lnTo>
                    <a:pt x="691" y="1215"/>
                  </a:lnTo>
                  <a:lnTo>
                    <a:pt x="688" y="1214"/>
                  </a:lnTo>
                  <a:lnTo>
                    <a:pt x="683" y="1214"/>
                  </a:lnTo>
                  <a:lnTo>
                    <a:pt x="25" y="1214"/>
                  </a:lnTo>
                  <a:lnTo>
                    <a:pt x="20" y="1214"/>
                  </a:lnTo>
                  <a:lnTo>
                    <a:pt x="18" y="1215"/>
                  </a:lnTo>
                  <a:lnTo>
                    <a:pt x="16" y="1216"/>
                  </a:lnTo>
                  <a:lnTo>
                    <a:pt x="11" y="1218"/>
                  </a:lnTo>
                  <a:lnTo>
                    <a:pt x="8" y="1221"/>
                  </a:lnTo>
                  <a:lnTo>
                    <a:pt x="4" y="1225"/>
                  </a:lnTo>
                  <a:lnTo>
                    <a:pt x="3" y="1227"/>
                  </a:lnTo>
                  <a:lnTo>
                    <a:pt x="2" y="1229"/>
                  </a:lnTo>
                  <a:lnTo>
                    <a:pt x="1" y="1232"/>
                  </a:lnTo>
                  <a:lnTo>
                    <a:pt x="1" y="1234"/>
                  </a:lnTo>
                  <a:lnTo>
                    <a:pt x="0" y="1239"/>
                  </a:lnTo>
                  <a:lnTo>
                    <a:pt x="0" y="1391"/>
                  </a:lnTo>
                  <a:lnTo>
                    <a:pt x="1" y="1403"/>
                  </a:lnTo>
                  <a:lnTo>
                    <a:pt x="3" y="1415"/>
                  </a:lnTo>
                  <a:lnTo>
                    <a:pt x="6" y="1427"/>
                  </a:lnTo>
                  <a:lnTo>
                    <a:pt x="8" y="1432"/>
                  </a:lnTo>
                  <a:lnTo>
                    <a:pt x="11" y="1438"/>
                  </a:lnTo>
                  <a:lnTo>
                    <a:pt x="16" y="1449"/>
                  </a:lnTo>
                  <a:lnTo>
                    <a:pt x="23" y="1459"/>
                  </a:lnTo>
                  <a:lnTo>
                    <a:pt x="27" y="1464"/>
                  </a:lnTo>
                  <a:lnTo>
                    <a:pt x="31" y="1469"/>
                  </a:lnTo>
                  <a:lnTo>
                    <a:pt x="39" y="1478"/>
                  </a:lnTo>
                  <a:lnTo>
                    <a:pt x="48" y="1487"/>
                  </a:lnTo>
                  <a:lnTo>
                    <a:pt x="58" y="1494"/>
                  </a:lnTo>
                  <a:lnTo>
                    <a:pt x="68" y="1501"/>
                  </a:lnTo>
                  <a:lnTo>
                    <a:pt x="74" y="1504"/>
                  </a:lnTo>
                  <a:lnTo>
                    <a:pt x="79" y="1507"/>
                  </a:lnTo>
                  <a:lnTo>
                    <a:pt x="91" y="1511"/>
                  </a:lnTo>
                  <a:lnTo>
                    <a:pt x="96" y="1513"/>
                  </a:lnTo>
                  <a:lnTo>
                    <a:pt x="102" y="1514"/>
                  </a:lnTo>
                  <a:lnTo>
                    <a:pt x="108" y="1516"/>
                  </a:lnTo>
                  <a:lnTo>
                    <a:pt x="114" y="1516"/>
                  </a:lnTo>
                  <a:lnTo>
                    <a:pt x="126" y="1517"/>
                  </a:lnTo>
                  <a:lnTo>
                    <a:pt x="683" y="1517"/>
                  </a:lnTo>
                  <a:lnTo>
                    <a:pt x="695" y="1516"/>
                  </a:lnTo>
                  <a:lnTo>
                    <a:pt x="707" y="1514"/>
                  </a:lnTo>
                  <a:lnTo>
                    <a:pt x="719" y="1511"/>
                  </a:lnTo>
                  <a:lnTo>
                    <a:pt x="725" y="1509"/>
                  </a:lnTo>
                  <a:lnTo>
                    <a:pt x="730" y="1507"/>
                  </a:lnTo>
                  <a:lnTo>
                    <a:pt x="741" y="1501"/>
                  </a:lnTo>
                  <a:lnTo>
                    <a:pt x="752" y="1494"/>
                  </a:lnTo>
                  <a:lnTo>
                    <a:pt x="757" y="1491"/>
                  </a:lnTo>
                  <a:lnTo>
                    <a:pt x="762" y="1487"/>
                  </a:lnTo>
                  <a:lnTo>
                    <a:pt x="771" y="1478"/>
                  </a:lnTo>
                  <a:lnTo>
                    <a:pt x="779" y="1469"/>
                  </a:lnTo>
                  <a:lnTo>
                    <a:pt x="787" y="1459"/>
                  </a:lnTo>
                  <a:lnTo>
                    <a:pt x="793" y="1449"/>
                  </a:lnTo>
                  <a:lnTo>
                    <a:pt x="796" y="1443"/>
                  </a:lnTo>
                  <a:lnTo>
                    <a:pt x="799" y="1438"/>
                  </a:lnTo>
                  <a:lnTo>
                    <a:pt x="804" y="1427"/>
                  </a:lnTo>
                  <a:lnTo>
                    <a:pt x="805" y="1421"/>
                  </a:lnTo>
                  <a:lnTo>
                    <a:pt x="807" y="1415"/>
                  </a:lnTo>
                  <a:lnTo>
                    <a:pt x="808" y="1409"/>
                  </a:lnTo>
                  <a:lnTo>
                    <a:pt x="809" y="1403"/>
                  </a:lnTo>
                  <a:lnTo>
                    <a:pt x="810" y="1391"/>
                  </a:lnTo>
                  <a:lnTo>
                    <a:pt x="810" y="810"/>
                  </a:lnTo>
                  <a:lnTo>
                    <a:pt x="810" y="228"/>
                  </a:lnTo>
                  <a:lnTo>
                    <a:pt x="809" y="222"/>
                  </a:lnTo>
                  <a:lnTo>
                    <a:pt x="809" y="220"/>
                  </a:lnTo>
                  <a:lnTo>
                    <a:pt x="808" y="218"/>
                  </a:lnTo>
                  <a:lnTo>
                    <a:pt x="805" y="213"/>
                  </a:lnTo>
                  <a:lnTo>
                    <a:pt x="802" y="210"/>
                  </a:lnTo>
                  <a:lnTo>
                    <a:pt x="799" y="207"/>
                  </a:lnTo>
                  <a:lnTo>
                    <a:pt x="796" y="205"/>
                  </a:lnTo>
                  <a:lnTo>
                    <a:pt x="794" y="204"/>
                  </a:lnTo>
                  <a:lnTo>
                    <a:pt x="792" y="203"/>
                  </a:lnTo>
                  <a:lnTo>
                    <a:pt x="789" y="203"/>
                  </a:lnTo>
                  <a:lnTo>
                    <a:pt x="784" y="202"/>
                  </a:lnTo>
                  <a:close/>
                  <a:moveTo>
                    <a:pt x="354" y="1366"/>
                  </a:moveTo>
                  <a:lnTo>
                    <a:pt x="354" y="1371"/>
                  </a:lnTo>
                  <a:lnTo>
                    <a:pt x="355" y="1376"/>
                  </a:lnTo>
                  <a:lnTo>
                    <a:pt x="356" y="1381"/>
                  </a:lnTo>
                  <a:lnTo>
                    <a:pt x="358" y="1385"/>
                  </a:lnTo>
                  <a:lnTo>
                    <a:pt x="360" y="1390"/>
                  </a:lnTo>
                  <a:lnTo>
                    <a:pt x="362" y="1394"/>
                  </a:lnTo>
                  <a:lnTo>
                    <a:pt x="365" y="1398"/>
                  </a:lnTo>
                  <a:lnTo>
                    <a:pt x="369" y="1401"/>
                  </a:lnTo>
                  <a:lnTo>
                    <a:pt x="372" y="1405"/>
                  </a:lnTo>
                  <a:lnTo>
                    <a:pt x="376" y="1407"/>
                  </a:lnTo>
                  <a:lnTo>
                    <a:pt x="380" y="1410"/>
                  </a:lnTo>
                  <a:lnTo>
                    <a:pt x="385" y="1412"/>
                  </a:lnTo>
                  <a:lnTo>
                    <a:pt x="389" y="1414"/>
                  </a:lnTo>
                  <a:lnTo>
                    <a:pt x="394" y="1415"/>
                  </a:lnTo>
                  <a:lnTo>
                    <a:pt x="399" y="1416"/>
                  </a:lnTo>
                  <a:lnTo>
                    <a:pt x="405" y="1416"/>
                  </a:lnTo>
                  <a:lnTo>
                    <a:pt x="411" y="1416"/>
                  </a:lnTo>
                  <a:lnTo>
                    <a:pt x="416" y="1415"/>
                  </a:lnTo>
                  <a:lnTo>
                    <a:pt x="420" y="1414"/>
                  </a:lnTo>
                  <a:lnTo>
                    <a:pt x="425" y="1412"/>
                  </a:lnTo>
                  <a:lnTo>
                    <a:pt x="429" y="1410"/>
                  </a:lnTo>
                  <a:lnTo>
                    <a:pt x="434" y="1407"/>
                  </a:lnTo>
                  <a:lnTo>
                    <a:pt x="438" y="1405"/>
                  </a:lnTo>
                  <a:lnTo>
                    <a:pt x="441" y="1401"/>
                  </a:lnTo>
                  <a:lnTo>
                    <a:pt x="444" y="1398"/>
                  </a:lnTo>
                  <a:lnTo>
                    <a:pt x="447" y="1394"/>
                  </a:lnTo>
                  <a:lnTo>
                    <a:pt x="450" y="1390"/>
                  </a:lnTo>
                  <a:lnTo>
                    <a:pt x="452" y="1385"/>
                  </a:lnTo>
                  <a:lnTo>
                    <a:pt x="454" y="1381"/>
                  </a:lnTo>
                  <a:lnTo>
                    <a:pt x="455" y="1376"/>
                  </a:lnTo>
                  <a:lnTo>
                    <a:pt x="456" y="1371"/>
                  </a:lnTo>
                  <a:lnTo>
                    <a:pt x="456" y="1366"/>
                  </a:lnTo>
                  <a:lnTo>
                    <a:pt x="456" y="1360"/>
                  </a:lnTo>
                  <a:lnTo>
                    <a:pt x="455" y="1355"/>
                  </a:lnTo>
                  <a:lnTo>
                    <a:pt x="454" y="1351"/>
                  </a:lnTo>
                  <a:lnTo>
                    <a:pt x="452" y="1346"/>
                  </a:lnTo>
                  <a:lnTo>
                    <a:pt x="450" y="1341"/>
                  </a:lnTo>
                  <a:lnTo>
                    <a:pt x="447" y="1337"/>
                  </a:lnTo>
                  <a:lnTo>
                    <a:pt x="444" y="1333"/>
                  </a:lnTo>
                  <a:lnTo>
                    <a:pt x="441" y="1330"/>
                  </a:lnTo>
                  <a:lnTo>
                    <a:pt x="438" y="1327"/>
                  </a:lnTo>
                  <a:lnTo>
                    <a:pt x="434" y="1324"/>
                  </a:lnTo>
                  <a:lnTo>
                    <a:pt x="429" y="1321"/>
                  </a:lnTo>
                  <a:lnTo>
                    <a:pt x="425" y="1319"/>
                  </a:lnTo>
                  <a:lnTo>
                    <a:pt x="420" y="1317"/>
                  </a:lnTo>
                  <a:lnTo>
                    <a:pt x="416" y="1316"/>
                  </a:lnTo>
                  <a:lnTo>
                    <a:pt x="411" y="1315"/>
                  </a:lnTo>
                  <a:lnTo>
                    <a:pt x="405" y="1315"/>
                  </a:lnTo>
                  <a:lnTo>
                    <a:pt x="399" y="1315"/>
                  </a:lnTo>
                  <a:lnTo>
                    <a:pt x="394" y="1316"/>
                  </a:lnTo>
                  <a:lnTo>
                    <a:pt x="389" y="1317"/>
                  </a:lnTo>
                  <a:lnTo>
                    <a:pt x="385" y="1319"/>
                  </a:lnTo>
                  <a:lnTo>
                    <a:pt x="380" y="1321"/>
                  </a:lnTo>
                  <a:lnTo>
                    <a:pt x="376" y="1324"/>
                  </a:lnTo>
                  <a:lnTo>
                    <a:pt x="372" y="1327"/>
                  </a:lnTo>
                  <a:lnTo>
                    <a:pt x="369" y="1330"/>
                  </a:lnTo>
                  <a:lnTo>
                    <a:pt x="365" y="1333"/>
                  </a:lnTo>
                  <a:lnTo>
                    <a:pt x="362" y="1337"/>
                  </a:lnTo>
                  <a:lnTo>
                    <a:pt x="360" y="1341"/>
                  </a:lnTo>
                  <a:lnTo>
                    <a:pt x="358" y="1346"/>
                  </a:lnTo>
                  <a:lnTo>
                    <a:pt x="356" y="1351"/>
                  </a:lnTo>
                  <a:lnTo>
                    <a:pt x="355" y="1355"/>
                  </a:lnTo>
                  <a:lnTo>
                    <a:pt x="354" y="1360"/>
                  </a:lnTo>
                  <a:lnTo>
                    <a:pt x="354" y="1366"/>
                  </a:lnTo>
                  <a:close/>
                  <a:moveTo>
                    <a:pt x="329" y="101"/>
                  </a:moveTo>
                  <a:lnTo>
                    <a:pt x="324" y="102"/>
                  </a:lnTo>
                  <a:lnTo>
                    <a:pt x="322" y="102"/>
                  </a:lnTo>
                  <a:lnTo>
                    <a:pt x="319" y="103"/>
                  </a:lnTo>
                  <a:lnTo>
                    <a:pt x="315" y="106"/>
                  </a:lnTo>
                  <a:lnTo>
                    <a:pt x="311" y="109"/>
                  </a:lnTo>
                  <a:lnTo>
                    <a:pt x="308" y="112"/>
                  </a:lnTo>
                  <a:lnTo>
                    <a:pt x="307" y="114"/>
                  </a:lnTo>
                  <a:lnTo>
                    <a:pt x="306" y="117"/>
                  </a:lnTo>
                  <a:lnTo>
                    <a:pt x="305" y="119"/>
                  </a:lnTo>
                  <a:lnTo>
                    <a:pt x="304" y="121"/>
                  </a:lnTo>
                  <a:lnTo>
                    <a:pt x="304" y="126"/>
                  </a:lnTo>
                  <a:lnTo>
                    <a:pt x="304" y="132"/>
                  </a:lnTo>
                  <a:lnTo>
                    <a:pt x="305" y="134"/>
                  </a:lnTo>
                  <a:lnTo>
                    <a:pt x="306" y="136"/>
                  </a:lnTo>
                  <a:lnTo>
                    <a:pt x="308" y="141"/>
                  </a:lnTo>
                  <a:lnTo>
                    <a:pt x="311" y="144"/>
                  </a:lnTo>
                  <a:lnTo>
                    <a:pt x="315" y="147"/>
                  </a:lnTo>
                  <a:lnTo>
                    <a:pt x="317" y="149"/>
                  </a:lnTo>
                  <a:lnTo>
                    <a:pt x="319" y="150"/>
                  </a:lnTo>
                  <a:lnTo>
                    <a:pt x="322" y="151"/>
                  </a:lnTo>
                  <a:lnTo>
                    <a:pt x="324" y="151"/>
                  </a:lnTo>
                  <a:lnTo>
                    <a:pt x="329" y="152"/>
                  </a:lnTo>
                  <a:lnTo>
                    <a:pt x="334" y="151"/>
                  </a:lnTo>
                  <a:lnTo>
                    <a:pt x="337" y="151"/>
                  </a:lnTo>
                  <a:lnTo>
                    <a:pt x="339" y="150"/>
                  </a:lnTo>
                  <a:lnTo>
                    <a:pt x="343" y="147"/>
                  </a:lnTo>
                  <a:lnTo>
                    <a:pt x="347" y="144"/>
                  </a:lnTo>
                  <a:lnTo>
                    <a:pt x="350" y="141"/>
                  </a:lnTo>
                  <a:lnTo>
                    <a:pt x="352" y="138"/>
                  </a:lnTo>
                  <a:lnTo>
                    <a:pt x="353" y="136"/>
                  </a:lnTo>
                  <a:lnTo>
                    <a:pt x="353" y="134"/>
                  </a:lnTo>
                  <a:lnTo>
                    <a:pt x="354" y="132"/>
                  </a:lnTo>
                  <a:lnTo>
                    <a:pt x="355" y="126"/>
                  </a:lnTo>
                  <a:lnTo>
                    <a:pt x="354" y="121"/>
                  </a:lnTo>
                  <a:lnTo>
                    <a:pt x="353" y="119"/>
                  </a:lnTo>
                  <a:lnTo>
                    <a:pt x="353" y="117"/>
                  </a:lnTo>
                  <a:lnTo>
                    <a:pt x="350" y="112"/>
                  </a:lnTo>
                  <a:lnTo>
                    <a:pt x="347" y="109"/>
                  </a:lnTo>
                  <a:lnTo>
                    <a:pt x="343" y="106"/>
                  </a:lnTo>
                  <a:lnTo>
                    <a:pt x="341" y="104"/>
                  </a:lnTo>
                  <a:lnTo>
                    <a:pt x="339" y="103"/>
                  </a:lnTo>
                  <a:lnTo>
                    <a:pt x="337" y="102"/>
                  </a:lnTo>
                  <a:lnTo>
                    <a:pt x="334" y="102"/>
                  </a:lnTo>
                  <a:lnTo>
                    <a:pt x="329" y="101"/>
                  </a:lnTo>
                  <a:close/>
                  <a:moveTo>
                    <a:pt x="431" y="101"/>
                  </a:moveTo>
                  <a:lnTo>
                    <a:pt x="426" y="102"/>
                  </a:lnTo>
                  <a:lnTo>
                    <a:pt x="423" y="102"/>
                  </a:lnTo>
                  <a:lnTo>
                    <a:pt x="421" y="103"/>
                  </a:lnTo>
                  <a:lnTo>
                    <a:pt x="417" y="106"/>
                  </a:lnTo>
                  <a:lnTo>
                    <a:pt x="413" y="109"/>
                  </a:lnTo>
                  <a:lnTo>
                    <a:pt x="410" y="112"/>
                  </a:lnTo>
                  <a:lnTo>
                    <a:pt x="408" y="114"/>
                  </a:lnTo>
                  <a:lnTo>
                    <a:pt x="407" y="117"/>
                  </a:lnTo>
                  <a:lnTo>
                    <a:pt x="407" y="119"/>
                  </a:lnTo>
                  <a:lnTo>
                    <a:pt x="406" y="121"/>
                  </a:lnTo>
                  <a:lnTo>
                    <a:pt x="405" y="126"/>
                  </a:lnTo>
                  <a:lnTo>
                    <a:pt x="406" y="132"/>
                  </a:lnTo>
                  <a:lnTo>
                    <a:pt x="407" y="134"/>
                  </a:lnTo>
                  <a:lnTo>
                    <a:pt x="407" y="136"/>
                  </a:lnTo>
                  <a:lnTo>
                    <a:pt x="410" y="141"/>
                  </a:lnTo>
                  <a:lnTo>
                    <a:pt x="413" y="144"/>
                  </a:lnTo>
                  <a:lnTo>
                    <a:pt x="417" y="147"/>
                  </a:lnTo>
                  <a:lnTo>
                    <a:pt x="419" y="149"/>
                  </a:lnTo>
                  <a:lnTo>
                    <a:pt x="421" y="150"/>
                  </a:lnTo>
                  <a:lnTo>
                    <a:pt x="423" y="151"/>
                  </a:lnTo>
                  <a:lnTo>
                    <a:pt x="426" y="151"/>
                  </a:lnTo>
                  <a:lnTo>
                    <a:pt x="431" y="152"/>
                  </a:lnTo>
                  <a:lnTo>
                    <a:pt x="532" y="152"/>
                  </a:lnTo>
                  <a:lnTo>
                    <a:pt x="537" y="151"/>
                  </a:lnTo>
                  <a:lnTo>
                    <a:pt x="539" y="151"/>
                  </a:lnTo>
                  <a:lnTo>
                    <a:pt x="542" y="150"/>
                  </a:lnTo>
                  <a:lnTo>
                    <a:pt x="546" y="147"/>
                  </a:lnTo>
                  <a:lnTo>
                    <a:pt x="550" y="144"/>
                  </a:lnTo>
                  <a:lnTo>
                    <a:pt x="553" y="141"/>
                  </a:lnTo>
                  <a:lnTo>
                    <a:pt x="554" y="138"/>
                  </a:lnTo>
                  <a:lnTo>
                    <a:pt x="555" y="136"/>
                  </a:lnTo>
                  <a:lnTo>
                    <a:pt x="556" y="134"/>
                  </a:lnTo>
                  <a:lnTo>
                    <a:pt x="556" y="132"/>
                  </a:lnTo>
                  <a:lnTo>
                    <a:pt x="557" y="126"/>
                  </a:lnTo>
                  <a:lnTo>
                    <a:pt x="556" y="121"/>
                  </a:lnTo>
                  <a:lnTo>
                    <a:pt x="556" y="119"/>
                  </a:lnTo>
                  <a:lnTo>
                    <a:pt x="555" y="117"/>
                  </a:lnTo>
                  <a:lnTo>
                    <a:pt x="553" y="112"/>
                  </a:lnTo>
                  <a:lnTo>
                    <a:pt x="550" y="109"/>
                  </a:lnTo>
                  <a:lnTo>
                    <a:pt x="546" y="106"/>
                  </a:lnTo>
                  <a:lnTo>
                    <a:pt x="544" y="104"/>
                  </a:lnTo>
                  <a:lnTo>
                    <a:pt x="542" y="103"/>
                  </a:lnTo>
                  <a:lnTo>
                    <a:pt x="539" y="102"/>
                  </a:lnTo>
                  <a:lnTo>
                    <a:pt x="537" y="102"/>
                  </a:lnTo>
                  <a:lnTo>
                    <a:pt x="532" y="101"/>
                  </a:lnTo>
                  <a:lnTo>
                    <a:pt x="431" y="101"/>
                  </a:lnTo>
                  <a:close/>
                  <a:moveTo>
                    <a:pt x="633" y="455"/>
                  </a:moveTo>
                  <a:lnTo>
                    <a:pt x="638" y="454"/>
                  </a:lnTo>
                  <a:lnTo>
                    <a:pt x="642" y="453"/>
                  </a:lnTo>
                  <a:lnTo>
                    <a:pt x="647" y="451"/>
                  </a:lnTo>
                  <a:lnTo>
                    <a:pt x="651" y="448"/>
                  </a:lnTo>
                  <a:lnTo>
                    <a:pt x="654" y="444"/>
                  </a:lnTo>
                  <a:lnTo>
                    <a:pt x="655" y="441"/>
                  </a:lnTo>
                  <a:lnTo>
                    <a:pt x="656" y="439"/>
                  </a:lnTo>
                  <a:lnTo>
                    <a:pt x="658" y="434"/>
                  </a:lnTo>
                  <a:lnTo>
                    <a:pt x="658" y="430"/>
                  </a:lnTo>
                  <a:lnTo>
                    <a:pt x="658" y="425"/>
                  </a:lnTo>
                  <a:lnTo>
                    <a:pt x="656" y="420"/>
                  </a:lnTo>
                  <a:lnTo>
                    <a:pt x="654" y="416"/>
                  </a:lnTo>
                  <a:lnTo>
                    <a:pt x="651" y="412"/>
                  </a:lnTo>
                  <a:lnTo>
                    <a:pt x="600" y="361"/>
                  </a:lnTo>
                  <a:lnTo>
                    <a:pt x="596" y="358"/>
                  </a:lnTo>
                  <a:lnTo>
                    <a:pt x="592" y="356"/>
                  </a:lnTo>
                  <a:lnTo>
                    <a:pt x="587" y="354"/>
                  </a:lnTo>
                  <a:lnTo>
                    <a:pt x="582" y="354"/>
                  </a:lnTo>
                  <a:lnTo>
                    <a:pt x="577" y="354"/>
                  </a:lnTo>
                  <a:lnTo>
                    <a:pt x="573" y="356"/>
                  </a:lnTo>
                  <a:lnTo>
                    <a:pt x="568" y="358"/>
                  </a:lnTo>
                  <a:lnTo>
                    <a:pt x="564" y="361"/>
                  </a:lnTo>
                  <a:lnTo>
                    <a:pt x="561" y="365"/>
                  </a:lnTo>
                  <a:lnTo>
                    <a:pt x="560" y="367"/>
                  </a:lnTo>
                  <a:lnTo>
                    <a:pt x="559" y="370"/>
                  </a:lnTo>
                  <a:lnTo>
                    <a:pt x="557" y="374"/>
                  </a:lnTo>
                  <a:lnTo>
                    <a:pt x="557" y="379"/>
                  </a:lnTo>
                  <a:lnTo>
                    <a:pt x="557" y="384"/>
                  </a:lnTo>
                  <a:lnTo>
                    <a:pt x="559" y="389"/>
                  </a:lnTo>
                  <a:lnTo>
                    <a:pt x="561" y="393"/>
                  </a:lnTo>
                  <a:lnTo>
                    <a:pt x="564" y="397"/>
                  </a:lnTo>
                  <a:lnTo>
                    <a:pt x="615" y="448"/>
                  </a:lnTo>
                  <a:lnTo>
                    <a:pt x="619" y="451"/>
                  </a:lnTo>
                  <a:lnTo>
                    <a:pt x="623" y="453"/>
                  </a:lnTo>
                  <a:lnTo>
                    <a:pt x="628" y="454"/>
                  </a:lnTo>
                  <a:lnTo>
                    <a:pt x="633" y="455"/>
                  </a:lnTo>
                  <a:close/>
                  <a:moveTo>
                    <a:pt x="413" y="361"/>
                  </a:moveTo>
                  <a:lnTo>
                    <a:pt x="410" y="365"/>
                  </a:lnTo>
                  <a:lnTo>
                    <a:pt x="408" y="367"/>
                  </a:lnTo>
                  <a:lnTo>
                    <a:pt x="407" y="370"/>
                  </a:lnTo>
                  <a:lnTo>
                    <a:pt x="406" y="374"/>
                  </a:lnTo>
                  <a:lnTo>
                    <a:pt x="405" y="379"/>
                  </a:lnTo>
                  <a:lnTo>
                    <a:pt x="406" y="384"/>
                  </a:lnTo>
                  <a:lnTo>
                    <a:pt x="407" y="389"/>
                  </a:lnTo>
                  <a:lnTo>
                    <a:pt x="410" y="393"/>
                  </a:lnTo>
                  <a:lnTo>
                    <a:pt x="413" y="397"/>
                  </a:lnTo>
                  <a:lnTo>
                    <a:pt x="615" y="599"/>
                  </a:lnTo>
                  <a:lnTo>
                    <a:pt x="619" y="602"/>
                  </a:lnTo>
                  <a:lnTo>
                    <a:pt x="623" y="605"/>
                  </a:lnTo>
                  <a:lnTo>
                    <a:pt x="628" y="606"/>
                  </a:lnTo>
                  <a:lnTo>
                    <a:pt x="633" y="607"/>
                  </a:lnTo>
                  <a:lnTo>
                    <a:pt x="638" y="606"/>
                  </a:lnTo>
                  <a:lnTo>
                    <a:pt x="642" y="605"/>
                  </a:lnTo>
                  <a:lnTo>
                    <a:pt x="647" y="602"/>
                  </a:lnTo>
                  <a:lnTo>
                    <a:pt x="651" y="599"/>
                  </a:lnTo>
                  <a:lnTo>
                    <a:pt x="654" y="595"/>
                  </a:lnTo>
                  <a:lnTo>
                    <a:pt x="656" y="591"/>
                  </a:lnTo>
                  <a:lnTo>
                    <a:pt x="658" y="586"/>
                  </a:lnTo>
                  <a:lnTo>
                    <a:pt x="658" y="581"/>
                  </a:lnTo>
                  <a:lnTo>
                    <a:pt x="658" y="576"/>
                  </a:lnTo>
                  <a:lnTo>
                    <a:pt x="656" y="572"/>
                  </a:lnTo>
                  <a:lnTo>
                    <a:pt x="654" y="567"/>
                  </a:lnTo>
                  <a:lnTo>
                    <a:pt x="651" y="563"/>
                  </a:lnTo>
                  <a:lnTo>
                    <a:pt x="449" y="361"/>
                  </a:lnTo>
                  <a:lnTo>
                    <a:pt x="445" y="358"/>
                  </a:lnTo>
                  <a:lnTo>
                    <a:pt x="440" y="356"/>
                  </a:lnTo>
                  <a:lnTo>
                    <a:pt x="435" y="354"/>
                  </a:lnTo>
                  <a:lnTo>
                    <a:pt x="431" y="354"/>
                  </a:lnTo>
                  <a:lnTo>
                    <a:pt x="426" y="354"/>
                  </a:lnTo>
                  <a:lnTo>
                    <a:pt x="421" y="356"/>
                  </a:lnTo>
                  <a:lnTo>
                    <a:pt x="417" y="358"/>
                  </a:lnTo>
                  <a:lnTo>
                    <a:pt x="413" y="361"/>
                  </a:lnTo>
                  <a:close/>
                </a:path>
              </a:pathLst>
            </a:custGeom>
            <a:solidFill>
              <a:srgbClr val="53586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000" b="0" i="0" u="none" strike="noStrike" kern="0" cap="none" spc="0" normalizeH="0" baseline="0" noProof="0">
                <a:ln>
                  <a:noFill/>
                </a:ln>
                <a:solidFill>
                  <a:srgbClr val="09102B"/>
                </a:solidFill>
                <a:effectLst/>
                <a:uLnTx/>
                <a:uFillTx/>
              </a:endParaRPr>
            </a:p>
          </p:txBody>
        </p:sp>
        <p:sp>
          <p:nvSpPr>
            <p:cNvPr id="48" name="Freeform 6">
              <a:extLst>
                <a:ext uri="{FF2B5EF4-FFF2-40B4-BE49-F238E27FC236}">
                  <a16:creationId xmlns:a16="http://schemas.microsoft.com/office/drawing/2014/main" id="{B4B13A21-881F-4A62-849C-EBA77BFD67DD}"/>
                </a:ext>
              </a:extLst>
            </p:cNvPr>
            <p:cNvSpPr>
              <a:spLocks noChangeAspect="1" noEditPoints="1"/>
            </p:cNvSpPr>
            <p:nvPr/>
          </p:nvSpPr>
          <p:spPr bwMode="auto">
            <a:xfrm>
              <a:off x="8667462" y="3130381"/>
              <a:ext cx="314644" cy="314364"/>
            </a:xfrm>
            <a:custGeom>
              <a:avLst/>
              <a:gdLst>
                <a:gd name="T0" fmla="*/ 1163 w 4494"/>
                <a:gd name="T1" fmla="*/ 1091 h 4490"/>
                <a:gd name="T2" fmla="*/ 1210 w 4494"/>
                <a:gd name="T3" fmla="*/ 3420 h 4490"/>
                <a:gd name="T4" fmla="*/ 4198 w 4494"/>
                <a:gd name="T5" fmla="*/ 2570 h 4490"/>
                <a:gd name="T6" fmla="*/ 4354 w 4494"/>
                <a:gd name="T7" fmla="*/ 2663 h 4490"/>
                <a:gd name="T8" fmla="*/ 2591 w 4494"/>
                <a:gd name="T9" fmla="*/ 4169 h 4490"/>
                <a:gd name="T10" fmla="*/ 1933 w 4494"/>
                <a:gd name="T11" fmla="*/ 4223 h 4490"/>
                <a:gd name="T12" fmla="*/ 1778 w 4494"/>
                <a:gd name="T13" fmla="*/ 4337 h 4490"/>
                <a:gd name="T14" fmla="*/ 344 w 4494"/>
                <a:gd name="T15" fmla="*/ 2622 h 4490"/>
                <a:gd name="T16" fmla="*/ 225 w 4494"/>
                <a:gd name="T17" fmla="*/ 2767 h 4490"/>
                <a:gd name="T18" fmla="*/ 187 w 4494"/>
                <a:gd name="T19" fmla="*/ 1740 h 4490"/>
                <a:gd name="T20" fmla="*/ 1828 w 4494"/>
                <a:gd name="T21" fmla="*/ 352 h 4490"/>
                <a:gd name="T22" fmla="*/ 1747 w 4494"/>
                <a:gd name="T23" fmla="*/ 179 h 4490"/>
                <a:gd name="T24" fmla="*/ 2766 w 4494"/>
                <a:gd name="T25" fmla="*/ 214 h 4490"/>
                <a:gd name="T26" fmla="*/ 4154 w 4494"/>
                <a:gd name="T27" fmla="*/ 1777 h 4490"/>
                <a:gd name="T28" fmla="*/ 4343 w 4494"/>
                <a:gd name="T29" fmla="*/ 1781 h 4490"/>
                <a:gd name="T30" fmla="*/ 3885 w 4494"/>
                <a:gd name="T31" fmla="*/ 2314 h 4490"/>
                <a:gd name="T32" fmla="*/ 4479 w 4494"/>
                <a:gd name="T33" fmla="*/ 2578 h 4490"/>
                <a:gd name="T34" fmla="*/ 4132 w 4494"/>
                <a:gd name="T35" fmla="*/ 2881 h 4490"/>
                <a:gd name="T36" fmla="*/ 3905 w 4494"/>
                <a:gd name="T37" fmla="*/ 3146 h 4490"/>
                <a:gd name="T38" fmla="*/ 3138 w 4494"/>
                <a:gd name="T39" fmla="*/ 3919 h 4490"/>
                <a:gd name="T40" fmla="*/ 2911 w 4494"/>
                <a:gd name="T41" fmla="*/ 4224 h 4490"/>
                <a:gd name="T42" fmla="*/ 2510 w 4494"/>
                <a:gd name="T43" fmla="*/ 4434 h 4490"/>
                <a:gd name="T44" fmla="*/ 2316 w 4494"/>
                <a:gd name="T45" fmla="*/ 3888 h 4490"/>
                <a:gd name="T46" fmla="*/ 2055 w 4494"/>
                <a:gd name="T47" fmla="*/ 4146 h 4490"/>
                <a:gd name="T48" fmla="*/ 1722 w 4494"/>
                <a:gd name="T49" fmla="*/ 4466 h 4490"/>
                <a:gd name="T50" fmla="*/ 1749 w 4494"/>
                <a:gd name="T51" fmla="*/ 4012 h 4490"/>
                <a:gd name="T52" fmla="*/ 1120 w 4494"/>
                <a:gd name="T53" fmla="*/ 3536 h 4490"/>
                <a:gd name="T54" fmla="*/ 558 w 4494"/>
                <a:gd name="T55" fmla="*/ 3042 h 4490"/>
                <a:gd name="T56" fmla="*/ 90 w 4494"/>
                <a:gd name="T57" fmla="*/ 2853 h 4490"/>
                <a:gd name="T58" fmla="*/ 234 w 4494"/>
                <a:gd name="T59" fmla="*/ 2418 h 4490"/>
                <a:gd name="T60" fmla="*/ 547 w 4494"/>
                <a:gd name="T61" fmla="*/ 2231 h 4490"/>
                <a:gd name="T62" fmla="*/ 129 w 4494"/>
                <a:gd name="T63" fmla="*/ 2043 h 4490"/>
                <a:gd name="T64" fmla="*/ 185 w 4494"/>
                <a:gd name="T65" fmla="*/ 1589 h 4490"/>
                <a:gd name="T66" fmla="*/ 547 w 4494"/>
                <a:gd name="T67" fmla="*/ 1424 h 4490"/>
                <a:gd name="T68" fmla="*/ 1185 w 4494"/>
                <a:gd name="T69" fmla="*/ 931 h 4490"/>
                <a:gd name="T70" fmla="*/ 1688 w 4494"/>
                <a:gd name="T71" fmla="*/ 448 h 4490"/>
                <a:gd name="T72" fmla="*/ 1842 w 4494"/>
                <a:gd name="T73" fmla="*/ 0 h 4490"/>
                <a:gd name="T74" fmla="*/ 1977 w 4494"/>
                <a:gd name="T75" fmla="*/ 442 h 4490"/>
                <a:gd name="T76" fmla="*/ 2576 w 4494"/>
                <a:gd name="T77" fmla="*/ 474 h 4490"/>
                <a:gd name="T78" fmla="*/ 2628 w 4494"/>
                <a:gd name="T79" fmla="*/ 3 h 4490"/>
                <a:gd name="T80" fmla="*/ 2850 w 4494"/>
                <a:gd name="T81" fmla="*/ 409 h 4490"/>
                <a:gd name="T82" fmla="*/ 3154 w 4494"/>
                <a:gd name="T83" fmla="*/ 920 h 4490"/>
                <a:gd name="T84" fmla="*/ 3943 w 4494"/>
                <a:gd name="T85" fmla="*/ 1382 h 4490"/>
                <a:gd name="T86" fmla="*/ 4310 w 4494"/>
                <a:gd name="T87" fmla="*/ 1589 h 4490"/>
                <a:gd name="T88" fmla="*/ 4365 w 4494"/>
                <a:gd name="T89" fmla="*/ 2043 h 4490"/>
                <a:gd name="T90" fmla="*/ 1343 w 4494"/>
                <a:gd name="T91" fmla="*/ 1239 h 4490"/>
                <a:gd name="T92" fmla="*/ 1229 w 4494"/>
                <a:gd name="T93" fmla="*/ 1218 h 4490"/>
                <a:gd name="T94" fmla="*/ 3183 w 4494"/>
                <a:gd name="T95" fmla="*/ 1334 h 4490"/>
                <a:gd name="T96" fmla="*/ 3294 w 4494"/>
                <a:gd name="T97" fmla="*/ 3232 h 4490"/>
                <a:gd name="T98" fmla="*/ 3218 w 4494"/>
                <a:gd name="T99" fmla="*/ 3148 h 4490"/>
                <a:gd name="T100" fmla="*/ 1204 w 4494"/>
                <a:gd name="T101" fmla="*/ 3245 h 4490"/>
                <a:gd name="T102" fmla="*/ 1456 w 4494"/>
                <a:gd name="T103" fmla="*/ 2274 h 4490"/>
                <a:gd name="T104" fmla="*/ 1913 w 4494"/>
                <a:gd name="T105" fmla="*/ 1918 h 4490"/>
                <a:gd name="T106" fmla="*/ 3023 w 4494"/>
                <a:gd name="T107" fmla="*/ 2316 h 4490"/>
                <a:gd name="T108" fmla="*/ 2580 w 4494"/>
                <a:gd name="T109" fmla="*/ 1918 h 4490"/>
                <a:gd name="T110" fmla="*/ 2484 w 4494"/>
                <a:gd name="T111" fmla="*/ 1647 h 4490"/>
                <a:gd name="T112" fmla="*/ 2387 w 4494"/>
                <a:gd name="T113" fmla="*/ 1572 h 4490"/>
                <a:gd name="T114" fmla="*/ 2131 w 4494"/>
                <a:gd name="T115" fmla="*/ 1213 h 4490"/>
                <a:gd name="T116" fmla="*/ 2336 w 4494"/>
                <a:gd name="T117" fmla="*/ 1251 h 4490"/>
                <a:gd name="T118" fmla="*/ 2402 w 4494"/>
                <a:gd name="T119" fmla="*/ 1342 h 4490"/>
                <a:gd name="T120" fmla="*/ 1514 w 4494"/>
                <a:gd name="T121" fmla="*/ 3239 h 4490"/>
                <a:gd name="T122" fmla="*/ 2952 w 4494"/>
                <a:gd name="T123" fmla="*/ 3277 h 4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94" h="4490">
                  <a:moveTo>
                    <a:pt x="3433" y="3219"/>
                  </a:moveTo>
                  <a:lnTo>
                    <a:pt x="3433" y="2731"/>
                  </a:lnTo>
                  <a:lnTo>
                    <a:pt x="3433" y="2245"/>
                  </a:lnTo>
                  <a:lnTo>
                    <a:pt x="3433" y="1758"/>
                  </a:lnTo>
                  <a:lnTo>
                    <a:pt x="3433" y="1272"/>
                  </a:lnTo>
                  <a:lnTo>
                    <a:pt x="3433" y="1261"/>
                  </a:lnTo>
                  <a:lnTo>
                    <a:pt x="3432" y="1250"/>
                  </a:lnTo>
                  <a:lnTo>
                    <a:pt x="3430" y="1240"/>
                  </a:lnTo>
                  <a:lnTo>
                    <a:pt x="3429" y="1229"/>
                  </a:lnTo>
                  <a:lnTo>
                    <a:pt x="3427" y="1219"/>
                  </a:lnTo>
                  <a:lnTo>
                    <a:pt x="3423" y="1209"/>
                  </a:lnTo>
                  <a:lnTo>
                    <a:pt x="3416" y="1189"/>
                  </a:lnTo>
                  <a:lnTo>
                    <a:pt x="3407" y="1171"/>
                  </a:lnTo>
                  <a:lnTo>
                    <a:pt x="3402" y="1162"/>
                  </a:lnTo>
                  <a:lnTo>
                    <a:pt x="3396" y="1154"/>
                  </a:lnTo>
                  <a:lnTo>
                    <a:pt x="3384" y="1138"/>
                  </a:lnTo>
                  <a:lnTo>
                    <a:pt x="3378" y="1130"/>
                  </a:lnTo>
                  <a:lnTo>
                    <a:pt x="3371" y="1122"/>
                  </a:lnTo>
                  <a:lnTo>
                    <a:pt x="3363" y="1115"/>
                  </a:lnTo>
                  <a:lnTo>
                    <a:pt x="3356" y="1109"/>
                  </a:lnTo>
                  <a:lnTo>
                    <a:pt x="3348" y="1103"/>
                  </a:lnTo>
                  <a:lnTo>
                    <a:pt x="3339" y="1097"/>
                  </a:lnTo>
                  <a:lnTo>
                    <a:pt x="3331" y="1091"/>
                  </a:lnTo>
                  <a:lnTo>
                    <a:pt x="3322" y="1086"/>
                  </a:lnTo>
                  <a:lnTo>
                    <a:pt x="3314" y="1081"/>
                  </a:lnTo>
                  <a:lnTo>
                    <a:pt x="3304" y="1077"/>
                  </a:lnTo>
                  <a:lnTo>
                    <a:pt x="3294" y="1074"/>
                  </a:lnTo>
                  <a:lnTo>
                    <a:pt x="3284" y="1070"/>
                  </a:lnTo>
                  <a:lnTo>
                    <a:pt x="3275" y="1068"/>
                  </a:lnTo>
                  <a:lnTo>
                    <a:pt x="3264" y="1065"/>
                  </a:lnTo>
                  <a:lnTo>
                    <a:pt x="3254" y="1063"/>
                  </a:lnTo>
                  <a:lnTo>
                    <a:pt x="3243" y="1061"/>
                  </a:lnTo>
                  <a:lnTo>
                    <a:pt x="3232" y="1060"/>
                  </a:lnTo>
                  <a:lnTo>
                    <a:pt x="3221" y="1060"/>
                  </a:lnTo>
                  <a:lnTo>
                    <a:pt x="2733" y="1060"/>
                  </a:lnTo>
                  <a:lnTo>
                    <a:pt x="2247" y="1060"/>
                  </a:lnTo>
                  <a:lnTo>
                    <a:pt x="1759" y="1060"/>
                  </a:lnTo>
                  <a:lnTo>
                    <a:pt x="1272" y="1060"/>
                  </a:lnTo>
                  <a:lnTo>
                    <a:pt x="1261" y="1060"/>
                  </a:lnTo>
                  <a:lnTo>
                    <a:pt x="1252" y="1061"/>
                  </a:lnTo>
                  <a:lnTo>
                    <a:pt x="1241" y="1063"/>
                  </a:lnTo>
                  <a:lnTo>
                    <a:pt x="1230" y="1065"/>
                  </a:lnTo>
                  <a:lnTo>
                    <a:pt x="1220" y="1068"/>
                  </a:lnTo>
                  <a:lnTo>
                    <a:pt x="1210" y="1070"/>
                  </a:lnTo>
                  <a:lnTo>
                    <a:pt x="1191" y="1077"/>
                  </a:lnTo>
                  <a:lnTo>
                    <a:pt x="1173" y="1086"/>
                  </a:lnTo>
                  <a:lnTo>
                    <a:pt x="1163" y="1091"/>
                  </a:lnTo>
                  <a:lnTo>
                    <a:pt x="1154" y="1097"/>
                  </a:lnTo>
                  <a:lnTo>
                    <a:pt x="1139" y="1109"/>
                  </a:lnTo>
                  <a:lnTo>
                    <a:pt x="1131" y="1115"/>
                  </a:lnTo>
                  <a:lnTo>
                    <a:pt x="1123" y="1122"/>
                  </a:lnTo>
                  <a:lnTo>
                    <a:pt x="1117" y="1130"/>
                  </a:lnTo>
                  <a:lnTo>
                    <a:pt x="1109" y="1138"/>
                  </a:lnTo>
                  <a:lnTo>
                    <a:pt x="1103" y="1145"/>
                  </a:lnTo>
                  <a:lnTo>
                    <a:pt x="1097" y="1154"/>
                  </a:lnTo>
                  <a:lnTo>
                    <a:pt x="1092" y="1162"/>
                  </a:lnTo>
                  <a:lnTo>
                    <a:pt x="1086" y="1171"/>
                  </a:lnTo>
                  <a:lnTo>
                    <a:pt x="1083" y="1181"/>
                  </a:lnTo>
                  <a:lnTo>
                    <a:pt x="1078" y="1189"/>
                  </a:lnTo>
                  <a:lnTo>
                    <a:pt x="1074" y="1199"/>
                  </a:lnTo>
                  <a:lnTo>
                    <a:pt x="1070" y="1209"/>
                  </a:lnTo>
                  <a:lnTo>
                    <a:pt x="1068" y="1219"/>
                  </a:lnTo>
                  <a:lnTo>
                    <a:pt x="1066" y="1229"/>
                  </a:lnTo>
                  <a:lnTo>
                    <a:pt x="1063" y="1240"/>
                  </a:lnTo>
                  <a:lnTo>
                    <a:pt x="1062" y="1250"/>
                  </a:lnTo>
                  <a:lnTo>
                    <a:pt x="1062" y="1261"/>
                  </a:lnTo>
                  <a:lnTo>
                    <a:pt x="1061" y="1272"/>
                  </a:lnTo>
                  <a:lnTo>
                    <a:pt x="1061" y="1758"/>
                  </a:lnTo>
                  <a:lnTo>
                    <a:pt x="1061" y="2245"/>
                  </a:lnTo>
                  <a:lnTo>
                    <a:pt x="1061" y="2731"/>
                  </a:lnTo>
                  <a:lnTo>
                    <a:pt x="1061" y="3219"/>
                  </a:lnTo>
                  <a:lnTo>
                    <a:pt x="1062" y="3230"/>
                  </a:lnTo>
                  <a:lnTo>
                    <a:pt x="1062" y="3241"/>
                  </a:lnTo>
                  <a:lnTo>
                    <a:pt x="1063" y="3250"/>
                  </a:lnTo>
                  <a:lnTo>
                    <a:pt x="1066" y="3261"/>
                  </a:lnTo>
                  <a:lnTo>
                    <a:pt x="1068" y="3271"/>
                  </a:lnTo>
                  <a:lnTo>
                    <a:pt x="1070" y="3282"/>
                  </a:lnTo>
                  <a:lnTo>
                    <a:pt x="1078" y="3300"/>
                  </a:lnTo>
                  <a:lnTo>
                    <a:pt x="1086" y="3320"/>
                  </a:lnTo>
                  <a:lnTo>
                    <a:pt x="1092" y="3328"/>
                  </a:lnTo>
                  <a:lnTo>
                    <a:pt x="1097" y="3337"/>
                  </a:lnTo>
                  <a:lnTo>
                    <a:pt x="1109" y="3352"/>
                  </a:lnTo>
                  <a:lnTo>
                    <a:pt x="1117" y="3361"/>
                  </a:lnTo>
                  <a:lnTo>
                    <a:pt x="1123" y="3368"/>
                  </a:lnTo>
                  <a:lnTo>
                    <a:pt x="1131" y="3376"/>
                  </a:lnTo>
                  <a:lnTo>
                    <a:pt x="1139" y="3382"/>
                  </a:lnTo>
                  <a:lnTo>
                    <a:pt x="1146" y="3388"/>
                  </a:lnTo>
                  <a:lnTo>
                    <a:pt x="1154" y="3394"/>
                  </a:lnTo>
                  <a:lnTo>
                    <a:pt x="1163" y="3400"/>
                  </a:lnTo>
                  <a:lnTo>
                    <a:pt x="1173" y="3405"/>
                  </a:lnTo>
                  <a:lnTo>
                    <a:pt x="1181" y="3410"/>
                  </a:lnTo>
                  <a:lnTo>
                    <a:pt x="1191" y="3413"/>
                  </a:lnTo>
                  <a:lnTo>
                    <a:pt x="1201" y="3417"/>
                  </a:lnTo>
                  <a:lnTo>
                    <a:pt x="1210" y="3420"/>
                  </a:lnTo>
                  <a:lnTo>
                    <a:pt x="1220" y="3423"/>
                  </a:lnTo>
                  <a:lnTo>
                    <a:pt x="1230" y="3425"/>
                  </a:lnTo>
                  <a:lnTo>
                    <a:pt x="1241" y="3428"/>
                  </a:lnTo>
                  <a:lnTo>
                    <a:pt x="1252" y="3429"/>
                  </a:lnTo>
                  <a:lnTo>
                    <a:pt x="1261" y="3430"/>
                  </a:lnTo>
                  <a:lnTo>
                    <a:pt x="1272" y="3430"/>
                  </a:lnTo>
                  <a:lnTo>
                    <a:pt x="1759" y="3430"/>
                  </a:lnTo>
                  <a:lnTo>
                    <a:pt x="2247" y="3430"/>
                  </a:lnTo>
                  <a:lnTo>
                    <a:pt x="2733" y="3430"/>
                  </a:lnTo>
                  <a:lnTo>
                    <a:pt x="3221" y="3430"/>
                  </a:lnTo>
                  <a:lnTo>
                    <a:pt x="3232" y="3430"/>
                  </a:lnTo>
                  <a:lnTo>
                    <a:pt x="3243" y="3429"/>
                  </a:lnTo>
                  <a:lnTo>
                    <a:pt x="3254" y="3428"/>
                  </a:lnTo>
                  <a:lnTo>
                    <a:pt x="3264" y="3425"/>
                  </a:lnTo>
                  <a:lnTo>
                    <a:pt x="3275" y="3423"/>
                  </a:lnTo>
                  <a:lnTo>
                    <a:pt x="3284" y="3420"/>
                  </a:lnTo>
                  <a:lnTo>
                    <a:pt x="3304" y="3413"/>
                  </a:lnTo>
                  <a:lnTo>
                    <a:pt x="3322" y="3405"/>
                  </a:lnTo>
                  <a:lnTo>
                    <a:pt x="3331" y="3400"/>
                  </a:lnTo>
                  <a:lnTo>
                    <a:pt x="3339" y="3394"/>
                  </a:lnTo>
                  <a:lnTo>
                    <a:pt x="3356" y="3382"/>
                  </a:lnTo>
                  <a:lnTo>
                    <a:pt x="3363" y="3376"/>
                  </a:lnTo>
                  <a:lnTo>
                    <a:pt x="3371" y="3368"/>
                  </a:lnTo>
                  <a:lnTo>
                    <a:pt x="3378" y="3361"/>
                  </a:lnTo>
                  <a:lnTo>
                    <a:pt x="3384" y="3352"/>
                  </a:lnTo>
                  <a:lnTo>
                    <a:pt x="3391" y="3345"/>
                  </a:lnTo>
                  <a:lnTo>
                    <a:pt x="3396" y="3337"/>
                  </a:lnTo>
                  <a:lnTo>
                    <a:pt x="3402" y="3328"/>
                  </a:lnTo>
                  <a:lnTo>
                    <a:pt x="3407" y="3320"/>
                  </a:lnTo>
                  <a:lnTo>
                    <a:pt x="3412" y="3310"/>
                  </a:lnTo>
                  <a:lnTo>
                    <a:pt x="3416" y="3300"/>
                  </a:lnTo>
                  <a:lnTo>
                    <a:pt x="3421" y="3292"/>
                  </a:lnTo>
                  <a:lnTo>
                    <a:pt x="3423" y="3282"/>
                  </a:lnTo>
                  <a:lnTo>
                    <a:pt x="3427" y="3271"/>
                  </a:lnTo>
                  <a:lnTo>
                    <a:pt x="3429" y="3261"/>
                  </a:lnTo>
                  <a:lnTo>
                    <a:pt x="3430" y="3250"/>
                  </a:lnTo>
                  <a:lnTo>
                    <a:pt x="3432" y="3241"/>
                  </a:lnTo>
                  <a:lnTo>
                    <a:pt x="3433" y="3230"/>
                  </a:lnTo>
                  <a:lnTo>
                    <a:pt x="3433" y="3219"/>
                  </a:lnTo>
                  <a:close/>
                  <a:moveTo>
                    <a:pt x="4248" y="2558"/>
                  </a:moveTo>
                  <a:lnTo>
                    <a:pt x="4237" y="2558"/>
                  </a:lnTo>
                  <a:lnTo>
                    <a:pt x="4226" y="2560"/>
                  </a:lnTo>
                  <a:lnTo>
                    <a:pt x="4216" y="2562"/>
                  </a:lnTo>
                  <a:lnTo>
                    <a:pt x="4211" y="2564"/>
                  </a:lnTo>
                  <a:lnTo>
                    <a:pt x="4206" y="2566"/>
                  </a:lnTo>
                  <a:lnTo>
                    <a:pt x="4202" y="2567"/>
                  </a:lnTo>
                  <a:lnTo>
                    <a:pt x="4198" y="2570"/>
                  </a:lnTo>
                  <a:lnTo>
                    <a:pt x="4188" y="2576"/>
                  </a:lnTo>
                  <a:lnTo>
                    <a:pt x="4181" y="2582"/>
                  </a:lnTo>
                  <a:lnTo>
                    <a:pt x="4172" y="2588"/>
                  </a:lnTo>
                  <a:lnTo>
                    <a:pt x="4166" y="2596"/>
                  </a:lnTo>
                  <a:lnTo>
                    <a:pt x="4160" y="2604"/>
                  </a:lnTo>
                  <a:lnTo>
                    <a:pt x="4154" y="2612"/>
                  </a:lnTo>
                  <a:lnTo>
                    <a:pt x="4151" y="2622"/>
                  </a:lnTo>
                  <a:lnTo>
                    <a:pt x="4147" y="2632"/>
                  </a:lnTo>
                  <a:lnTo>
                    <a:pt x="4144" y="2641"/>
                  </a:lnTo>
                  <a:lnTo>
                    <a:pt x="4142" y="2652"/>
                  </a:lnTo>
                  <a:lnTo>
                    <a:pt x="4142" y="2663"/>
                  </a:lnTo>
                  <a:lnTo>
                    <a:pt x="4142" y="2674"/>
                  </a:lnTo>
                  <a:lnTo>
                    <a:pt x="4144" y="2684"/>
                  </a:lnTo>
                  <a:lnTo>
                    <a:pt x="4147" y="2695"/>
                  </a:lnTo>
                  <a:lnTo>
                    <a:pt x="4148" y="2700"/>
                  </a:lnTo>
                  <a:lnTo>
                    <a:pt x="4151" y="2705"/>
                  </a:lnTo>
                  <a:lnTo>
                    <a:pt x="4152" y="2709"/>
                  </a:lnTo>
                  <a:lnTo>
                    <a:pt x="4154" y="2713"/>
                  </a:lnTo>
                  <a:lnTo>
                    <a:pt x="4160" y="2723"/>
                  </a:lnTo>
                  <a:lnTo>
                    <a:pt x="4166" y="2730"/>
                  </a:lnTo>
                  <a:lnTo>
                    <a:pt x="4172" y="2737"/>
                  </a:lnTo>
                  <a:lnTo>
                    <a:pt x="4181" y="2745"/>
                  </a:lnTo>
                  <a:lnTo>
                    <a:pt x="4188" y="2751"/>
                  </a:lnTo>
                  <a:lnTo>
                    <a:pt x="4198" y="2756"/>
                  </a:lnTo>
                  <a:lnTo>
                    <a:pt x="4206" y="2761"/>
                  </a:lnTo>
                  <a:lnTo>
                    <a:pt x="4216" y="2764"/>
                  </a:lnTo>
                  <a:lnTo>
                    <a:pt x="4226" y="2767"/>
                  </a:lnTo>
                  <a:lnTo>
                    <a:pt x="4237" y="2769"/>
                  </a:lnTo>
                  <a:lnTo>
                    <a:pt x="4248" y="2769"/>
                  </a:lnTo>
                  <a:lnTo>
                    <a:pt x="4259" y="2769"/>
                  </a:lnTo>
                  <a:lnTo>
                    <a:pt x="4269" y="2767"/>
                  </a:lnTo>
                  <a:lnTo>
                    <a:pt x="4279" y="2764"/>
                  </a:lnTo>
                  <a:lnTo>
                    <a:pt x="4284" y="2763"/>
                  </a:lnTo>
                  <a:lnTo>
                    <a:pt x="4289" y="2761"/>
                  </a:lnTo>
                  <a:lnTo>
                    <a:pt x="4294" y="2758"/>
                  </a:lnTo>
                  <a:lnTo>
                    <a:pt x="4298" y="2756"/>
                  </a:lnTo>
                  <a:lnTo>
                    <a:pt x="4307" y="2751"/>
                  </a:lnTo>
                  <a:lnTo>
                    <a:pt x="4315" y="2745"/>
                  </a:lnTo>
                  <a:lnTo>
                    <a:pt x="4322" y="2737"/>
                  </a:lnTo>
                  <a:lnTo>
                    <a:pt x="4329" y="2730"/>
                  </a:lnTo>
                  <a:lnTo>
                    <a:pt x="4335" y="2723"/>
                  </a:lnTo>
                  <a:lnTo>
                    <a:pt x="4340" y="2713"/>
                  </a:lnTo>
                  <a:lnTo>
                    <a:pt x="4345" y="2705"/>
                  </a:lnTo>
                  <a:lnTo>
                    <a:pt x="4349" y="2695"/>
                  </a:lnTo>
                  <a:lnTo>
                    <a:pt x="4351" y="2684"/>
                  </a:lnTo>
                  <a:lnTo>
                    <a:pt x="4354" y="2674"/>
                  </a:lnTo>
                  <a:lnTo>
                    <a:pt x="4354" y="2663"/>
                  </a:lnTo>
                  <a:lnTo>
                    <a:pt x="4354" y="2652"/>
                  </a:lnTo>
                  <a:lnTo>
                    <a:pt x="4351" y="2641"/>
                  </a:lnTo>
                  <a:lnTo>
                    <a:pt x="4349" y="2632"/>
                  </a:lnTo>
                  <a:lnTo>
                    <a:pt x="4348" y="2627"/>
                  </a:lnTo>
                  <a:lnTo>
                    <a:pt x="4345" y="2622"/>
                  </a:lnTo>
                  <a:lnTo>
                    <a:pt x="4343" y="2617"/>
                  </a:lnTo>
                  <a:lnTo>
                    <a:pt x="4340" y="2612"/>
                  </a:lnTo>
                  <a:lnTo>
                    <a:pt x="4335" y="2604"/>
                  </a:lnTo>
                  <a:lnTo>
                    <a:pt x="4329" y="2596"/>
                  </a:lnTo>
                  <a:lnTo>
                    <a:pt x="4322" y="2588"/>
                  </a:lnTo>
                  <a:lnTo>
                    <a:pt x="4315" y="2582"/>
                  </a:lnTo>
                  <a:lnTo>
                    <a:pt x="4307" y="2576"/>
                  </a:lnTo>
                  <a:lnTo>
                    <a:pt x="4298" y="2570"/>
                  </a:lnTo>
                  <a:lnTo>
                    <a:pt x="4289" y="2566"/>
                  </a:lnTo>
                  <a:lnTo>
                    <a:pt x="4279" y="2562"/>
                  </a:lnTo>
                  <a:lnTo>
                    <a:pt x="4269" y="2560"/>
                  </a:lnTo>
                  <a:lnTo>
                    <a:pt x="4259" y="2558"/>
                  </a:lnTo>
                  <a:lnTo>
                    <a:pt x="4248" y="2558"/>
                  </a:lnTo>
                  <a:close/>
                  <a:moveTo>
                    <a:pt x="2771" y="4244"/>
                  </a:moveTo>
                  <a:lnTo>
                    <a:pt x="2771" y="4234"/>
                  </a:lnTo>
                  <a:lnTo>
                    <a:pt x="2770" y="4223"/>
                  </a:lnTo>
                  <a:lnTo>
                    <a:pt x="2766" y="4213"/>
                  </a:lnTo>
                  <a:lnTo>
                    <a:pt x="2765" y="4208"/>
                  </a:lnTo>
                  <a:lnTo>
                    <a:pt x="2763" y="4203"/>
                  </a:lnTo>
                  <a:lnTo>
                    <a:pt x="2761" y="4198"/>
                  </a:lnTo>
                  <a:lnTo>
                    <a:pt x="2759" y="4193"/>
                  </a:lnTo>
                  <a:lnTo>
                    <a:pt x="2753" y="4185"/>
                  </a:lnTo>
                  <a:lnTo>
                    <a:pt x="2747" y="4176"/>
                  </a:lnTo>
                  <a:lnTo>
                    <a:pt x="2741" y="4169"/>
                  </a:lnTo>
                  <a:lnTo>
                    <a:pt x="2733" y="4162"/>
                  </a:lnTo>
                  <a:lnTo>
                    <a:pt x="2725" y="4156"/>
                  </a:lnTo>
                  <a:lnTo>
                    <a:pt x="2716" y="4151"/>
                  </a:lnTo>
                  <a:lnTo>
                    <a:pt x="2707" y="4146"/>
                  </a:lnTo>
                  <a:lnTo>
                    <a:pt x="2697" y="4142"/>
                  </a:lnTo>
                  <a:lnTo>
                    <a:pt x="2687" y="4140"/>
                  </a:lnTo>
                  <a:lnTo>
                    <a:pt x="2676" y="4139"/>
                  </a:lnTo>
                  <a:lnTo>
                    <a:pt x="2665" y="4139"/>
                  </a:lnTo>
                  <a:lnTo>
                    <a:pt x="2654" y="4139"/>
                  </a:lnTo>
                  <a:lnTo>
                    <a:pt x="2645" y="4140"/>
                  </a:lnTo>
                  <a:lnTo>
                    <a:pt x="2634" y="4142"/>
                  </a:lnTo>
                  <a:lnTo>
                    <a:pt x="2629" y="4145"/>
                  </a:lnTo>
                  <a:lnTo>
                    <a:pt x="2624" y="4146"/>
                  </a:lnTo>
                  <a:lnTo>
                    <a:pt x="2620" y="4148"/>
                  </a:lnTo>
                  <a:lnTo>
                    <a:pt x="2615" y="4151"/>
                  </a:lnTo>
                  <a:lnTo>
                    <a:pt x="2607" y="4156"/>
                  </a:lnTo>
                  <a:lnTo>
                    <a:pt x="2598" y="4162"/>
                  </a:lnTo>
                  <a:lnTo>
                    <a:pt x="2591" y="4169"/>
                  </a:lnTo>
                  <a:lnTo>
                    <a:pt x="2584" y="4176"/>
                  </a:lnTo>
                  <a:lnTo>
                    <a:pt x="2578" y="4185"/>
                  </a:lnTo>
                  <a:lnTo>
                    <a:pt x="2573" y="4193"/>
                  </a:lnTo>
                  <a:lnTo>
                    <a:pt x="2568" y="4203"/>
                  </a:lnTo>
                  <a:lnTo>
                    <a:pt x="2564" y="4213"/>
                  </a:lnTo>
                  <a:lnTo>
                    <a:pt x="2562" y="4223"/>
                  </a:lnTo>
                  <a:lnTo>
                    <a:pt x="2561" y="4234"/>
                  </a:lnTo>
                  <a:lnTo>
                    <a:pt x="2559" y="4244"/>
                  </a:lnTo>
                  <a:lnTo>
                    <a:pt x="2561" y="4255"/>
                  </a:lnTo>
                  <a:lnTo>
                    <a:pt x="2562" y="4265"/>
                  </a:lnTo>
                  <a:lnTo>
                    <a:pt x="2564" y="4275"/>
                  </a:lnTo>
                  <a:lnTo>
                    <a:pt x="2567" y="4281"/>
                  </a:lnTo>
                  <a:lnTo>
                    <a:pt x="2568" y="4285"/>
                  </a:lnTo>
                  <a:lnTo>
                    <a:pt x="2570" y="4289"/>
                  </a:lnTo>
                  <a:lnTo>
                    <a:pt x="2573" y="4294"/>
                  </a:lnTo>
                  <a:lnTo>
                    <a:pt x="2578" y="4303"/>
                  </a:lnTo>
                  <a:lnTo>
                    <a:pt x="2584" y="4311"/>
                  </a:lnTo>
                  <a:lnTo>
                    <a:pt x="2591" y="4319"/>
                  </a:lnTo>
                  <a:lnTo>
                    <a:pt x="2598" y="4326"/>
                  </a:lnTo>
                  <a:lnTo>
                    <a:pt x="2607" y="4332"/>
                  </a:lnTo>
                  <a:lnTo>
                    <a:pt x="2615" y="4337"/>
                  </a:lnTo>
                  <a:lnTo>
                    <a:pt x="2624" y="4342"/>
                  </a:lnTo>
                  <a:lnTo>
                    <a:pt x="2634" y="4345"/>
                  </a:lnTo>
                  <a:lnTo>
                    <a:pt x="2645" y="4348"/>
                  </a:lnTo>
                  <a:lnTo>
                    <a:pt x="2654" y="4349"/>
                  </a:lnTo>
                  <a:lnTo>
                    <a:pt x="2665" y="4350"/>
                  </a:lnTo>
                  <a:lnTo>
                    <a:pt x="2676" y="4349"/>
                  </a:lnTo>
                  <a:lnTo>
                    <a:pt x="2687" y="4348"/>
                  </a:lnTo>
                  <a:lnTo>
                    <a:pt x="2697" y="4345"/>
                  </a:lnTo>
                  <a:lnTo>
                    <a:pt x="2702" y="4343"/>
                  </a:lnTo>
                  <a:lnTo>
                    <a:pt x="2707" y="4342"/>
                  </a:lnTo>
                  <a:lnTo>
                    <a:pt x="2711" y="4339"/>
                  </a:lnTo>
                  <a:lnTo>
                    <a:pt x="2716" y="4337"/>
                  </a:lnTo>
                  <a:lnTo>
                    <a:pt x="2725" y="4332"/>
                  </a:lnTo>
                  <a:lnTo>
                    <a:pt x="2733" y="4326"/>
                  </a:lnTo>
                  <a:lnTo>
                    <a:pt x="2741" y="4319"/>
                  </a:lnTo>
                  <a:lnTo>
                    <a:pt x="2747" y="4311"/>
                  </a:lnTo>
                  <a:lnTo>
                    <a:pt x="2753" y="4303"/>
                  </a:lnTo>
                  <a:lnTo>
                    <a:pt x="2759" y="4294"/>
                  </a:lnTo>
                  <a:lnTo>
                    <a:pt x="2763" y="4285"/>
                  </a:lnTo>
                  <a:lnTo>
                    <a:pt x="2766" y="4275"/>
                  </a:lnTo>
                  <a:lnTo>
                    <a:pt x="2770" y="4265"/>
                  </a:lnTo>
                  <a:lnTo>
                    <a:pt x="2771" y="4255"/>
                  </a:lnTo>
                  <a:lnTo>
                    <a:pt x="2771" y="4244"/>
                  </a:lnTo>
                  <a:close/>
                  <a:moveTo>
                    <a:pt x="1934" y="4244"/>
                  </a:moveTo>
                  <a:lnTo>
                    <a:pt x="1934" y="4234"/>
                  </a:lnTo>
                  <a:lnTo>
                    <a:pt x="1933" y="4223"/>
                  </a:lnTo>
                  <a:lnTo>
                    <a:pt x="1929" y="4213"/>
                  </a:lnTo>
                  <a:lnTo>
                    <a:pt x="1928" y="4208"/>
                  </a:lnTo>
                  <a:lnTo>
                    <a:pt x="1927" y="4203"/>
                  </a:lnTo>
                  <a:lnTo>
                    <a:pt x="1924" y="4198"/>
                  </a:lnTo>
                  <a:lnTo>
                    <a:pt x="1922" y="4193"/>
                  </a:lnTo>
                  <a:lnTo>
                    <a:pt x="1916" y="4185"/>
                  </a:lnTo>
                  <a:lnTo>
                    <a:pt x="1910" y="4176"/>
                  </a:lnTo>
                  <a:lnTo>
                    <a:pt x="1904" y="4169"/>
                  </a:lnTo>
                  <a:lnTo>
                    <a:pt x="1896" y="4162"/>
                  </a:lnTo>
                  <a:lnTo>
                    <a:pt x="1888" y="4156"/>
                  </a:lnTo>
                  <a:lnTo>
                    <a:pt x="1879" y="4151"/>
                  </a:lnTo>
                  <a:lnTo>
                    <a:pt x="1870" y="4146"/>
                  </a:lnTo>
                  <a:lnTo>
                    <a:pt x="1860" y="4142"/>
                  </a:lnTo>
                  <a:lnTo>
                    <a:pt x="1850" y="4140"/>
                  </a:lnTo>
                  <a:lnTo>
                    <a:pt x="1839" y="4139"/>
                  </a:lnTo>
                  <a:lnTo>
                    <a:pt x="1828" y="4139"/>
                  </a:lnTo>
                  <a:lnTo>
                    <a:pt x="1817" y="4139"/>
                  </a:lnTo>
                  <a:lnTo>
                    <a:pt x="1808" y="4140"/>
                  </a:lnTo>
                  <a:lnTo>
                    <a:pt x="1797" y="4142"/>
                  </a:lnTo>
                  <a:lnTo>
                    <a:pt x="1792" y="4145"/>
                  </a:lnTo>
                  <a:lnTo>
                    <a:pt x="1787" y="4146"/>
                  </a:lnTo>
                  <a:lnTo>
                    <a:pt x="1783" y="4148"/>
                  </a:lnTo>
                  <a:lnTo>
                    <a:pt x="1778" y="4151"/>
                  </a:lnTo>
                  <a:lnTo>
                    <a:pt x="1770" y="4156"/>
                  </a:lnTo>
                  <a:lnTo>
                    <a:pt x="1761" y="4162"/>
                  </a:lnTo>
                  <a:lnTo>
                    <a:pt x="1754" y="4169"/>
                  </a:lnTo>
                  <a:lnTo>
                    <a:pt x="1747" y="4176"/>
                  </a:lnTo>
                  <a:lnTo>
                    <a:pt x="1741" y="4185"/>
                  </a:lnTo>
                  <a:lnTo>
                    <a:pt x="1736" y="4193"/>
                  </a:lnTo>
                  <a:lnTo>
                    <a:pt x="1731" y="4203"/>
                  </a:lnTo>
                  <a:lnTo>
                    <a:pt x="1727" y="4213"/>
                  </a:lnTo>
                  <a:lnTo>
                    <a:pt x="1725" y="4223"/>
                  </a:lnTo>
                  <a:lnTo>
                    <a:pt x="1724" y="4234"/>
                  </a:lnTo>
                  <a:lnTo>
                    <a:pt x="1722" y="4244"/>
                  </a:lnTo>
                  <a:lnTo>
                    <a:pt x="1724" y="4255"/>
                  </a:lnTo>
                  <a:lnTo>
                    <a:pt x="1725" y="4265"/>
                  </a:lnTo>
                  <a:lnTo>
                    <a:pt x="1727" y="4275"/>
                  </a:lnTo>
                  <a:lnTo>
                    <a:pt x="1730" y="4281"/>
                  </a:lnTo>
                  <a:lnTo>
                    <a:pt x="1731" y="4285"/>
                  </a:lnTo>
                  <a:lnTo>
                    <a:pt x="1733" y="4289"/>
                  </a:lnTo>
                  <a:lnTo>
                    <a:pt x="1736" y="4294"/>
                  </a:lnTo>
                  <a:lnTo>
                    <a:pt x="1741" y="4303"/>
                  </a:lnTo>
                  <a:lnTo>
                    <a:pt x="1747" y="4311"/>
                  </a:lnTo>
                  <a:lnTo>
                    <a:pt x="1754" y="4319"/>
                  </a:lnTo>
                  <a:lnTo>
                    <a:pt x="1761" y="4326"/>
                  </a:lnTo>
                  <a:lnTo>
                    <a:pt x="1770" y="4332"/>
                  </a:lnTo>
                  <a:lnTo>
                    <a:pt x="1778" y="4337"/>
                  </a:lnTo>
                  <a:lnTo>
                    <a:pt x="1787" y="4342"/>
                  </a:lnTo>
                  <a:lnTo>
                    <a:pt x="1797" y="4345"/>
                  </a:lnTo>
                  <a:lnTo>
                    <a:pt x="1808" y="4348"/>
                  </a:lnTo>
                  <a:lnTo>
                    <a:pt x="1817" y="4349"/>
                  </a:lnTo>
                  <a:lnTo>
                    <a:pt x="1828" y="4350"/>
                  </a:lnTo>
                  <a:lnTo>
                    <a:pt x="1839" y="4349"/>
                  </a:lnTo>
                  <a:lnTo>
                    <a:pt x="1850" y="4348"/>
                  </a:lnTo>
                  <a:lnTo>
                    <a:pt x="1860" y="4345"/>
                  </a:lnTo>
                  <a:lnTo>
                    <a:pt x="1865" y="4343"/>
                  </a:lnTo>
                  <a:lnTo>
                    <a:pt x="1870" y="4342"/>
                  </a:lnTo>
                  <a:lnTo>
                    <a:pt x="1875" y="4339"/>
                  </a:lnTo>
                  <a:lnTo>
                    <a:pt x="1879" y="4337"/>
                  </a:lnTo>
                  <a:lnTo>
                    <a:pt x="1888" y="4332"/>
                  </a:lnTo>
                  <a:lnTo>
                    <a:pt x="1896" y="4326"/>
                  </a:lnTo>
                  <a:lnTo>
                    <a:pt x="1904" y="4319"/>
                  </a:lnTo>
                  <a:lnTo>
                    <a:pt x="1910" y="4311"/>
                  </a:lnTo>
                  <a:lnTo>
                    <a:pt x="1916" y="4303"/>
                  </a:lnTo>
                  <a:lnTo>
                    <a:pt x="1922" y="4294"/>
                  </a:lnTo>
                  <a:lnTo>
                    <a:pt x="1927" y="4285"/>
                  </a:lnTo>
                  <a:lnTo>
                    <a:pt x="1929" y="4275"/>
                  </a:lnTo>
                  <a:lnTo>
                    <a:pt x="1933" y="4265"/>
                  </a:lnTo>
                  <a:lnTo>
                    <a:pt x="1934" y="4255"/>
                  </a:lnTo>
                  <a:lnTo>
                    <a:pt x="1934" y="4244"/>
                  </a:lnTo>
                  <a:close/>
                  <a:moveTo>
                    <a:pt x="247" y="2769"/>
                  </a:moveTo>
                  <a:lnTo>
                    <a:pt x="257" y="2769"/>
                  </a:lnTo>
                  <a:lnTo>
                    <a:pt x="268" y="2767"/>
                  </a:lnTo>
                  <a:lnTo>
                    <a:pt x="277" y="2764"/>
                  </a:lnTo>
                  <a:lnTo>
                    <a:pt x="282" y="2763"/>
                  </a:lnTo>
                  <a:lnTo>
                    <a:pt x="287" y="2761"/>
                  </a:lnTo>
                  <a:lnTo>
                    <a:pt x="292" y="2758"/>
                  </a:lnTo>
                  <a:lnTo>
                    <a:pt x="297" y="2756"/>
                  </a:lnTo>
                  <a:lnTo>
                    <a:pt x="305" y="2751"/>
                  </a:lnTo>
                  <a:lnTo>
                    <a:pt x="314" y="2745"/>
                  </a:lnTo>
                  <a:lnTo>
                    <a:pt x="321" y="2737"/>
                  </a:lnTo>
                  <a:lnTo>
                    <a:pt x="328" y="2730"/>
                  </a:lnTo>
                  <a:lnTo>
                    <a:pt x="335" y="2723"/>
                  </a:lnTo>
                  <a:lnTo>
                    <a:pt x="339" y="2713"/>
                  </a:lnTo>
                  <a:lnTo>
                    <a:pt x="344" y="2705"/>
                  </a:lnTo>
                  <a:lnTo>
                    <a:pt x="348" y="2695"/>
                  </a:lnTo>
                  <a:lnTo>
                    <a:pt x="350" y="2684"/>
                  </a:lnTo>
                  <a:lnTo>
                    <a:pt x="352" y="2674"/>
                  </a:lnTo>
                  <a:lnTo>
                    <a:pt x="353" y="2663"/>
                  </a:lnTo>
                  <a:lnTo>
                    <a:pt x="352" y="2652"/>
                  </a:lnTo>
                  <a:lnTo>
                    <a:pt x="350" y="2641"/>
                  </a:lnTo>
                  <a:lnTo>
                    <a:pt x="348" y="2632"/>
                  </a:lnTo>
                  <a:lnTo>
                    <a:pt x="345" y="2627"/>
                  </a:lnTo>
                  <a:lnTo>
                    <a:pt x="344" y="2622"/>
                  </a:lnTo>
                  <a:lnTo>
                    <a:pt x="342" y="2617"/>
                  </a:lnTo>
                  <a:lnTo>
                    <a:pt x="339" y="2612"/>
                  </a:lnTo>
                  <a:lnTo>
                    <a:pt x="335" y="2604"/>
                  </a:lnTo>
                  <a:lnTo>
                    <a:pt x="328" y="2596"/>
                  </a:lnTo>
                  <a:lnTo>
                    <a:pt x="321" y="2588"/>
                  </a:lnTo>
                  <a:lnTo>
                    <a:pt x="314" y="2582"/>
                  </a:lnTo>
                  <a:lnTo>
                    <a:pt x="305" y="2576"/>
                  </a:lnTo>
                  <a:lnTo>
                    <a:pt x="297" y="2570"/>
                  </a:lnTo>
                  <a:lnTo>
                    <a:pt x="287" y="2566"/>
                  </a:lnTo>
                  <a:lnTo>
                    <a:pt x="277" y="2562"/>
                  </a:lnTo>
                  <a:lnTo>
                    <a:pt x="268" y="2560"/>
                  </a:lnTo>
                  <a:lnTo>
                    <a:pt x="257" y="2558"/>
                  </a:lnTo>
                  <a:lnTo>
                    <a:pt x="247" y="2558"/>
                  </a:lnTo>
                  <a:lnTo>
                    <a:pt x="236" y="2558"/>
                  </a:lnTo>
                  <a:lnTo>
                    <a:pt x="225" y="2560"/>
                  </a:lnTo>
                  <a:lnTo>
                    <a:pt x="215" y="2562"/>
                  </a:lnTo>
                  <a:lnTo>
                    <a:pt x="210" y="2564"/>
                  </a:lnTo>
                  <a:lnTo>
                    <a:pt x="206" y="2566"/>
                  </a:lnTo>
                  <a:lnTo>
                    <a:pt x="201" y="2567"/>
                  </a:lnTo>
                  <a:lnTo>
                    <a:pt x="196" y="2570"/>
                  </a:lnTo>
                  <a:lnTo>
                    <a:pt x="187" y="2576"/>
                  </a:lnTo>
                  <a:lnTo>
                    <a:pt x="179" y="2582"/>
                  </a:lnTo>
                  <a:lnTo>
                    <a:pt x="172" y="2588"/>
                  </a:lnTo>
                  <a:lnTo>
                    <a:pt x="164" y="2596"/>
                  </a:lnTo>
                  <a:lnTo>
                    <a:pt x="158" y="2604"/>
                  </a:lnTo>
                  <a:lnTo>
                    <a:pt x="153" y="2612"/>
                  </a:lnTo>
                  <a:lnTo>
                    <a:pt x="148" y="2622"/>
                  </a:lnTo>
                  <a:lnTo>
                    <a:pt x="145" y="2632"/>
                  </a:lnTo>
                  <a:lnTo>
                    <a:pt x="142" y="2641"/>
                  </a:lnTo>
                  <a:lnTo>
                    <a:pt x="141" y="2652"/>
                  </a:lnTo>
                  <a:lnTo>
                    <a:pt x="141" y="2663"/>
                  </a:lnTo>
                  <a:lnTo>
                    <a:pt x="141" y="2674"/>
                  </a:lnTo>
                  <a:lnTo>
                    <a:pt x="142" y="2684"/>
                  </a:lnTo>
                  <a:lnTo>
                    <a:pt x="145" y="2695"/>
                  </a:lnTo>
                  <a:lnTo>
                    <a:pt x="147" y="2700"/>
                  </a:lnTo>
                  <a:lnTo>
                    <a:pt x="148" y="2705"/>
                  </a:lnTo>
                  <a:lnTo>
                    <a:pt x="151" y="2709"/>
                  </a:lnTo>
                  <a:lnTo>
                    <a:pt x="153" y="2713"/>
                  </a:lnTo>
                  <a:lnTo>
                    <a:pt x="158" y="2723"/>
                  </a:lnTo>
                  <a:lnTo>
                    <a:pt x="164" y="2730"/>
                  </a:lnTo>
                  <a:lnTo>
                    <a:pt x="172" y="2737"/>
                  </a:lnTo>
                  <a:lnTo>
                    <a:pt x="179" y="2745"/>
                  </a:lnTo>
                  <a:lnTo>
                    <a:pt x="187" y="2751"/>
                  </a:lnTo>
                  <a:lnTo>
                    <a:pt x="196" y="2756"/>
                  </a:lnTo>
                  <a:lnTo>
                    <a:pt x="206" y="2761"/>
                  </a:lnTo>
                  <a:lnTo>
                    <a:pt x="215" y="2764"/>
                  </a:lnTo>
                  <a:lnTo>
                    <a:pt x="225" y="2767"/>
                  </a:lnTo>
                  <a:lnTo>
                    <a:pt x="236" y="2769"/>
                  </a:lnTo>
                  <a:lnTo>
                    <a:pt x="247" y="2769"/>
                  </a:lnTo>
                  <a:close/>
                  <a:moveTo>
                    <a:pt x="247" y="1933"/>
                  </a:moveTo>
                  <a:lnTo>
                    <a:pt x="257" y="1933"/>
                  </a:lnTo>
                  <a:lnTo>
                    <a:pt x="268" y="1930"/>
                  </a:lnTo>
                  <a:lnTo>
                    <a:pt x="277" y="1928"/>
                  </a:lnTo>
                  <a:lnTo>
                    <a:pt x="282" y="1927"/>
                  </a:lnTo>
                  <a:lnTo>
                    <a:pt x="287" y="1924"/>
                  </a:lnTo>
                  <a:lnTo>
                    <a:pt x="292" y="1922"/>
                  </a:lnTo>
                  <a:lnTo>
                    <a:pt x="297" y="1919"/>
                  </a:lnTo>
                  <a:lnTo>
                    <a:pt x="305" y="1915"/>
                  </a:lnTo>
                  <a:lnTo>
                    <a:pt x="314" y="1909"/>
                  </a:lnTo>
                  <a:lnTo>
                    <a:pt x="321" y="1901"/>
                  </a:lnTo>
                  <a:lnTo>
                    <a:pt x="328" y="1894"/>
                  </a:lnTo>
                  <a:lnTo>
                    <a:pt x="335" y="1887"/>
                  </a:lnTo>
                  <a:lnTo>
                    <a:pt x="339" y="1877"/>
                  </a:lnTo>
                  <a:lnTo>
                    <a:pt x="344" y="1868"/>
                  </a:lnTo>
                  <a:lnTo>
                    <a:pt x="348" y="1859"/>
                  </a:lnTo>
                  <a:lnTo>
                    <a:pt x="350" y="1848"/>
                  </a:lnTo>
                  <a:lnTo>
                    <a:pt x="352" y="1838"/>
                  </a:lnTo>
                  <a:lnTo>
                    <a:pt x="353" y="1827"/>
                  </a:lnTo>
                  <a:lnTo>
                    <a:pt x="352" y="1816"/>
                  </a:lnTo>
                  <a:lnTo>
                    <a:pt x="350" y="1805"/>
                  </a:lnTo>
                  <a:lnTo>
                    <a:pt x="348" y="1796"/>
                  </a:lnTo>
                  <a:lnTo>
                    <a:pt x="345" y="1791"/>
                  </a:lnTo>
                  <a:lnTo>
                    <a:pt x="344" y="1786"/>
                  </a:lnTo>
                  <a:lnTo>
                    <a:pt x="342" y="1781"/>
                  </a:lnTo>
                  <a:lnTo>
                    <a:pt x="339" y="1777"/>
                  </a:lnTo>
                  <a:lnTo>
                    <a:pt x="335" y="1768"/>
                  </a:lnTo>
                  <a:lnTo>
                    <a:pt x="328" y="1760"/>
                  </a:lnTo>
                  <a:lnTo>
                    <a:pt x="321" y="1752"/>
                  </a:lnTo>
                  <a:lnTo>
                    <a:pt x="314" y="1746"/>
                  </a:lnTo>
                  <a:lnTo>
                    <a:pt x="305" y="1740"/>
                  </a:lnTo>
                  <a:lnTo>
                    <a:pt x="297" y="1734"/>
                  </a:lnTo>
                  <a:lnTo>
                    <a:pt x="287" y="1730"/>
                  </a:lnTo>
                  <a:lnTo>
                    <a:pt x="277" y="1726"/>
                  </a:lnTo>
                  <a:lnTo>
                    <a:pt x="268" y="1724"/>
                  </a:lnTo>
                  <a:lnTo>
                    <a:pt x="257" y="1721"/>
                  </a:lnTo>
                  <a:lnTo>
                    <a:pt x="247" y="1721"/>
                  </a:lnTo>
                  <a:lnTo>
                    <a:pt x="236" y="1721"/>
                  </a:lnTo>
                  <a:lnTo>
                    <a:pt x="225" y="1724"/>
                  </a:lnTo>
                  <a:lnTo>
                    <a:pt x="215" y="1726"/>
                  </a:lnTo>
                  <a:lnTo>
                    <a:pt x="210" y="1727"/>
                  </a:lnTo>
                  <a:lnTo>
                    <a:pt x="206" y="1730"/>
                  </a:lnTo>
                  <a:lnTo>
                    <a:pt x="201" y="1732"/>
                  </a:lnTo>
                  <a:lnTo>
                    <a:pt x="196" y="1734"/>
                  </a:lnTo>
                  <a:lnTo>
                    <a:pt x="187" y="1740"/>
                  </a:lnTo>
                  <a:lnTo>
                    <a:pt x="179" y="1746"/>
                  </a:lnTo>
                  <a:lnTo>
                    <a:pt x="172" y="1752"/>
                  </a:lnTo>
                  <a:lnTo>
                    <a:pt x="164" y="1760"/>
                  </a:lnTo>
                  <a:lnTo>
                    <a:pt x="158" y="1768"/>
                  </a:lnTo>
                  <a:lnTo>
                    <a:pt x="153" y="1777"/>
                  </a:lnTo>
                  <a:lnTo>
                    <a:pt x="148" y="1786"/>
                  </a:lnTo>
                  <a:lnTo>
                    <a:pt x="145" y="1796"/>
                  </a:lnTo>
                  <a:lnTo>
                    <a:pt x="142" y="1805"/>
                  </a:lnTo>
                  <a:lnTo>
                    <a:pt x="141" y="1816"/>
                  </a:lnTo>
                  <a:lnTo>
                    <a:pt x="141" y="1827"/>
                  </a:lnTo>
                  <a:lnTo>
                    <a:pt x="141" y="1838"/>
                  </a:lnTo>
                  <a:lnTo>
                    <a:pt x="142" y="1848"/>
                  </a:lnTo>
                  <a:lnTo>
                    <a:pt x="145" y="1859"/>
                  </a:lnTo>
                  <a:lnTo>
                    <a:pt x="147" y="1864"/>
                  </a:lnTo>
                  <a:lnTo>
                    <a:pt x="148" y="1868"/>
                  </a:lnTo>
                  <a:lnTo>
                    <a:pt x="151" y="1873"/>
                  </a:lnTo>
                  <a:lnTo>
                    <a:pt x="153" y="1877"/>
                  </a:lnTo>
                  <a:lnTo>
                    <a:pt x="158" y="1887"/>
                  </a:lnTo>
                  <a:lnTo>
                    <a:pt x="164" y="1894"/>
                  </a:lnTo>
                  <a:lnTo>
                    <a:pt x="172" y="1901"/>
                  </a:lnTo>
                  <a:lnTo>
                    <a:pt x="179" y="1909"/>
                  </a:lnTo>
                  <a:lnTo>
                    <a:pt x="187" y="1915"/>
                  </a:lnTo>
                  <a:lnTo>
                    <a:pt x="196" y="1919"/>
                  </a:lnTo>
                  <a:lnTo>
                    <a:pt x="206" y="1924"/>
                  </a:lnTo>
                  <a:lnTo>
                    <a:pt x="215" y="1928"/>
                  </a:lnTo>
                  <a:lnTo>
                    <a:pt x="225" y="1930"/>
                  </a:lnTo>
                  <a:lnTo>
                    <a:pt x="236" y="1933"/>
                  </a:lnTo>
                  <a:lnTo>
                    <a:pt x="247" y="1933"/>
                  </a:lnTo>
                  <a:close/>
                  <a:moveTo>
                    <a:pt x="1722" y="246"/>
                  </a:moveTo>
                  <a:lnTo>
                    <a:pt x="1724" y="257"/>
                  </a:lnTo>
                  <a:lnTo>
                    <a:pt x="1725" y="268"/>
                  </a:lnTo>
                  <a:lnTo>
                    <a:pt x="1727" y="278"/>
                  </a:lnTo>
                  <a:lnTo>
                    <a:pt x="1730" y="282"/>
                  </a:lnTo>
                  <a:lnTo>
                    <a:pt x="1731" y="287"/>
                  </a:lnTo>
                  <a:lnTo>
                    <a:pt x="1733" y="292"/>
                  </a:lnTo>
                  <a:lnTo>
                    <a:pt x="1736" y="297"/>
                  </a:lnTo>
                  <a:lnTo>
                    <a:pt x="1741" y="305"/>
                  </a:lnTo>
                  <a:lnTo>
                    <a:pt x="1747" y="314"/>
                  </a:lnTo>
                  <a:lnTo>
                    <a:pt x="1754" y="321"/>
                  </a:lnTo>
                  <a:lnTo>
                    <a:pt x="1761" y="327"/>
                  </a:lnTo>
                  <a:lnTo>
                    <a:pt x="1770" y="333"/>
                  </a:lnTo>
                  <a:lnTo>
                    <a:pt x="1778" y="340"/>
                  </a:lnTo>
                  <a:lnTo>
                    <a:pt x="1787" y="343"/>
                  </a:lnTo>
                  <a:lnTo>
                    <a:pt x="1797" y="347"/>
                  </a:lnTo>
                  <a:lnTo>
                    <a:pt x="1808" y="350"/>
                  </a:lnTo>
                  <a:lnTo>
                    <a:pt x="1817" y="352"/>
                  </a:lnTo>
                  <a:lnTo>
                    <a:pt x="1828" y="352"/>
                  </a:lnTo>
                  <a:lnTo>
                    <a:pt x="1839" y="352"/>
                  </a:lnTo>
                  <a:lnTo>
                    <a:pt x="1850" y="350"/>
                  </a:lnTo>
                  <a:lnTo>
                    <a:pt x="1860" y="347"/>
                  </a:lnTo>
                  <a:lnTo>
                    <a:pt x="1865" y="346"/>
                  </a:lnTo>
                  <a:lnTo>
                    <a:pt x="1870" y="343"/>
                  </a:lnTo>
                  <a:lnTo>
                    <a:pt x="1875" y="342"/>
                  </a:lnTo>
                  <a:lnTo>
                    <a:pt x="1879" y="340"/>
                  </a:lnTo>
                  <a:lnTo>
                    <a:pt x="1888" y="333"/>
                  </a:lnTo>
                  <a:lnTo>
                    <a:pt x="1896" y="327"/>
                  </a:lnTo>
                  <a:lnTo>
                    <a:pt x="1904" y="321"/>
                  </a:lnTo>
                  <a:lnTo>
                    <a:pt x="1910" y="314"/>
                  </a:lnTo>
                  <a:lnTo>
                    <a:pt x="1916" y="305"/>
                  </a:lnTo>
                  <a:lnTo>
                    <a:pt x="1922" y="297"/>
                  </a:lnTo>
                  <a:lnTo>
                    <a:pt x="1927" y="287"/>
                  </a:lnTo>
                  <a:lnTo>
                    <a:pt x="1929" y="278"/>
                  </a:lnTo>
                  <a:lnTo>
                    <a:pt x="1933" y="268"/>
                  </a:lnTo>
                  <a:lnTo>
                    <a:pt x="1934" y="257"/>
                  </a:lnTo>
                  <a:lnTo>
                    <a:pt x="1934" y="246"/>
                  </a:lnTo>
                  <a:lnTo>
                    <a:pt x="1934" y="235"/>
                  </a:lnTo>
                  <a:lnTo>
                    <a:pt x="1933" y="225"/>
                  </a:lnTo>
                  <a:lnTo>
                    <a:pt x="1929" y="214"/>
                  </a:lnTo>
                  <a:lnTo>
                    <a:pt x="1928" y="209"/>
                  </a:lnTo>
                  <a:lnTo>
                    <a:pt x="1927" y="205"/>
                  </a:lnTo>
                  <a:lnTo>
                    <a:pt x="1924" y="201"/>
                  </a:lnTo>
                  <a:lnTo>
                    <a:pt x="1922" y="196"/>
                  </a:lnTo>
                  <a:lnTo>
                    <a:pt x="1916" y="188"/>
                  </a:lnTo>
                  <a:lnTo>
                    <a:pt x="1910" y="179"/>
                  </a:lnTo>
                  <a:lnTo>
                    <a:pt x="1904" y="172"/>
                  </a:lnTo>
                  <a:lnTo>
                    <a:pt x="1896" y="165"/>
                  </a:lnTo>
                  <a:lnTo>
                    <a:pt x="1888" y="158"/>
                  </a:lnTo>
                  <a:lnTo>
                    <a:pt x="1879" y="154"/>
                  </a:lnTo>
                  <a:lnTo>
                    <a:pt x="1870" y="149"/>
                  </a:lnTo>
                  <a:lnTo>
                    <a:pt x="1860" y="145"/>
                  </a:lnTo>
                  <a:lnTo>
                    <a:pt x="1850" y="143"/>
                  </a:lnTo>
                  <a:lnTo>
                    <a:pt x="1839" y="141"/>
                  </a:lnTo>
                  <a:lnTo>
                    <a:pt x="1828" y="140"/>
                  </a:lnTo>
                  <a:lnTo>
                    <a:pt x="1817" y="141"/>
                  </a:lnTo>
                  <a:lnTo>
                    <a:pt x="1808" y="143"/>
                  </a:lnTo>
                  <a:lnTo>
                    <a:pt x="1797" y="145"/>
                  </a:lnTo>
                  <a:lnTo>
                    <a:pt x="1792" y="147"/>
                  </a:lnTo>
                  <a:lnTo>
                    <a:pt x="1787" y="149"/>
                  </a:lnTo>
                  <a:lnTo>
                    <a:pt x="1783" y="151"/>
                  </a:lnTo>
                  <a:lnTo>
                    <a:pt x="1778" y="154"/>
                  </a:lnTo>
                  <a:lnTo>
                    <a:pt x="1770" y="158"/>
                  </a:lnTo>
                  <a:lnTo>
                    <a:pt x="1761" y="165"/>
                  </a:lnTo>
                  <a:lnTo>
                    <a:pt x="1754" y="172"/>
                  </a:lnTo>
                  <a:lnTo>
                    <a:pt x="1747" y="179"/>
                  </a:lnTo>
                  <a:lnTo>
                    <a:pt x="1741" y="188"/>
                  </a:lnTo>
                  <a:lnTo>
                    <a:pt x="1736" y="196"/>
                  </a:lnTo>
                  <a:lnTo>
                    <a:pt x="1731" y="205"/>
                  </a:lnTo>
                  <a:lnTo>
                    <a:pt x="1727" y="214"/>
                  </a:lnTo>
                  <a:lnTo>
                    <a:pt x="1725" y="225"/>
                  </a:lnTo>
                  <a:lnTo>
                    <a:pt x="1724" y="235"/>
                  </a:lnTo>
                  <a:lnTo>
                    <a:pt x="1722" y="246"/>
                  </a:lnTo>
                  <a:close/>
                  <a:moveTo>
                    <a:pt x="2559" y="246"/>
                  </a:moveTo>
                  <a:lnTo>
                    <a:pt x="2561" y="257"/>
                  </a:lnTo>
                  <a:lnTo>
                    <a:pt x="2562" y="268"/>
                  </a:lnTo>
                  <a:lnTo>
                    <a:pt x="2564" y="278"/>
                  </a:lnTo>
                  <a:lnTo>
                    <a:pt x="2567" y="282"/>
                  </a:lnTo>
                  <a:lnTo>
                    <a:pt x="2568" y="287"/>
                  </a:lnTo>
                  <a:lnTo>
                    <a:pt x="2570" y="292"/>
                  </a:lnTo>
                  <a:lnTo>
                    <a:pt x="2573" y="297"/>
                  </a:lnTo>
                  <a:lnTo>
                    <a:pt x="2578" y="305"/>
                  </a:lnTo>
                  <a:lnTo>
                    <a:pt x="2584" y="314"/>
                  </a:lnTo>
                  <a:lnTo>
                    <a:pt x="2591" y="321"/>
                  </a:lnTo>
                  <a:lnTo>
                    <a:pt x="2598" y="327"/>
                  </a:lnTo>
                  <a:lnTo>
                    <a:pt x="2607" y="333"/>
                  </a:lnTo>
                  <a:lnTo>
                    <a:pt x="2615" y="340"/>
                  </a:lnTo>
                  <a:lnTo>
                    <a:pt x="2624" y="343"/>
                  </a:lnTo>
                  <a:lnTo>
                    <a:pt x="2634" y="347"/>
                  </a:lnTo>
                  <a:lnTo>
                    <a:pt x="2645" y="350"/>
                  </a:lnTo>
                  <a:lnTo>
                    <a:pt x="2654" y="352"/>
                  </a:lnTo>
                  <a:lnTo>
                    <a:pt x="2665" y="352"/>
                  </a:lnTo>
                  <a:lnTo>
                    <a:pt x="2676" y="352"/>
                  </a:lnTo>
                  <a:lnTo>
                    <a:pt x="2687" y="350"/>
                  </a:lnTo>
                  <a:lnTo>
                    <a:pt x="2697" y="347"/>
                  </a:lnTo>
                  <a:lnTo>
                    <a:pt x="2702" y="346"/>
                  </a:lnTo>
                  <a:lnTo>
                    <a:pt x="2707" y="343"/>
                  </a:lnTo>
                  <a:lnTo>
                    <a:pt x="2711" y="342"/>
                  </a:lnTo>
                  <a:lnTo>
                    <a:pt x="2716" y="340"/>
                  </a:lnTo>
                  <a:lnTo>
                    <a:pt x="2725" y="333"/>
                  </a:lnTo>
                  <a:lnTo>
                    <a:pt x="2733" y="327"/>
                  </a:lnTo>
                  <a:lnTo>
                    <a:pt x="2741" y="321"/>
                  </a:lnTo>
                  <a:lnTo>
                    <a:pt x="2747" y="314"/>
                  </a:lnTo>
                  <a:lnTo>
                    <a:pt x="2753" y="305"/>
                  </a:lnTo>
                  <a:lnTo>
                    <a:pt x="2759" y="297"/>
                  </a:lnTo>
                  <a:lnTo>
                    <a:pt x="2763" y="287"/>
                  </a:lnTo>
                  <a:lnTo>
                    <a:pt x="2766" y="278"/>
                  </a:lnTo>
                  <a:lnTo>
                    <a:pt x="2770" y="268"/>
                  </a:lnTo>
                  <a:lnTo>
                    <a:pt x="2771" y="257"/>
                  </a:lnTo>
                  <a:lnTo>
                    <a:pt x="2771" y="246"/>
                  </a:lnTo>
                  <a:lnTo>
                    <a:pt x="2771" y="235"/>
                  </a:lnTo>
                  <a:lnTo>
                    <a:pt x="2770" y="225"/>
                  </a:lnTo>
                  <a:lnTo>
                    <a:pt x="2766" y="214"/>
                  </a:lnTo>
                  <a:lnTo>
                    <a:pt x="2765" y="209"/>
                  </a:lnTo>
                  <a:lnTo>
                    <a:pt x="2763" y="205"/>
                  </a:lnTo>
                  <a:lnTo>
                    <a:pt x="2761" y="201"/>
                  </a:lnTo>
                  <a:lnTo>
                    <a:pt x="2759" y="196"/>
                  </a:lnTo>
                  <a:lnTo>
                    <a:pt x="2753" y="188"/>
                  </a:lnTo>
                  <a:lnTo>
                    <a:pt x="2747" y="179"/>
                  </a:lnTo>
                  <a:lnTo>
                    <a:pt x="2741" y="172"/>
                  </a:lnTo>
                  <a:lnTo>
                    <a:pt x="2733" y="165"/>
                  </a:lnTo>
                  <a:lnTo>
                    <a:pt x="2725" y="158"/>
                  </a:lnTo>
                  <a:lnTo>
                    <a:pt x="2716" y="154"/>
                  </a:lnTo>
                  <a:lnTo>
                    <a:pt x="2707" y="149"/>
                  </a:lnTo>
                  <a:lnTo>
                    <a:pt x="2697" y="145"/>
                  </a:lnTo>
                  <a:lnTo>
                    <a:pt x="2687" y="143"/>
                  </a:lnTo>
                  <a:lnTo>
                    <a:pt x="2676" y="141"/>
                  </a:lnTo>
                  <a:lnTo>
                    <a:pt x="2665" y="140"/>
                  </a:lnTo>
                  <a:lnTo>
                    <a:pt x="2654" y="141"/>
                  </a:lnTo>
                  <a:lnTo>
                    <a:pt x="2645" y="143"/>
                  </a:lnTo>
                  <a:lnTo>
                    <a:pt x="2634" y="145"/>
                  </a:lnTo>
                  <a:lnTo>
                    <a:pt x="2629" y="147"/>
                  </a:lnTo>
                  <a:lnTo>
                    <a:pt x="2624" y="149"/>
                  </a:lnTo>
                  <a:lnTo>
                    <a:pt x="2620" y="151"/>
                  </a:lnTo>
                  <a:lnTo>
                    <a:pt x="2615" y="154"/>
                  </a:lnTo>
                  <a:lnTo>
                    <a:pt x="2607" y="158"/>
                  </a:lnTo>
                  <a:lnTo>
                    <a:pt x="2598" y="165"/>
                  </a:lnTo>
                  <a:lnTo>
                    <a:pt x="2591" y="172"/>
                  </a:lnTo>
                  <a:lnTo>
                    <a:pt x="2584" y="179"/>
                  </a:lnTo>
                  <a:lnTo>
                    <a:pt x="2578" y="188"/>
                  </a:lnTo>
                  <a:lnTo>
                    <a:pt x="2573" y="196"/>
                  </a:lnTo>
                  <a:lnTo>
                    <a:pt x="2568" y="205"/>
                  </a:lnTo>
                  <a:lnTo>
                    <a:pt x="2564" y="214"/>
                  </a:lnTo>
                  <a:lnTo>
                    <a:pt x="2562" y="225"/>
                  </a:lnTo>
                  <a:lnTo>
                    <a:pt x="2561" y="235"/>
                  </a:lnTo>
                  <a:lnTo>
                    <a:pt x="2559" y="246"/>
                  </a:lnTo>
                  <a:close/>
                  <a:moveTo>
                    <a:pt x="4248" y="1721"/>
                  </a:moveTo>
                  <a:lnTo>
                    <a:pt x="4237" y="1721"/>
                  </a:lnTo>
                  <a:lnTo>
                    <a:pt x="4226" y="1724"/>
                  </a:lnTo>
                  <a:lnTo>
                    <a:pt x="4216" y="1726"/>
                  </a:lnTo>
                  <a:lnTo>
                    <a:pt x="4211" y="1727"/>
                  </a:lnTo>
                  <a:lnTo>
                    <a:pt x="4206" y="1730"/>
                  </a:lnTo>
                  <a:lnTo>
                    <a:pt x="4202" y="1732"/>
                  </a:lnTo>
                  <a:lnTo>
                    <a:pt x="4198" y="1734"/>
                  </a:lnTo>
                  <a:lnTo>
                    <a:pt x="4188" y="1740"/>
                  </a:lnTo>
                  <a:lnTo>
                    <a:pt x="4181" y="1746"/>
                  </a:lnTo>
                  <a:lnTo>
                    <a:pt x="4172" y="1752"/>
                  </a:lnTo>
                  <a:lnTo>
                    <a:pt x="4166" y="1760"/>
                  </a:lnTo>
                  <a:lnTo>
                    <a:pt x="4160" y="1768"/>
                  </a:lnTo>
                  <a:lnTo>
                    <a:pt x="4154" y="1777"/>
                  </a:lnTo>
                  <a:lnTo>
                    <a:pt x="4151" y="1786"/>
                  </a:lnTo>
                  <a:lnTo>
                    <a:pt x="4147" y="1796"/>
                  </a:lnTo>
                  <a:lnTo>
                    <a:pt x="4144" y="1805"/>
                  </a:lnTo>
                  <a:lnTo>
                    <a:pt x="4142" y="1816"/>
                  </a:lnTo>
                  <a:lnTo>
                    <a:pt x="4142" y="1827"/>
                  </a:lnTo>
                  <a:lnTo>
                    <a:pt x="4142" y="1838"/>
                  </a:lnTo>
                  <a:lnTo>
                    <a:pt x="4144" y="1848"/>
                  </a:lnTo>
                  <a:lnTo>
                    <a:pt x="4147" y="1859"/>
                  </a:lnTo>
                  <a:lnTo>
                    <a:pt x="4148" y="1864"/>
                  </a:lnTo>
                  <a:lnTo>
                    <a:pt x="4151" y="1868"/>
                  </a:lnTo>
                  <a:lnTo>
                    <a:pt x="4152" y="1873"/>
                  </a:lnTo>
                  <a:lnTo>
                    <a:pt x="4154" y="1877"/>
                  </a:lnTo>
                  <a:lnTo>
                    <a:pt x="4160" y="1887"/>
                  </a:lnTo>
                  <a:lnTo>
                    <a:pt x="4166" y="1894"/>
                  </a:lnTo>
                  <a:lnTo>
                    <a:pt x="4172" y="1901"/>
                  </a:lnTo>
                  <a:lnTo>
                    <a:pt x="4181" y="1909"/>
                  </a:lnTo>
                  <a:lnTo>
                    <a:pt x="4188" y="1915"/>
                  </a:lnTo>
                  <a:lnTo>
                    <a:pt x="4198" y="1919"/>
                  </a:lnTo>
                  <a:lnTo>
                    <a:pt x="4206" y="1924"/>
                  </a:lnTo>
                  <a:lnTo>
                    <a:pt x="4216" y="1928"/>
                  </a:lnTo>
                  <a:lnTo>
                    <a:pt x="4226" y="1930"/>
                  </a:lnTo>
                  <a:lnTo>
                    <a:pt x="4237" y="1933"/>
                  </a:lnTo>
                  <a:lnTo>
                    <a:pt x="4248" y="1933"/>
                  </a:lnTo>
                  <a:lnTo>
                    <a:pt x="4259" y="1933"/>
                  </a:lnTo>
                  <a:lnTo>
                    <a:pt x="4269" y="1930"/>
                  </a:lnTo>
                  <a:lnTo>
                    <a:pt x="4279" y="1928"/>
                  </a:lnTo>
                  <a:lnTo>
                    <a:pt x="4284" y="1927"/>
                  </a:lnTo>
                  <a:lnTo>
                    <a:pt x="4289" y="1924"/>
                  </a:lnTo>
                  <a:lnTo>
                    <a:pt x="4294" y="1922"/>
                  </a:lnTo>
                  <a:lnTo>
                    <a:pt x="4298" y="1919"/>
                  </a:lnTo>
                  <a:lnTo>
                    <a:pt x="4307" y="1915"/>
                  </a:lnTo>
                  <a:lnTo>
                    <a:pt x="4315" y="1909"/>
                  </a:lnTo>
                  <a:lnTo>
                    <a:pt x="4322" y="1901"/>
                  </a:lnTo>
                  <a:lnTo>
                    <a:pt x="4329" y="1894"/>
                  </a:lnTo>
                  <a:lnTo>
                    <a:pt x="4335" y="1887"/>
                  </a:lnTo>
                  <a:lnTo>
                    <a:pt x="4340" y="1877"/>
                  </a:lnTo>
                  <a:lnTo>
                    <a:pt x="4345" y="1868"/>
                  </a:lnTo>
                  <a:lnTo>
                    <a:pt x="4349" y="1859"/>
                  </a:lnTo>
                  <a:lnTo>
                    <a:pt x="4351" y="1848"/>
                  </a:lnTo>
                  <a:lnTo>
                    <a:pt x="4354" y="1838"/>
                  </a:lnTo>
                  <a:lnTo>
                    <a:pt x="4354" y="1827"/>
                  </a:lnTo>
                  <a:lnTo>
                    <a:pt x="4354" y="1816"/>
                  </a:lnTo>
                  <a:lnTo>
                    <a:pt x="4351" y="1805"/>
                  </a:lnTo>
                  <a:lnTo>
                    <a:pt x="4349" y="1796"/>
                  </a:lnTo>
                  <a:lnTo>
                    <a:pt x="4348" y="1791"/>
                  </a:lnTo>
                  <a:lnTo>
                    <a:pt x="4345" y="1786"/>
                  </a:lnTo>
                  <a:lnTo>
                    <a:pt x="4343" y="1781"/>
                  </a:lnTo>
                  <a:lnTo>
                    <a:pt x="4340" y="1777"/>
                  </a:lnTo>
                  <a:lnTo>
                    <a:pt x="4335" y="1768"/>
                  </a:lnTo>
                  <a:lnTo>
                    <a:pt x="4329" y="1760"/>
                  </a:lnTo>
                  <a:lnTo>
                    <a:pt x="4322" y="1752"/>
                  </a:lnTo>
                  <a:lnTo>
                    <a:pt x="4315" y="1746"/>
                  </a:lnTo>
                  <a:lnTo>
                    <a:pt x="4307" y="1740"/>
                  </a:lnTo>
                  <a:lnTo>
                    <a:pt x="4298" y="1734"/>
                  </a:lnTo>
                  <a:lnTo>
                    <a:pt x="4289" y="1730"/>
                  </a:lnTo>
                  <a:lnTo>
                    <a:pt x="4279" y="1726"/>
                  </a:lnTo>
                  <a:lnTo>
                    <a:pt x="4269" y="1724"/>
                  </a:lnTo>
                  <a:lnTo>
                    <a:pt x="4259" y="1721"/>
                  </a:lnTo>
                  <a:lnTo>
                    <a:pt x="4248" y="1721"/>
                  </a:lnTo>
                  <a:close/>
                  <a:moveTo>
                    <a:pt x="4013" y="1898"/>
                  </a:moveTo>
                  <a:lnTo>
                    <a:pt x="3574" y="1898"/>
                  </a:lnTo>
                  <a:lnTo>
                    <a:pt x="3574" y="2175"/>
                  </a:lnTo>
                  <a:lnTo>
                    <a:pt x="3878" y="2175"/>
                  </a:lnTo>
                  <a:lnTo>
                    <a:pt x="3885" y="2176"/>
                  </a:lnTo>
                  <a:lnTo>
                    <a:pt x="3893" y="2176"/>
                  </a:lnTo>
                  <a:lnTo>
                    <a:pt x="3899" y="2178"/>
                  </a:lnTo>
                  <a:lnTo>
                    <a:pt x="3905" y="2181"/>
                  </a:lnTo>
                  <a:lnTo>
                    <a:pt x="3911" y="2183"/>
                  </a:lnTo>
                  <a:lnTo>
                    <a:pt x="3917" y="2187"/>
                  </a:lnTo>
                  <a:lnTo>
                    <a:pt x="3923" y="2191"/>
                  </a:lnTo>
                  <a:lnTo>
                    <a:pt x="3928" y="2195"/>
                  </a:lnTo>
                  <a:lnTo>
                    <a:pt x="3932" y="2200"/>
                  </a:lnTo>
                  <a:lnTo>
                    <a:pt x="3936" y="2206"/>
                  </a:lnTo>
                  <a:lnTo>
                    <a:pt x="3940" y="2211"/>
                  </a:lnTo>
                  <a:lnTo>
                    <a:pt x="3943" y="2217"/>
                  </a:lnTo>
                  <a:lnTo>
                    <a:pt x="3945" y="2225"/>
                  </a:lnTo>
                  <a:lnTo>
                    <a:pt x="3946" y="2231"/>
                  </a:lnTo>
                  <a:lnTo>
                    <a:pt x="3947" y="2238"/>
                  </a:lnTo>
                  <a:lnTo>
                    <a:pt x="3949" y="2245"/>
                  </a:lnTo>
                  <a:lnTo>
                    <a:pt x="3947" y="2253"/>
                  </a:lnTo>
                  <a:lnTo>
                    <a:pt x="3946" y="2260"/>
                  </a:lnTo>
                  <a:lnTo>
                    <a:pt x="3945" y="2266"/>
                  </a:lnTo>
                  <a:lnTo>
                    <a:pt x="3943" y="2272"/>
                  </a:lnTo>
                  <a:lnTo>
                    <a:pt x="3940" y="2278"/>
                  </a:lnTo>
                  <a:lnTo>
                    <a:pt x="3936" y="2284"/>
                  </a:lnTo>
                  <a:lnTo>
                    <a:pt x="3932" y="2290"/>
                  </a:lnTo>
                  <a:lnTo>
                    <a:pt x="3928" y="2295"/>
                  </a:lnTo>
                  <a:lnTo>
                    <a:pt x="3923" y="2299"/>
                  </a:lnTo>
                  <a:lnTo>
                    <a:pt x="3917" y="2304"/>
                  </a:lnTo>
                  <a:lnTo>
                    <a:pt x="3911" y="2307"/>
                  </a:lnTo>
                  <a:lnTo>
                    <a:pt x="3905" y="2310"/>
                  </a:lnTo>
                  <a:lnTo>
                    <a:pt x="3899" y="2312"/>
                  </a:lnTo>
                  <a:lnTo>
                    <a:pt x="3893" y="2314"/>
                  </a:lnTo>
                  <a:lnTo>
                    <a:pt x="3885" y="2314"/>
                  </a:lnTo>
                  <a:lnTo>
                    <a:pt x="3878" y="2316"/>
                  </a:lnTo>
                  <a:lnTo>
                    <a:pt x="3574" y="2316"/>
                  </a:lnTo>
                  <a:lnTo>
                    <a:pt x="3574" y="2593"/>
                  </a:lnTo>
                  <a:lnTo>
                    <a:pt x="4013" y="2593"/>
                  </a:lnTo>
                  <a:lnTo>
                    <a:pt x="4019" y="2575"/>
                  </a:lnTo>
                  <a:lnTo>
                    <a:pt x="4023" y="2565"/>
                  </a:lnTo>
                  <a:lnTo>
                    <a:pt x="4028" y="2556"/>
                  </a:lnTo>
                  <a:lnTo>
                    <a:pt x="4036" y="2539"/>
                  </a:lnTo>
                  <a:lnTo>
                    <a:pt x="4047" y="2522"/>
                  </a:lnTo>
                  <a:lnTo>
                    <a:pt x="4058" y="2508"/>
                  </a:lnTo>
                  <a:lnTo>
                    <a:pt x="4071" y="2493"/>
                  </a:lnTo>
                  <a:lnTo>
                    <a:pt x="4085" y="2480"/>
                  </a:lnTo>
                  <a:lnTo>
                    <a:pt x="4099" y="2468"/>
                  </a:lnTo>
                  <a:lnTo>
                    <a:pt x="4116" y="2455"/>
                  </a:lnTo>
                  <a:lnTo>
                    <a:pt x="4132" y="2446"/>
                  </a:lnTo>
                  <a:lnTo>
                    <a:pt x="4141" y="2442"/>
                  </a:lnTo>
                  <a:lnTo>
                    <a:pt x="4151" y="2437"/>
                  </a:lnTo>
                  <a:lnTo>
                    <a:pt x="4169" y="2430"/>
                  </a:lnTo>
                  <a:lnTo>
                    <a:pt x="4187" y="2425"/>
                  </a:lnTo>
                  <a:lnTo>
                    <a:pt x="4206" y="2420"/>
                  </a:lnTo>
                  <a:lnTo>
                    <a:pt x="4217" y="2419"/>
                  </a:lnTo>
                  <a:lnTo>
                    <a:pt x="4227" y="2418"/>
                  </a:lnTo>
                  <a:lnTo>
                    <a:pt x="4248" y="2417"/>
                  </a:lnTo>
                  <a:lnTo>
                    <a:pt x="4260" y="2418"/>
                  </a:lnTo>
                  <a:lnTo>
                    <a:pt x="4273" y="2418"/>
                  </a:lnTo>
                  <a:lnTo>
                    <a:pt x="4286" y="2420"/>
                  </a:lnTo>
                  <a:lnTo>
                    <a:pt x="4298" y="2423"/>
                  </a:lnTo>
                  <a:lnTo>
                    <a:pt x="4310" y="2425"/>
                  </a:lnTo>
                  <a:lnTo>
                    <a:pt x="4321" y="2429"/>
                  </a:lnTo>
                  <a:lnTo>
                    <a:pt x="4333" y="2432"/>
                  </a:lnTo>
                  <a:lnTo>
                    <a:pt x="4344" y="2436"/>
                  </a:lnTo>
                  <a:lnTo>
                    <a:pt x="4355" y="2441"/>
                  </a:lnTo>
                  <a:lnTo>
                    <a:pt x="4365" y="2447"/>
                  </a:lnTo>
                  <a:lnTo>
                    <a:pt x="4376" y="2453"/>
                  </a:lnTo>
                  <a:lnTo>
                    <a:pt x="4385" y="2459"/>
                  </a:lnTo>
                  <a:lnTo>
                    <a:pt x="4395" y="2466"/>
                  </a:lnTo>
                  <a:lnTo>
                    <a:pt x="4405" y="2474"/>
                  </a:lnTo>
                  <a:lnTo>
                    <a:pt x="4422" y="2490"/>
                  </a:lnTo>
                  <a:lnTo>
                    <a:pt x="4430" y="2498"/>
                  </a:lnTo>
                  <a:lnTo>
                    <a:pt x="4438" y="2507"/>
                  </a:lnTo>
                  <a:lnTo>
                    <a:pt x="4445" y="2516"/>
                  </a:lnTo>
                  <a:lnTo>
                    <a:pt x="4452" y="2526"/>
                  </a:lnTo>
                  <a:lnTo>
                    <a:pt x="4458" y="2536"/>
                  </a:lnTo>
                  <a:lnTo>
                    <a:pt x="4464" y="2547"/>
                  </a:lnTo>
                  <a:lnTo>
                    <a:pt x="4469" y="2556"/>
                  </a:lnTo>
                  <a:lnTo>
                    <a:pt x="4475" y="2567"/>
                  </a:lnTo>
                  <a:lnTo>
                    <a:pt x="4479" y="2578"/>
                  </a:lnTo>
                  <a:lnTo>
                    <a:pt x="4483" y="2590"/>
                  </a:lnTo>
                  <a:lnTo>
                    <a:pt x="4486" y="2601"/>
                  </a:lnTo>
                  <a:lnTo>
                    <a:pt x="4489" y="2613"/>
                  </a:lnTo>
                  <a:lnTo>
                    <a:pt x="4491" y="2626"/>
                  </a:lnTo>
                  <a:lnTo>
                    <a:pt x="4492" y="2638"/>
                  </a:lnTo>
                  <a:lnTo>
                    <a:pt x="4494" y="2651"/>
                  </a:lnTo>
                  <a:lnTo>
                    <a:pt x="4494" y="2663"/>
                  </a:lnTo>
                  <a:lnTo>
                    <a:pt x="4494" y="2675"/>
                  </a:lnTo>
                  <a:lnTo>
                    <a:pt x="4492" y="2689"/>
                  </a:lnTo>
                  <a:lnTo>
                    <a:pt x="4491" y="2701"/>
                  </a:lnTo>
                  <a:lnTo>
                    <a:pt x="4489" y="2713"/>
                  </a:lnTo>
                  <a:lnTo>
                    <a:pt x="4486" y="2725"/>
                  </a:lnTo>
                  <a:lnTo>
                    <a:pt x="4483" y="2736"/>
                  </a:lnTo>
                  <a:lnTo>
                    <a:pt x="4479" y="2748"/>
                  </a:lnTo>
                  <a:lnTo>
                    <a:pt x="4475" y="2759"/>
                  </a:lnTo>
                  <a:lnTo>
                    <a:pt x="4469" y="2770"/>
                  </a:lnTo>
                  <a:lnTo>
                    <a:pt x="4464" y="2780"/>
                  </a:lnTo>
                  <a:lnTo>
                    <a:pt x="4458" y="2791"/>
                  </a:lnTo>
                  <a:lnTo>
                    <a:pt x="4452" y="2801"/>
                  </a:lnTo>
                  <a:lnTo>
                    <a:pt x="4445" y="2810"/>
                  </a:lnTo>
                  <a:lnTo>
                    <a:pt x="4438" y="2820"/>
                  </a:lnTo>
                  <a:lnTo>
                    <a:pt x="4422" y="2837"/>
                  </a:lnTo>
                  <a:lnTo>
                    <a:pt x="4413" y="2846"/>
                  </a:lnTo>
                  <a:lnTo>
                    <a:pt x="4405" y="2853"/>
                  </a:lnTo>
                  <a:lnTo>
                    <a:pt x="4395" y="2860"/>
                  </a:lnTo>
                  <a:lnTo>
                    <a:pt x="4385" y="2867"/>
                  </a:lnTo>
                  <a:lnTo>
                    <a:pt x="4376" y="2874"/>
                  </a:lnTo>
                  <a:lnTo>
                    <a:pt x="4365" y="2880"/>
                  </a:lnTo>
                  <a:lnTo>
                    <a:pt x="4355" y="2884"/>
                  </a:lnTo>
                  <a:lnTo>
                    <a:pt x="4344" y="2891"/>
                  </a:lnTo>
                  <a:lnTo>
                    <a:pt x="4333" y="2894"/>
                  </a:lnTo>
                  <a:lnTo>
                    <a:pt x="4321" y="2898"/>
                  </a:lnTo>
                  <a:lnTo>
                    <a:pt x="4310" y="2902"/>
                  </a:lnTo>
                  <a:lnTo>
                    <a:pt x="4298" y="2904"/>
                  </a:lnTo>
                  <a:lnTo>
                    <a:pt x="4286" y="2906"/>
                  </a:lnTo>
                  <a:lnTo>
                    <a:pt x="4273" y="2908"/>
                  </a:lnTo>
                  <a:lnTo>
                    <a:pt x="4260" y="2909"/>
                  </a:lnTo>
                  <a:lnTo>
                    <a:pt x="4248" y="2909"/>
                  </a:lnTo>
                  <a:lnTo>
                    <a:pt x="4227" y="2909"/>
                  </a:lnTo>
                  <a:lnTo>
                    <a:pt x="4206" y="2906"/>
                  </a:lnTo>
                  <a:lnTo>
                    <a:pt x="4197" y="2904"/>
                  </a:lnTo>
                  <a:lnTo>
                    <a:pt x="4187" y="2902"/>
                  </a:lnTo>
                  <a:lnTo>
                    <a:pt x="4177" y="2899"/>
                  </a:lnTo>
                  <a:lnTo>
                    <a:pt x="4169" y="2897"/>
                  </a:lnTo>
                  <a:lnTo>
                    <a:pt x="4159" y="2893"/>
                  </a:lnTo>
                  <a:lnTo>
                    <a:pt x="4151" y="2889"/>
                  </a:lnTo>
                  <a:lnTo>
                    <a:pt x="4132" y="2881"/>
                  </a:lnTo>
                  <a:lnTo>
                    <a:pt x="4124" y="2876"/>
                  </a:lnTo>
                  <a:lnTo>
                    <a:pt x="4116" y="2871"/>
                  </a:lnTo>
                  <a:lnTo>
                    <a:pt x="4101" y="2859"/>
                  </a:lnTo>
                  <a:lnTo>
                    <a:pt x="4092" y="2853"/>
                  </a:lnTo>
                  <a:lnTo>
                    <a:pt x="4085" y="2847"/>
                  </a:lnTo>
                  <a:lnTo>
                    <a:pt x="4071" y="2833"/>
                  </a:lnTo>
                  <a:lnTo>
                    <a:pt x="4064" y="2826"/>
                  </a:lnTo>
                  <a:lnTo>
                    <a:pt x="4058" y="2819"/>
                  </a:lnTo>
                  <a:lnTo>
                    <a:pt x="4052" y="2812"/>
                  </a:lnTo>
                  <a:lnTo>
                    <a:pt x="4047" y="2803"/>
                  </a:lnTo>
                  <a:lnTo>
                    <a:pt x="4041" y="2796"/>
                  </a:lnTo>
                  <a:lnTo>
                    <a:pt x="4036" y="2787"/>
                  </a:lnTo>
                  <a:lnTo>
                    <a:pt x="4031" y="2779"/>
                  </a:lnTo>
                  <a:lnTo>
                    <a:pt x="4028" y="2770"/>
                  </a:lnTo>
                  <a:lnTo>
                    <a:pt x="4019" y="2752"/>
                  </a:lnTo>
                  <a:lnTo>
                    <a:pt x="4013" y="2734"/>
                  </a:lnTo>
                  <a:lnTo>
                    <a:pt x="3574" y="2734"/>
                  </a:lnTo>
                  <a:lnTo>
                    <a:pt x="3574" y="3011"/>
                  </a:lnTo>
                  <a:lnTo>
                    <a:pt x="3878" y="3011"/>
                  </a:lnTo>
                  <a:lnTo>
                    <a:pt x="3885" y="3012"/>
                  </a:lnTo>
                  <a:lnTo>
                    <a:pt x="3893" y="3012"/>
                  </a:lnTo>
                  <a:lnTo>
                    <a:pt x="3899" y="3015"/>
                  </a:lnTo>
                  <a:lnTo>
                    <a:pt x="3905" y="3017"/>
                  </a:lnTo>
                  <a:lnTo>
                    <a:pt x="3911" y="3019"/>
                  </a:lnTo>
                  <a:lnTo>
                    <a:pt x="3917" y="3023"/>
                  </a:lnTo>
                  <a:lnTo>
                    <a:pt x="3923" y="3027"/>
                  </a:lnTo>
                  <a:lnTo>
                    <a:pt x="3928" y="3032"/>
                  </a:lnTo>
                  <a:lnTo>
                    <a:pt x="3932" y="3036"/>
                  </a:lnTo>
                  <a:lnTo>
                    <a:pt x="3936" y="3042"/>
                  </a:lnTo>
                  <a:lnTo>
                    <a:pt x="3940" y="3047"/>
                  </a:lnTo>
                  <a:lnTo>
                    <a:pt x="3943" y="3053"/>
                  </a:lnTo>
                  <a:lnTo>
                    <a:pt x="3945" y="3061"/>
                  </a:lnTo>
                  <a:lnTo>
                    <a:pt x="3946" y="3067"/>
                  </a:lnTo>
                  <a:lnTo>
                    <a:pt x="3947" y="3074"/>
                  </a:lnTo>
                  <a:lnTo>
                    <a:pt x="3949" y="3081"/>
                  </a:lnTo>
                  <a:lnTo>
                    <a:pt x="3947" y="3089"/>
                  </a:lnTo>
                  <a:lnTo>
                    <a:pt x="3946" y="3096"/>
                  </a:lnTo>
                  <a:lnTo>
                    <a:pt x="3945" y="3102"/>
                  </a:lnTo>
                  <a:lnTo>
                    <a:pt x="3943" y="3108"/>
                  </a:lnTo>
                  <a:lnTo>
                    <a:pt x="3940" y="3114"/>
                  </a:lnTo>
                  <a:lnTo>
                    <a:pt x="3936" y="3120"/>
                  </a:lnTo>
                  <a:lnTo>
                    <a:pt x="3932" y="3126"/>
                  </a:lnTo>
                  <a:lnTo>
                    <a:pt x="3928" y="3131"/>
                  </a:lnTo>
                  <a:lnTo>
                    <a:pt x="3923" y="3135"/>
                  </a:lnTo>
                  <a:lnTo>
                    <a:pt x="3917" y="3140"/>
                  </a:lnTo>
                  <a:lnTo>
                    <a:pt x="3911" y="3143"/>
                  </a:lnTo>
                  <a:lnTo>
                    <a:pt x="3905" y="3146"/>
                  </a:lnTo>
                  <a:lnTo>
                    <a:pt x="3899" y="3148"/>
                  </a:lnTo>
                  <a:lnTo>
                    <a:pt x="3893" y="3149"/>
                  </a:lnTo>
                  <a:lnTo>
                    <a:pt x="3885" y="3151"/>
                  </a:lnTo>
                  <a:lnTo>
                    <a:pt x="3878" y="3152"/>
                  </a:lnTo>
                  <a:lnTo>
                    <a:pt x="3574" y="3152"/>
                  </a:lnTo>
                  <a:lnTo>
                    <a:pt x="3574" y="3219"/>
                  </a:lnTo>
                  <a:lnTo>
                    <a:pt x="3573" y="3237"/>
                  </a:lnTo>
                  <a:lnTo>
                    <a:pt x="3571" y="3254"/>
                  </a:lnTo>
                  <a:lnTo>
                    <a:pt x="3569" y="3272"/>
                  </a:lnTo>
                  <a:lnTo>
                    <a:pt x="3567" y="3289"/>
                  </a:lnTo>
                  <a:lnTo>
                    <a:pt x="3562" y="3306"/>
                  </a:lnTo>
                  <a:lnTo>
                    <a:pt x="3558" y="3323"/>
                  </a:lnTo>
                  <a:lnTo>
                    <a:pt x="3552" y="3339"/>
                  </a:lnTo>
                  <a:lnTo>
                    <a:pt x="3546" y="3355"/>
                  </a:lnTo>
                  <a:lnTo>
                    <a:pt x="3539" y="3371"/>
                  </a:lnTo>
                  <a:lnTo>
                    <a:pt x="3531" y="3386"/>
                  </a:lnTo>
                  <a:lnTo>
                    <a:pt x="3523" y="3401"/>
                  </a:lnTo>
                  <a:lnTo>
                    <a:pt x="3513" y="3416"/>
                  </a:lnTo>
                  <a:lnTo>
                    <a:pt x="3503" y="3429"/>
                  </a:lnTo>
                  <a:lnTo>
                    <a:pt x="3492" y="3442"/>
                  </a:lnTo>
                  <a:lnTo>
                    <a:pt x="3481" y="3455"/>
                  </a:lnTo>
                  <a:lnTo>
                    <a:pt x="3471" y="3467"/>
                  </a:lnTo>
                  <a:lnTo>
                    <a:pt x="3458" y="3479"/>
                  </a:lnTo>
                  <a:lnTo>
                    <a:pt x="3445" y="3490"/>
                  </a:lnTo>
                  <a:lnTo>
                    <a:pt x="3432" y="3501"/>
                  </a:lnTo>
                  <a:lnTo>
                    <a:pt x="3418" y="3510"/>
                  </a:lnTo>
                  <a:lnTo>
                    <a:pt x="3404" y="3519"/>
                  </a:lnTo>
                  <a:lnTo>
                    <a:pt x="3389" y="3527"/>
                  </a:lnTo>
                  <a:lnTo>
                    <a:pt x="3374" y="3536"/>
                  </a:lnTo>
                  <a:lnTo>
                    <a:pt x="3359" y="3542"/>
                  </a:lnTo>
                  <a:lnTo>
                    <a:pt x="3343" y="3549"/>
                  </a:lnTo>
                  <a:lnTo>
                    <a:pt x="3326" y="3554"/>
                  </a:lnTo>
                  <a:lnTo>
                    <a:pt x="3309" y="3559"/>
                  </a:lnTo>
                  <a:lnTo>
                    <a:pt x="3292" y="3563"/>
                  </a:lnTo>
                  <a:lnTo>
                    <a:pt x="3275" y="3566"/>
                  </a:lnTo>
                  <a:lnTo>
                    <a:pt x="3258" y="3569"/>
                  </a:lnTo>
                  <a:lnTo>
                    <a:pt x="3239" y="3570"/>
                  </a:lnTo>
                  <a:lnTo>
                    <a:pt x="3221" y="3570"/>
                  </a:lnTo>
                  <a:lnTo>
                    <a:pt x="3154" y="3570"/>
                  </a:lnTo>
                  <a:lnTo>
                    <a:pt x="3154" y="3875"/>
                  </a:lnTo>
                  <a:lnTo>
                    <a:pt x="3154" y="3882"/>
                  </a:lnTo>
                  <a:lnTo>
                    <a:pt x="3153" y="3888"/>
                  </a:lnTo>
                  <a:lnTo>
                    <a:pt x="3151" y="3896"/>
                  </a:lnTo>
                  <a:lnTo>
                    <a:pt x="3148" y="3902"/>
                  </a:lnTo>
                  <a:lnTo>
                    <a:pt x="3146" y="3908"/>
                  </a:lnTo>
                  <a:lnTo>
                    <a:pt x="3142" y="3914"/>
                  </a:lnTo>
                  <a:lnTo>
                    <a:pt x="3138" y="3919"/>
                  </a:lnTo>
                  <a:lnTo>
                    <a:pt x="3134" y="3924"/>
                  </a:lnTo>
                  <a:lnTo>
                    <a:pt x="3129" y="3929"/>
                  </a:lnTo>
                  <a:lnTo>
                    <a:pt x="3124" y="3932"/>
                  </a:lnTo>
                  <a:lnTo>
                    <a:pt x="3118" y="3936"/>
                  </a:lnTo>
                  <a:lnTo>
                    <a:pt x="3112" y="3939"/>
                  </a:lnTo>
                  <a:lnTo>
                    <a:pt x="3104" y="3942"/>
                  </a:lnTo>
                  <a:lnTo>
                    <a:pt x="3098" y="3943"/>
                  </a:lnTo>
                  <a:lnTo>
                    <a:pt x="3091" y="3944"/>
                  </a:lnTo>
                  <a:lnTo>
                    <a:pt x="3084" y="3944"/>
                  </a:lnTo>
                  <a:lnTo>
                    <a:pt x="3076" y="3944"/>
                  </a:lnTo>
                  <a:lnTo>
                    <a:pt x="3070" y="3943"/>
                  </a:lnTo>
                  <a:lnTo>
                    <a:pt x="3063" y="3942"/>
                  </a:lnTo>
                  <a:lnTo>
                    <a:pt x="3057" y="3939"/>
                  </a:lnTo>
                  <a:lnTo>
                    <a:pt x="3051" y="3936"/>
                  </a:lnTo>
                  <a:lnTo>
                    <a:pt x="3045" y="3932"/>
                  </a:lnTo>
                  <a:lnTo>
                    <a:pt x="3040" y="3929"/>
                  </a:lnTo>
                  <a:lnTo>
                    <a:pt x="3034" y="3924"/>
                  </a:lnTo>
                  <a:lnTo>
                    <a:pt x="3030" y="3919"/>
                  </a:lnTo>
                  <a:lnTo>
                    <a:pt x="3025" y="3914"/>
                  </a:lnTo>
                  <a:lnTo>
                    <a:pt x="3022" y="3908"/>
                  </a:lnTo>
                  <a:lnTo>
                    <a:pt x="3019" y="3902"/>
                  </a:lnTo>
                  <a:lnTo>
                    <a:pt x="3017" y="3896"/>
                  </a:lnTo>
                  <a:lnTo>
                    <a:pt x="3016" y="3888"/>
                  </a:lnTo>
                  <a:lnTo>
                    <a:pt x="3014" y="3882"/>
                  </a:lnTo>
                  <a:lnTo>
                    <a:pt x="3014" y="3875"/>
                  </a:lnTo>
                  <a:lnTo>
                    <a:pt x="3014" y="3570"/>
                  </a:lnTo>
                  <a:lnTo>
                    <a:pt x="2736" y="3570"/>
                  </a:lnTo>
                  <a:lnTo>
                    <a:pt x="2736" y="4010"/>
                  </a:lnTo>
                  <a:lnTo>
                    <a:pt x="2746" y="4012"/>
                  </a:lnTo>
                  <a:lnTo>
                    <a:pt x="2754" y="4016"/>
                  </a:lnTo>
                  <a:lnTo>
                    <a:pt x="2764" y="4020"/>
                  </a:lnTo>
                  <a:lnTo>
                    <a:pt x="2772" y="4023"/>
                  </a:lnTo>
                  <a:lnTo>
                    <a:pt x="2789" y="4033"/>
                  </a:lnTo>
                  <a:lnTo>
                    <a:pt x="2806" y="4043"/>
                  </a:lnTo>
                  <a:lnTo>
                    <a:pt x="2822" y="4055"/>
                  </a:lnTo>
                  <a:lnTo>
                    <a:pt x="2836" y="4068"/>
                  </a:lnTo>
                  <a:lnTo>
                    <a:pt x="2850" y="4082"/>
                  </a:lnTo>
                  <a:lnTo>
                    <a:pt x="2862" y="4096"/>
                  </a:lnTo>
                  <a:lnTo>
                    <a:pt x="2873" y="4112"/>
                  </a:lnTo>
                  <a:lnTo>
                    <a:pt x="2883" y="4129"/>
                  </a:lnTo>
                  <a:lnTo>
                    <a:pt x="2888" y="4138"/>
                  </a:lnTo>
                  <a:lnTo>
                    <a:pt x="2892" y="4146"/>
                  </a:lnTo>
                  <a:lnTo>
                    <a:pt x="2899" y="4164"/>
                  </a:lnTo>
                  <a:lnTo>
                    <a:pt x="2905" y="4184"/>
                  </a:lnTo>
                  <a:lnTo>
                    <a:pt x="2909" y="4203"/>
                  </a:lnTo>
                  <a:lnTo>
                    <a:pt x="2910" y="4213"/>
                  </a:lnTo>
                  <a:lnTo>
                    <a:pt x="2911" y="4224"/>
                  </a:lnTo>
                  <a:lnTo>
                    <a:pt x="2912" y="4234"/>
                  </a:lnTo>
                  <a:lnTo>
                    <a:pt x="2912" y="4244"/>
                  </a:lnTo>
                  <a:lnTo>
                    <a:pt x="2911" y="4257"/>
                  </a:lnTo>
                  <a:lnTo>
                    <a:pt x="2911" y="4269"/>
                  </a:lnTo>
                  <a:lnTo>
                    <a:pt x="2909" y="4281"/>
                  </a:lnTo>
                  <a:lnTo>
                    <a:pt x="2907" y="4293"/>
                  </a:lnTo>
                  <a:lnTo>
                    <a:pt x="2904" y="4305"/>
                  </a:lnTo>
                  <a:lnTo>
                    <a:pt x="2901" y="4317"/>
                  </a:lnTo>
                  <a:lnTo>
                    <a:pt x="2896" y="4328"/>
                  </a:lnTo>
                  <a:lnTo>
                    <a:pt x="2893" y="4339"/>
                  </a:lnTo>
                  <a:lnTo>
                    <a:pt x="2888" y="4350"/>
                  </a:lnTo>
                  <a:lnTo>
                    <a:pt x="2882" y="4361"/>
                  </a:lnTo>
                  <a:lnTo>
                    <a:pt x="2876" y="4372"/>
                  </a:lnTo>
                  <a:lnTo>
                    <a:pt x="2870" y="4382"/>
                  </a:lnTo>
                  <a:lnTo>
                    <a:pt x="2862" y="4392"/>
                  </a:lnTo>
                  <a:lnTo>
                    <a:pt x="2855" y="4400"/>
                  </a:lnTo>
                  <a:lnTo>
                    <a:pt x="2839" y="4418"/>
                  </a:lnTo>
                  <a:lnTo>
                    <a:pt x="2831" y="4426"/>
                  </a:lnTo>
                  <a:lnTo>
                    <a:pt x="2822" y="4434"/>
                  </a:lnTo>
                  <a:lnTo>
                    <a:pt x="2812" y="4441"/>
                  </a:lnTo>
                  <a:lnTo>
                    <a:pt x="2803" y="4447"/>
                  </a:lnTo>
                  <a:lnTo>
                    <a:pt x="2793" y="4455"/>
                  </a:lnTo>
                  <a:lnTo>
                    <a:pt x="2783" y="4461"/>
                  </a:lnTo>
                  <a:lnTo>
                    <a:pt x="2772" y="4466"/>
                  </a:lnTo>
                  <a:lnTo>
                    <a:pt x="2761" y="4471"/>
                  </a:lnTo>
                  <a:lnTo>
                    <a:pt x="2750" y="4475"/>
                  </a:lnTo>
                  <a:lnTo>
                    <a:pt x="2738" y="4479"/>
                  </a:lnTo>
                  <a:lnTo>
                    <a:pt x="2727" y="4483"/>
                  </a:lnTo>
                  <a:lnTo>
                    <a:pt x="2715" y="4485"/>
                  </a:lnTo>
                  <a:lnTo>
                    <a:pt x="2703" y="4488"/>
                  </a:lnTo>
                  <a:lnTo>
                    <a:pt x="2691" y="4489"/>
                  </a:lnTo>
                  <a:lnTo>
                    <a:pt x="2679" y="4490"/>
                  </a:lnTo>
                  <a:lnTo>
                    <a:pt x="2665" y="4490"/>
                  </a:lnTo>
                  <a:lnTo>
                    <a:pt x="2653" y="4490"/>
                  </a:lnTo>
                  <a:lnTo>
                    <a:pt x="2641" y="4489"/>
                  </a:lnTo>
                  <a:lnTo>
                    <a:pt x="2628" y="4488"/>
                  </a:lnTo>
                  <a:lnTo>
                    <a:pt x="2617" y="4485"/>
                  </a:lnTo>
                  <a:lnTo>
                    <a:pt x="2604" y="4483"/>
                  </a:lnTo>
                  <a:lnTo>
                    <a:pt x="2592" y="4479"/>
                  </a:lnTo>
                  <a:lnTo>
                    <a:pt x="2581" y="4475"/>
                  </a:lnTo>
                  <a:lnTo>
                    <a:pt x="2570" y="4471"/>
                  </a:lnTo>
                  <a:lnTo>
                    <a:pt x="2559" y="4466"/>
                  </a:lnTo>
                  <a:lnTo>
                    <a:pt x="2548" y="4461"/>
                  </a:lnTo>
                  <a:lnTo>
                    <a:pt x="2538" y="4455"/>
                  </a:lnTo>
                  <a:lnTo>
                    <a:pt x="2528" y="4447"/>
                  </a:lnTo>
                  <a:lnTo>
                    <a:pt x="2518" y="4441"/>
                  </a:lnTo>
                  <a:lnTo>
                    <a:pt x="2510" y="4434"/>
                  </a:lnTo>
                  <a:lnTo>
                    <a:pt x="2491" y="4418"/>
                  </a:lnTo>
                  <a:lnTo>
                    <a:pt x="2483" y="4410"/>
                  </a:lnTo>
                  <a:lnTo>
                    <a:pt x="2475" y="4400"/>
                  </a:lnTo>
                  <a:lnTo>
                    <a:pt x="2468" y="4392"/>
                  </a:lnTo>
                  <a:lnTo>
                    <a:pt x="2461" y="4382"/>
                  </a:lnTo>
                  <a:lnTo>
                    <a:pt x="2455" y="4372"/>
                  </a:lnTo>
                  <a:lnTo>
                    <a:pt x="2449" y="4361"/>
                  </a:lnTo>
                  <a:lnTo>
                    <a:pt x="2444" y="4350"/>
                  </a:lnTo>
                  <a:lnTo>
                    <a:pt x="2439" y="4339"/>
                  </a:lnTo>
                  <a:lnTo>
                    <a:pt x="2434" y="4328"/>
                  </a:lnTo>
                  <a:lnTo>
                    <a:pt x="2430" y="4317"/>
                  </a:lnTo>
                  <a:lnTo>
                    <a:pt x="2427" y="4305"/>
                  </a:lnTo>
                  <a:lnTo>
                    <a:pt x="2424" y="4293"/>
                  </a:lnTo>
                  <a:lnTo>
                    <a:pt x="2422" y="4281"/>
                  </a:lnTo>
                  <a:lnTo>
                    <a:pt x="2421" y="4269"/>
                  </a:lnTo>
                  <a:lnTo>
                    <a:pt x="2420" y="4257"/>
                  </a:lnTo>
                  <a:lnTo>
                    <a:pt x="2420" y="4244"/>
                  </a:lnTo>
                  <a:lnTo>
                    <a:pt x="2420" y="4234"/>
                  </a:lnTo>
                  <a:lnTo>
                    <a:pt x="2420" y="4224"/>
                  </a:lnTo>
                  <a:lnTo>
                    <a:pt x="2423" y="4203"/>
                  </a:lnTo>
                  <a:lnTo>
                    <a:pt x="2424" y="4193"/>
                  </a:lnTo>
                  <a:lnTo>
                    <a:pt x="2427" y="4184"/>
                  </a:lnTo>
                  <a:lnTo>
                    <a:pt x="2429" y="4174"/>
                  </a:lnTo>
                  <a:lnTo>
                    <a:pt x="2433" y="4164"/>
                  </a:lnTo>
                  <a:lnTo>
                    <a:pt x="2440" y="4146"/>
                  </a:lnTo>
                  <a:lnTo>
                    <a:pt x="2449" y="4129"/>
                  </a:lnTo>
                  <a:lnTo>
                    <a:pt x="2454" y="4121"/>
                  </a:lnTo>
                  <a:lnTo>
                    <a:pt x="2458" y="4112"/>
                  </a:lnTo>
                  <a:lnTo>
                    <a:pt x="2469" y="4096"/>
                  </a:lnTo>
                  <a:lnTo>
                    <a:pt x="2475" y="4089"/>
                  </a:lnTo>
                  <a:lnTo>
                    <a:pt x="2482" y="4082"/>
                  </a:lnTo>
                  <a:lnTo>
                    <a:pt x="2495" y="4068"/>
                  </a:lnTo>
                  <a:lnTo>
                    <a:pt x="2502" y="4061"/>
                  </a:lnTo>
                  <a:lnTo>
                    <a:pt x="2510" y="4055"/>
                  </a:lnTo>
                  <a:lnTo>
                    <a:pt x="2517" y="4049"/>
                  </a:lnTo>
                  <a:lnTo>
                    <a:pt x="2525" y="4043"/>
                  </a:lnTo>
                  <a:lnTo>
                    <a:pt x="2533" y="4038"/>
                  </a:lnTo>
                  <a:lnTo>
                    <a:pt x="2541" y="4033"/>
                  </a:lnTo>
                  <a:lnTo>
                    <a:pt x="2550" y="4028"/>
                  </a:lnTo>
                  <a:lnTo>
                    <a:pt x="2558" y="4023"/>
                  </a:lnTo>
                  <a:lnTo>
                    <a:pt x="2576" y="4016"/>
                  </a:lnTo>
                  <a:lnTo>
                    <a:pt x="2596" y="4010"/>
                  </a:lnTo>
                  <a:lnTo>
                    <a:pt x="2596" y="3570"/>
                  </a:lnTo>
                  <a:lnTo>
                    <a:pt x="2317" y="3570"/>
                  </a:lnTo>
                  <a:lnTo>
                    <a:pt x="2317" y="3875"/>
                  </a:lnTo>
                  <a:lnTo>
                    <a:pt x="2317" y="3882"/>
                  </a:lnTo>
                  <a:lnTo>
                    <a:pt x="2316" y="3888"/>
                  </a:lnTo>
                  <a:lnTo>
                    <a:pt x="2314" y="3896"/>
                  </a:lnTo>
                  <a:lnTo>
                    <a:pt x="2311" y="3902"/>
                  </a:lnTo>
                  <a:lnTo>
                    <a:pt x="2309" y="3908"/>
                  </a:lnTo>
                  <a:lnTo>
                    <a:pt x="2305" y="3914"/>
                  </a:lnTo>
                  <a:lnTo>
                    <a:pt x="2302" y="3919"/>
                  </a:lnTo>
                  <a:lnTo>
                    <a:pt x="2297" y="3924"/>
                  </a:lnTo>
                  <a:lnTo>
                    <a:pt x="2292" y="3929"/>
                  </a:lnTo>
                  <a:lnTo>
                    <a:pt x="2287" y="3932"/>
                  </a:lnTo>
                  <a:lnTo>
                    <a:pt x="2281" y="3936"/>
                  </a:lnTo>
                  <a:lnTo>
                    <a:pt x="2275" y="3939"/>
                  </a:lnTo>
                  <a:lnTo>
                    <a:pt x="2267" y="3942"/>
                  </a:lnTo>
                  <a:lnTo>
                    <a:pt x="2261" y="3943"/>
                  </a:lnTo>
                  <a:lnTo>
                    <a:pt x="2254" y="3944"/>
                  </a:lnTo>
                  <a:lnTo>
                    <a:pt x="2247" y="3944"/>
                  </a:lnTo>
                  <a:lnTo>
                    <a:pt x="2239" y="3944"/>
                  </a:lnTo>
                  <a:lnTo>
                    <a:pt x="2233" y="3943"/>
                  </a:lnTo>
                  <a:lnTo>
                    <a:pt x="2226" y="3942"/>
                  </a:lnTo>
                  <a:lnTo>
                    <a:pt x="2220" y="3939"/>
                  </a:lnTo>
                  <a:lnTo>
                    <a:pt x="2214" y="3936"/>
                  </a:lnTo>
                  <a:lnTo>
                    <a:pt x="2208" y="3932"/>
                  </a:lnTo>
                  <a:lnTo>
                    <a:pt x="2203" y="3929"/>
                  </a:lnTo>
                  <a:lnTo>
                    <a:pt x="2197" y="3924"/>
                  </a:lnTo>
                  <a:lnTo>
                    <a:pt x="2193" y="3919"/>
                  </a:lnTo>
                  <a:lnTo>
                    <a:pt x="2188" y="3914"/>
                  </a:lnTo>
                  <a:lnTo>
                    <a:pt x="2186" y="3908"/>
                  </a:lnTo>
                  <a:lnTo>
                    <a:pt x="2182" y="3902"/>
                  </a:lnTo>
                  <a:lnTo>
                    <a:pt x="2180" y="3896"/>
                  </a:lnTo>
                  <a:lnTo>
                    <a:pt x="2179" y="3888"/>
                  </a:lnTo>
                  <a:lnTo>
                    <a:pt x="2177" y="3882"/>
                  </a:lnTo>
                  <a:lnTo>
                    <a:pt x="2177" y="3875"/>
                  </a:lnTo>
                  <a:lnTo>
                    <a:pt x="2177" y="3570"/>
                  </a:lnTo>
                  <a:lnTo>
                    <a:pt x="1899" y="3570"/>
                  </a:lnTo>
                  <a:lnTo>
                    <a:pt x="1899" y="4010"/>
                  </a:lnTo>
                  <a:lnTo>
                    <a:pt x="1909" y="4012"/>
                  </a:lnTo>
                  <a:lnTo>
                    <a:pt x="1917" y="4016"/>
                  </a:lnTo>
                  <a:lnTo>
                    <a:pt x="1927" y="4020"/>
                  </a:lnTo>
                  <a:lnTo>
                    <a:pt x="1935" y="4023"/>
                  </a:lnTo>
                  <a:lnTo>
                    <a:pt x="1952" y="4033"/>
                  </a:lnTo>
                  <a:lnTo>
                    <a:pt x="1969" y="4043"/>
                  </a:lnTo>
                  <a:lnTo>
                    <a:pt x="1985" y="4055"/>
                  </a:lnTo>
                  <a:lnTo>
                    <a:pt x="2000" y="4068"/>
                  </a:lnTo>
                  <a:lnTo>
                    <a:pt x="2013" y="4082"/>
                  </a:lnTo>
                  <a:lnTo>
                    <a:pt x="2025" y="4096"/>
                  </a:lnTo>
                  <a:lnTo>
                    <a:pt x="2036" y="4112"/>
                  </a:lnTo>
                  <a:lnTo>
                    <a:pt x="2046" y="4129"/>
                  </a:lnTo>
                  <a:lnTo>
                    <a:pt x="2051" y="4138"/>
                  </a:lnTo>
                  <a:lnTo>
                    <a:pt x="2055" y="4146"/>
                  </a:lnTo>
                  <a:lnTo>
                    <a:pt x="2062" y="4164"/>
                  </a:lnTo>
                  <a:lnTo>
                    <a:pt x="2068" y="4184"/>
                  </a:lnTo>
                  <a:lnTo>
                    <a:pt x="2072" y="4203"/>
                  </a:lnTo>
                  <a:lnTo>
                    <a:pt x="2073" y="4213"/>
                  </a:lnTo>
                  <a:lnTo>
                    <a:pt x="2074" y="4224"/>
                  </a:lnTo>
                  <a:lnTo>
                    <a:pt x="2075" y="4234"/>
                  </a:lnTo>
                  <a:lnTo>
                    <a:pt x="2075" y="4244"/>
                  </a:lnTo>
                  <a:lnTo>
                    <a:pt x="2075" y="4257"/>
                  </a:lnTo>
                  <a:lnTo>
                    <a:pt x="2074" y="4269"/>
                  </a:lnTo>
                  <a:lnTo>
                    <a:pt x="2072" y="4281"/>
                  </a:lnTo>
                  <a:lnTo>
                    <a:pt x="2070" y="4293"/>
                  </a:lnTo>
                  <a:lnTo>
                    <a:pt x="2067" y="4305"/>
                  </a:lnTo>
                  <a:lnTo>
                    <a:pt x="2064" y="4317"/>
                  </a:lnTo>
                  <a:lnTo>
                    <a:pt x="2061" y="4328"/>
                  </a:lnTo>
                  <a:lnTo>
                    <a:pt x="2056" y="4339"/>
                  </a:lnTo>
                  <a:lnTo>
                    <a:pt x="2051" y="4350"/>
                  </a:lnTo>
                  <a:lnTo>
                    <a:pt x="2045" y="4361"/>
                  </a:lnTo>
                  <a:lnTo>
                    <a:pt x="2039" y="4372"/>
                  </a:lnTo>
                  <a:lnTo>
                    <a:pt x="2033" y="4382"/>
                  </a:lnTo>
                  <a:lnTo>
                    <a:pt x="2027" y="4392"/>
                  </a:lnTo>
                  <a:lnTo>
                    <a:pt x="2019" y="4400"/>
                  </a:lnTo>
                  <a:lnTo>
                    <a:pt x="2002" y="4418"/>
                  </a:lnTo>
                  <a:lnTo>
                    <a:pt x="1994" y="4426"/>
                  </a:lnTo>
                  <a:lnTo>
                    <a:pt x="1985" y="4434"/>
                  </a:lnTo>
                  <a:lnTo>
                    <a:pt x="1976" y="4441"/>
                  </a:lnTo>
                  <a:lnTo>
                    <a:pt x="1966" y="4447"/>
                  </a:lnTo>
                  <a:lnTo>
                    <a:pt x="1956" y="4455"/>
                  </a:lnTo>
                  <a:lnTo>
                    <a:pt x="1946" y="4461"/>
                  </a:lnTo>
                  <a:lnTo>
                    <a:pt x="1935" y="4466"/>
                  </a:lnTo>
                  <a:lnTo>
                    <a:pt x="1924" y="4471"/>
                  </a:lnTo>
                  <a:lnTo>
                    <a:pt x="1913" y="4475"/>
                  </a:lnTo>
                  <a:lnTo>
                    <a:pt x="1901" y="4479"/>
                  </a:lnTo>
                  <a:lnTo>
                    <a:pt x="1890" y="4483"/>
                  </a:lnTo>
                  <a:lnTo>
                    <a:pt x="1878" y="4485"/>
                  </a:lnTo>
                  <a:lnTo>
                    <a:pt x="1866" y="4488"/>
                  </a:lnTo>
                  <a:lnTo>
                    <a:pt x="1854" y="4489"/>
                  </a:lnTo>
                  <a:lnTo>
                    <a:pt x="1842" y="4490"/>
                  </a:lnTo>
                  <a:lnTo>
                    <a:pt x="1828" y="4490"/>
                  </a:lnTo>
                  <a:lnTo>
                    <a:pt x="1816" y="4490"/>
                  </a:lnTo>
                  <a:lnTo>
                    <a:pt x="1804" y="4489"/>
                  </a:lnTo>
                  <a:lnTo>
                    <a:pt x="1792" y="4488"/>
                  </a:lnTo>
                  <a:lnTo>
                    <a:pt x="1780" y="4485"/>
                  </a:lnTo>
                  <a:lnTo>
                    <a:pt x="1768" y="4483"/>
                  </a:lnTo>
                  <a:lnTo>
                    <a:pt x="1755" y="4479"/>
                  </a:lnTo>
                  <a:lnTo>
                    <a:pt x="1744" y="4475"/>
                  </a:lnTo>
                  <a:lnTo>
                    <a:pt x="1733" y="4471"/>
                  </a:lnTo>
                  <a:lnTo>
                    <a:pt x="1722" y="4466"/>
                  </a:lnTo>
                  <a:lnTo>
                    <a:pt x="1712" y="4461"/>
                  </a:lnTo>
                  <a:lnTo>
                    <a:pt x="1701" y="4455"/>
                  </a:lnTo>
                  <a:lnTo>
                    <a:pt x="1691" y="4447"/>
                  </a:lnTo>
                  <a:lnTo>
                    <a:pt x="1681" y="4441"/>
                  </a:lnTo>
                  <a:lnTo>
                    <a:pt x="1673" y="4434"/>
                  </a:lnTo>
                  <a:lnTo>
                    <a:pt x="1654" y="4418"/>
                  </a:lnTo>
                  <a:lnTo>
                    <a:pt x="1646" y="4410"/>
                  </a:lnTo>
                  <a:lnTo>
                    <a:pt x="1639" y="4400"/>
                  </a:lnTo>
                  <a:lnTo>
                    <a:pt x="1631" y="4392"/>
                  </a:lnTo>
                  <a:lnTo>
                    <a:pt x="1624" y="4382"/>
                  </a:lnTo>
                  <a:lnTo>
                    <a:pt x="1618" y="4372"/>
                  </a:lnTo>
                  <a:lnTo>
                    <a:pt x="1612" y="4361"/>
                  </a:lnTo>
                  <a:lnTo>
                    <a:pt x="1607" y="4350"/>
                  </a:lnTo>
                  <a:lnTo>
                    <a:pt x="1602" y="4339"/>
                  </a:lnTo>
                  <a:lnTo>
                    <a:pt x="1597" y="4328"/>
                  </a:lnTo>
                  <a:lnTo>
                    <a:pt x="1594" y="4317"/>
                  </a:lnTo>
                  <a:lnTo>
                    <a:pt x="1590" y="4305"/>
                  </a:lnTo>
                  <a:lnTo>
                    <a:pt x="1587" y="4293"/>
                  </a:lnTo>
                  <a:lnTo>
                    <a:pt x="1585" y="4281"/>
                  </a:lnTo>
                  <a:lnTo>
                    <a:pt x="1584" y="4269"/>
                  </a:lnTo>
                  <a:lnTo>
                    <a:pt x="1583" y="4257"/>
                  </a:lnTo>
                  <a:lnTo>
                    <a:pt x="1583" y="4244"/>
                  </a:lnTo>
                  <a:lnTo>
                    <a:pt x="1583" y="4234"/>
                  </a:lnTo>
                  <a:lnTo>
                    <a:pt x="1583" y="4224"/>
                  </a:lnTo>
                  <a:lnTo>
                    <a:pt x="1586" y="4203"/>
                  </a:lnTo>
                  <a:lnTo>
                    <a:pt x="1587" y="4193"/>
                  </a:lnTo>
                  <a:lnTo>
                    <a:pt x="1590" y="4184"/>
                  </a:lnTo>
                  <a:lnTo>
                    <a:pt x="1592" y="4174"/>
                  </a:lnTo>
                  <a:lnTo>
                    <a:pt x="1596" y="4164"/>
                  </a:lnTo>
                  <a:lnTo>
                    <a:pt x="1603" y="4146"/>
                  </a:lnTo>
                  <a:lnTo>
                    <a:pt x="1612" y="4129"/>
                  </a:lnTo>
                  <a:lnTo>
                    <a:pt x="1617" y="4121"/>
                  </a:lnTo>
                  <a:lnTo>
                    <a:pt x="1622" y="4112"/>
                  </a:lnTo>
                  <a:lnTo>
                    <a:pt x="1632" y="4096"/>
                  </a:lnTo>
                  <a:lnTo>
                    <a:pt x="1639" y="4089"/>
                  </a:lnTo>
                  <a:lnTo>
                    <a:pt x="1645" y="4082"/>
                  </a:lnTo>
                  <a:lnTo>
                    <a:pt x="1658" y="4068"/>
                  </a:lnTo>
                  <a:lnTo>
                    <a:pt x="1665" y="4061"/>
                  </a:lnTo>
                  <a:lnTo>
                    <a:pt x="1673" y="4055"/>
                  </a:lnTo>
                  <a:lnTo>
                    <a:pt x="1680" y="4049"/>
                  </a:lnTo>
                  <a:lnTo>
                    <a:pt x="1688" y="4043"/>
                  </a:lnTo>
                  <a:lnTo>
                    <a:pt x="1696" y="4038"/>
                  </a:lnTo>
                  <a:lnTo>
                    <a:pt x="1704" y="4033"/>
                  </a:lnTo>
                  <a:lnTo>
                    <a:pt x="1713" y="4028"/>
                  </a:lnTo>
                  <a:lnTo>
                    <a:pt x="1721" y="4023"/>
                  </a:lnTo>
                  <a:lnTo>
                    <a:pt x="1740" y="4016"/>
                  </a:lnTo>
                  <a:lnTo>
                    <a:pt x="1749" y="4012"/>
                  </a:lnTo>
                  <a:lnTo>
                    <a:pt x="1759" y="4010"/>
                  </a:lnTo>
                  <a:lnTo>
                    <a:pt x="1759" y="3570"/>
                  </a:lnTo>
                  <a:lnTo>
                    <a:pt x="1480" y="3570"/>
                  </a:lnTo>
                  <a:lnTo>
                    <a:pt x="1480" y="3875"/>
                  </a:lnTo>
                  <a:lnTo>
                    <a:pt x="1480" y="3882"/>
                  </a:lnTo>
                  <a:lnTo>
                    <a:pt x="1479" y="3888"/>
                  </a:lnTo>
                  <a:lnTo>
                    <a:pt x="1477" y="3896"/>
                  </a:lnTo>
                  <a:lnTo>
                    <a:pt x="1474" y="3902"/>
                  </a:lnTo>
                  <a:lnTo>
                    <a:pt x="1472" y="3908"/>
                  </a:lnTo>
                  <a:lnTo>
                    <a:pt x="1468" y="3914"/>
                  </a:lnTo>
                  <a:lnTo>
                    <a:pt x="1465" y="3919"/>
                  </a:lnTo>
                  <a:lnTo>
                    <a:pt x="1460" y="3924"/>
                  </a:lnTo>
                  <a:lnTo>
                    <a:pt x="1455" y="3929"/>
                  </a:lnTo>
                  <a:lnTo>
                    <a:pt x="1450" y="3932"/>
                  </a:lnTo>
                  <a:lnTo>
                    <a:pt x="1444" y="3936"/>
                  </a:lnTo>
                  <a:lnTo>
                    <a:pt x="1438" y="3939"/>
                  </a:lnTo>
                  <a:lnTo>
                    <a:pt x="1431" y="3942"/>
                  </a:lnTo>
                  <a:lnTo>
                    <a:pt x="1424" y="3943"/>
                  </a:lnTo>
                  <a:lnTo>
                    <a:pt x="1417" y="3944"/>
                  </a:lnTo>
                  <a:lnTo>
                    <a:pt x="1410" y="3944"/>
                  </a:lnTo>
                  <a:lnTo>
                    <a:pt x="1403" y="3944"/>
                  </a:lnTo>
                  <a:lnTo>
                    <a:pt x="1396" y="3943"/>
                  </a:lnTo>
                  <a:lnTo>
                    <a:pt x="1389" y="3942"/>
                  </a:lnTo>
                  <a:lnTo>
                    <a:pt x="1383" y="3939"/>
                  </a:lnTo>
                  <a:lnTo>
                    <a:pt x="1377" y="3936"/>
                  </a:lnTo>
                  <a:lnTo>
                    <a:pt x="1371" y="3932"/>
                  </a:lnTo>
                  <a:lnTo>
                    <a:pt x="1366" y="3929"/>
                  </a:lnTo>
                  <a:lnTo>
                    <a:pt x="1360" y="3924"/>
                  </a:lnTo>
                  <a:lnTo>
                    <a:pt x="1356" y="3919"/>
                  </a:lnTo>
                  <a:lnTo>
                    <a:pt x="1351" y="3914"/>
                  </a:lnTo>
                  <a:lnTo>
                    <a:pt x="1349" y="3908"/>
                  </a:lnTo>
                  <a:lnTo>
                    <a:pt x="1345" y="3902"/>
                  </a:lnTo>
                  <a:lnTo>
                    <a:pt x="1343" y="3896"/>
                  </a:lnTo>
                  <a:lnTo>
                    <a:pt x="1342" y="3888"/>
                  </a:lnTo>
                  <a:lnTo>
                    <a:pt x="1341" y="3882"/>
                  </a:lnTo>
                  <a:lnTo>
                    <a:pt x="1341" y="3875"/>
                  </a:lnTo>
                  <a:lnTo>
                    <a:pt x="1341" y="3570"/>
                  </a:lnTo>
                  <a:lnTo>
                    <a:pt x="1272" y="3570"/>
                  </a:lnTo>
                  <a:lnTo>
                    <a:pt x="1255" y="3570"/>
                  </a:lnTo>
                  <a:lnTo>
                    <a:pt x="1237" y="3569"/>
                  </a:lnTo>
                  <a:lnTo>
                    <a:pt x="1219" y="3566"/>
                  </a:lnTo>
                  <a:lnTo>
                    <a:pt x="1202" y="3563"/>
                  </a:lnTo>
                  <a:lnTo>
                    <a:pt x="1185" y="3559"/>
                  </a:lnTo>
                  <a:lnTo>
                    <a:pt x="1168" y="3554"/>
                  </a:lnTo>
                  <a:lnTo>
                    <a:pt x="1152" y="3549"/>
                  </a:lnTo>
                  <a:lnTo>
                    <a:pt x="1136" y="3542"/>
                  </a:lnTo>
                  <a:lnTo>
                    <a:pt x="1120" y="3536"/>
                  </a:lnTo>
                  <a:lnTo>
                    <a:pt x="1106" y="3527"/>
                  </a:lnTo>
                  <a:lnTo>
                    <a:pt x="1090" y="3519"/>
                  </a:lnTo>
                  <a:lnTo>
                    <a:pt x="1077" y="3510"/>
                  </a:lnTo>
                  <a:lnTo>
                    <a:pt x="1062" y="3501"/>
                  </a:lnTo>
                  <a:lnTo>
                    <a:pt x="1049" y="3490"/>
                  </a:lnTo>
                  <a:lnTo>
                    <a:pt x="1036" y="3479"/>
                  </a:lnTo>
                  <a:lnTo>
                    <a:pt x="1024" y="3467"/>
                  </a:lnTo>
                  <a:lnTo>
                    <a:pt x="1012" y="3455"/>
                  </a:lnTo>
                  <a:lnTo>
                    <a:pt x="1001" y="3442"/>
                  </a:lnTo>
                  <a:lnTo>
                    <a:pt x="991" y="3429"/>
                  </a:lnTo>
                  <a:lnTo>
                    <a:pt x="982" y="3416"/>
                  </a:lnTo>
                  <a:lnTo>
                    <a:pt x="972" y="3401"/>
                  </a:lnTo>
                  <a:lnTo>
                    <a:pt x="963" y="3386"/>
                  </a:lnTo>
                  <a:lnTo>
                    <a:pt x="956" y="3371"/>
                  </a:lnTo>
                  <a:lnTo>
                    <a:pt x="949" y="3355"/>
                  </a:lnTo>
                  <a:lnTo>
                    <a:pt x="943" y="3339"/>
                  </a:lnTo>
                  <a:lnTo>
                    <a:pt x="937" y="3323"/>
                  </a:lnTo>
                  <a:lnTo>
                    <a:pt x="932" y="3306"/>
                  </a:lnTo>
                  <a:lnTo>
                    <a:pt x="928" y="3289"/>
                  </a:lnTo>
                  <a:lnTo>
                    <a:pt x="925" y="3272"/>
                  </a:lnTo>
                  <a:lnTo>
                    <a:pt x="923" y="3254"/>
                  </a:lnTo>
                  <a:lnTo>
                    <a:pt x="921" y="3237"/>
                  </a:lnTo>
                  <a:lnTo>
                    <a:pt x="921" y="3219"/>
                  </a:lnTo>
                  <a:lnTo>
                    <a:pt x="921" y="3152"/>
                  </a:lnTo>
                  <a:lnTo>
                    <a:pt x="617" y="3152"/>
                  </a:lnTo>
                  <a:lnTo>
                    <a:pt x="609" y="3151"/>
                  </a:lnTo>
                  <a:lnTo>
                    <a:pt x="602" y="3149"/>
                  </a:lnTo>
                  <a:lnTo>
                    <a:pt x="595" y="3148"/>
                  </a:lnTo>
                  <a:lnTo>
                    <a:pt x="589" y="3146"/>
                  </a:lnTo>
                  <a:lnTo>
                    <a:pt x="583" y="3143"/>
                  </a:lnTo>
                  <a:lnTo>
                    <a:pt x="577" y="3140"/>
                  </a:lnTo>
                  <a:lnTo>
                    <a:pt x="572" y="3135"/>
                  </a:lnTo>
                  <a:lnTo>
                    <a:pt x="567" y="3131"/>
                  </a:lnTo>
                  <a:lnTo>
                    <a:pt x="562" y="3126"/>
                  </a:lnTo>
                  <a:lnTo>
                    <a:pt x="558" y="3120"/>
                  </a:lnTo>
                  <a:lnTo>
                    <a:pt x="555" y="3114"/>
                  </a:lnTo>
                  <a:lnTo>
                    <a:pt x="551" y="3108"/>
                  </a:lnTo>
                  <a:lnTo>
                    <a:pt x="549" y="3102"/>
                  </a:lnTo>
                  <a:lnTo>
                    <a:pt x="547" y="3096"/>
                  </a:lnTo>
                  <a:lnTo>
                    <a:pt x="546" y="3089"/>
                  </a:lnTo>
                  <a:lnTo>
                    <a:pt x="546" y="3081"/>
                  </a:lnTo>
                  <a:lnTo>
                    <a:pt x="546" y="3074"/>
                  </a:lnTo>
                  <a:lnTo>
                    <a:pt x="547" y="3067"/>
                  </a:lnTo>
                  <a:lnTo>
                    <a:pt x="549" y="3061"/>
                  </a:lnTo>
                  <a:lnTo>
                    <a:pt x="551" y="3053"/>
                  </a:lnTo>
                  <a:lnTo>
                    <a:pt x="555" y="3047"/>
                  </a:lnTo>
                  <a:lnTo>
                    <a:pt x="558" y="3042"/>
                  </a:lnTo>
                  <a:lnTo>
                    <a:pt x="562" y="3036"/>
                  </a:lnTo>
                  <a:lnTo>
                    <a:pt x="567" y="3032"/>
                  </a:lnTo>
                  <a:lnTo>
                    <a:pt x="572" y="3027"/>
                  </a:lnTo>
                  <a:lnTo>
                    <a:pt x="577" y="3023"/>
                  </a:lnTo>
                  <a:lnTo>
                    <a:pt x="583" y="3019"/>
                  </a:lnTo>
                  <a:lnTo>
                    <a:pt x="589" y="3017"/>
                  </a:lnTo>
                  <a:lnTo>
                    <a:pt x="595" y="3015"/>
                  </a:lnTo>
                  <a:lnTo>
                    <a:pt x="602" y="3012"/>
                  </a:lnTo>
                  <a:lnTo>
                    <a:pt x="609" y="3012"/>
                  </a:lnTo>
                  <a:lnTo>
                    <a:pt x="617" y="3011"/>
                  </a:lnTo>
                  <a:lnTo>
                    <a:pt x="921" y="3011"/>
                  </a:lnTo>
                  <a:lnTo>
                    <a:pt x="921" y="2734"/>
                  </a:lnTo>
                  <a:lnTo>
                    <a:pt x="482" y="2734"/>
                  </a:lnTo>
                  <a:lnTo>
                    <a:pt x="478" y="2742"/>
                  </a:lnTo>
                  <a:lnTo>
                    <a:pt x="474" y="2752"/>
                  </a:lnTo>
                  <a:lnTo>
                    <a:pt x="471" y="2762"/>
                  </a:lnTo>
                  <a:lnTo>
                    <a:pt x="467" y="2770"/>
                  </a:lnTo>
                  <a:lnTo>
                    <a:pt x="457" y="2787"/>
                  </a:lnTo>
                  <a:lnTo>
                    <a:pt x="448" y="2803"/>
                  </a:lnTo>
                  <a:lnTo>
                    <a:pt x="435" y="2819"/>
                  </a:lnTo>
                  <a:lnTo>
                    <a:pt x="423" y="2833"/>
                  </a:lnTo>
                  <a:lnTo>
                    <a:pt x="409" y="2847"/>
                  </a:lnTo>
                  <a:lnTo>
                    <a:pt x="394" y="2859"/>
                  </a:lnTo>
                  <a:lnTo>
                    <a:pt x="378" y="2871"/>
                  </a:lnTo>
                  <a:lnTo>
                    <a:pt x="361" y="2881"/>
                  </a:lnTo>
                  <a:lnTo>
                    <a:pt x="353" y="2884"/>
                  </a:lnTo>
                  <a:lnTo>
                    <a:pt x="344" y="2889"/>
                  </a:lnTo>
                  <a:lnTo>
                    <a:pt x="326" y="2897"/>
                  </a:lnTo>
                  <a:lnTo>
                    <a:pt x="307" y="2902"/>
                  </a:lnTo>
                  <a:lnTo>
                    <a:pt x="287" y="2906"/>
                  </a:lnTo>
                  <a:lnTo>
                    <a:pt x="277" y="2908"/>
                  </a:lnTo>
                  <a:lnTo>
                    <a:pt x="268" y="2909"/>
                  </a:lnTo>
                  <a:lnTo>
                    <a:pt x="247" y="2909"/>
                  </a:lnTo>
                  <a:lnTo>
                    <a:pt x="234" y="2909"/>
                  </a:lnTo>
                  <a:lnTo>
                    <a:pt x="221" y="2908"/>
                  </a:lnTo>
                  <a:lnTo>
                    <a:pt x="209" y="2906"/>
                  </a:lnTo>
                  <a:lnTo>
                    <a:pt x="197" y="2904"/>
                  </a:lnTo>
                  <a:lnTo>
                    <a:pt x="185" y="2902"/>
                  </a:lnTo>
                  <a:lnTo>
                    <a:pt x="173" y="2898"/>
                  </a:lnTo>
                  <a:lnTo>
                    <a:pt x="162" y="2894"/>
                  </a:lnTo>
                  <a:lnTo>
                    <a:pt x="151" y="2891"/>
                  </a:lnTo>
                  <a:lnTo>
                    <a:pt x="140" y="2884"/>
                  </a:lnTo>
                  <a:lnTo>
                    <a:pt x="129" y="2880"/>
                  </a:lnTo>
                  <a:lnTo>
                    <a:pt x="119" y="2874"/>
                  </a:lnTo>
                  <a:lnTo>
                    <a:pt x="108" y="2867"/>
                  </a:lnTo>
                  <a:lnTo>
                    <a:pt x="100" y="2860"/>
                  </a:lnTo>
                  <a:lnTo>
                    <a:pt x="90" y="2853"/>
                  </a:lnTo>
                  <a:lnTo>
                    <a:pt x="72" y="2837"/>
                  </a:lnTo>
                  <a:lnTo>
                    <a:pt x="64" y="2829"/>
                  </a:lnTo>
                  <a:lnTo>
                    <a:pt x="56" y="2820"/>
                  </a:lnTo>
                  <a:lnTo>
                    <a:pt x="49" y="2810"/>
                  </a:lnTo>
                  <a:lnTo>
                    <a:pt x="43" y="2801"/>
                  </a:lnTo>
                  <a:lnTo>
                    <a:pt x="35" y="2791"/>
                  </a:lnTo>
                  <a:lnTo>
                    <a:pt x="30" y="2780"/>
                  </a:lnTo>
                  <a:lnTo>
                    <a:pt x="24" y="2770"/>
                  </a:lnTo>
                  <a:lnTo>
                    <a:pt x="19" y="2759"/>
                  </a:lnTo>
                  <a:lnTo>
                    <a:pt x="15" y="2748"/>
                  </a:lnTo>
                  <a:lnTo>
                    <a:pt x="11" y="2736"/>
                  </a:lnTo>
                  <a:lnTo>
                    <a:pt x="9" y="2725"/>
                  </a:lnTo>
                  <a:lnTo>
                    <a:pt x="5" y="2713"/>
                  </a:lnTo>
                  <a:lnTo>
                    <a:pt x="2" y="2701"/>
                  </a:lnTo>
                  <a:lnTo>
                    <a:pt x="1" y="2689"/>
                  </a:lnTo>
                  <a:lnTo>
                    <a:pt x="0" y="2675"/>
                  </a:lnTo>
                  <a:lnTo>
                    <a:pt x="0" y="2663"/>
                  </a:lnTo>
                  <a:lnTo>
                    <a:pt x="0" y="2651"/>
                  </a:lnTo>
                  <a:lnTo>
                    <a:pt x="1" y="2638"/>
                  </a:lnTo>
                  <a:lnTo>
                    <a:pt x="2" y="2626"/>
                  </a:lnTo>
                  <a:lnTo>
                    <a:pt x="5" y="2613"/>
                  </a:lnTo>
                  <a:lnTo>
                    <a:pt x="9" y="2601"/>
                  </a:lnTo>
                  <a:lnTo>
                    <a:pt x="11" y="2590"/>
                  </a:lnTo>
                  <a:lnTo>
                    <a:pt x="15" y="2578"/>
                  </a:lnTo>
                  <a:lnTo>
                    <a:pt x="19" y="2567"/>
                  </a:lnTo>
                  <a:lnTo>
                    <a:pt x="24" y="2556"/>
                  </a:lnTo>
                  <a:lnTo>
                    <a:pt x="30" y="2547"/>
                  </a:lnTo>
                  <a:lnTo>
                    <a:pt x="35" y="2536"/>
                  </a:lnTo>
                  <a:lnTo>
                    <a:pt x="43" y="2526"/>
                  </a:lnTo>
                  <a:lnTo>
                    <a:pt x="49" y="2516"/>
                  </a:lnTo>
                  <a:lnTo>
                    <a:pt x="56" y="2507"/>
                  </a:lnTo>
                  <a:lnTo>
                    <a:pt x="72" y="2490"/>
                  </a:lnTo>
                  <a:lnTo>
                    <a:pt x="82" y="2481"/>
                  </a:lnTo>
                  <a:lnTo>
                    <a:pt x="90" y="2474"/>
                  </a:lnTo>
                  <a:lnTo>
                    <a:pt x="100" y="2466"/>
                  </a:lnTo>
                  <a:lnTo>
                    <a:pt x="108" y="2459"/>
                  </a:lnTo>
                  <a:lnTo>
                    <a:pt x="119" y="2453"/>
                  </a:lnTo>
                  <a:lnTo>
                    <a:pt x="129" y="2447"/>
                  </a:lnTo>
                  <a:lnTo>
                    <a:pt x="140" y="2441"/>
                  </a:lnTo>
                  <a:lnTo>
                    <a:pt x="151" y="2436"/>
                  </a:lnTo>
                  <a:lnTo>
                    <a:pt x="162" y="2432"/>
                  </a:lnTo>
                  <a:lnTo>
                    <a:pt x="173" y="2429"/>
                  </a:lnTo>
                  <a:lnTo>
                    <a:pt x="185" y="2425"/>
                  </a:lnTo>
                  <a:lnTo>
                    <a:pt x="197" y="2423"/>
                  </a:lnTo>
                  <a:lnTo>
                    <a:pt x="209" y="2420"/>
                  </a:lnTo>
                  <a:lnTo>
                    <a:pt x="221" y="2418"/>
                  </a:lnTo>
                  <a:lnTo>
                    <a:pt x="234" y="2418"/>
                  </a:lnTo>
                  <a:lnTo>
                    <a:pt x="247" y="2417"/>
                  </a:lnTo>
                  <a:lnTo>
                    <a:pt x="268" y="2418"/>
                  </a:lnTo>
                  <a:lnTo>
                    <a:pt x="287" y="2420"/>
                  </a:lnTo>
                  <a:lnTo>
                    <a:pt x="297" y="2423"/>
                  </a:lnTo>
                  <a:lnTo>
                    <a:pt x="307" y="2425"/>
                  </a:lnTo>
                  <a:lnTo>
                    <a:pt x="316" y="2428"/>
                  </a:lnTo>
                  <a:lnTo>
                    <a:pt x="326" y="2430"/>
                  </a:lnTo>
                  <a:lnTo>
                    <a:pt x="344" y="2437"/>
                  </a:lnTo>
                  <a:lnTo>
                    <a:pt x="361" y="2446"/>
                  </a:lnTo>
                  <a:lnTo>
                    <a:pt x="370" y="2451"/>
                  </a:lnTo>
                  <a:lnTo>
                    <a:pt x="378" y="2455"/>
                  </a:lnTo>
                  <a:lnTo>
                    <a:pt x="394" y="2468"/>
                  </a:lnTo>
                  <a:lnTo>
                    <a:pt x="401" y="2474"/>
                  </a:lnTo>
                  <a:lnTo>
                    <a:pt x="409" y="2480"/>
                  </a:lnTo>
                  <a:lnTo>
                    <a:pt x="423" y="2493"/>
                  </a:lnTo>
                  <a:lnTo>
                    <a:pt x="429" y="2500"/>
                  </a:lnTo>
                  <a:lnTo>
                    <a:pt x="435" y="2508"/>
                  </a:lnTo>
                  <a:lnTo>
                    <a:pt x="442" y="2515"/>
                  </a:lnTo>
                  <a:lnTo>
                    <a:pt x="448" y="2522"/>
                  </a:lnTo>
                  <a:lnTo>
                    <a:pt x="453" y="2531"/>
                  </a:lnTo>
                  <a:lnTo>
                    <a:pt x="457" y="2539"/>
                  </a:lnTo>
                  <a:lnTo>
                    <a:pt x="462" y="2548"/>
                  </a:lnTo>
                  <a:lnTo>
                    <a:pt x="467" y="2556"/>
                  </a:lnTo>
                  <a:lnTo>
                    <a:pt x="474" y="2575"/>
                  </a:lnTo>
                  <a:lnTo>
                    <a:pt x="478" y="2583"/>
                  </a:lnTo>
                  <a:lnTo>
                    <a:pt x="482" y="2593"/>
                  </a:lnTo>
                  <a:lnTo>
                    <a:pt x="921" y="2593"/>
                  </a:lnTo>
                  <a:lnTo>
                    <a:pt x="921" y="2316"/>
                  </a:lnTo>
                  <a:lnTo>
                    <a:pt x="617" y="2316"/>
                  </a:lnTo>
                  <a:lnTo>
                    <a:pt x="609" y="2314"/>
                  </a:lnTo>
                  <a:lnTo>
                    <a:pt x="602" y="2314"/>
                  </a:lnTo>
                  <a:lnTo>
                    <a:pt x="595" y="2312"/>
                  </a:lnTo>
                  <a:lnTo>
                    <a:pt x="589" y="2310"/>
                  </a:lnTo>
                  <a:lnTo>
                    <a:pt x="583" y="2307"/>
                  </a:lnTo>
                  <a:lnTo>
                    <a:pt x="577" y="2304"/>
                  </a:lnTo>
                  <a:lnTo>
                    <a:pt x="572" y="2299"/>
                  </a:lnTo>
                  <a:lnTo>
                    <a:pt x="567" y="2295"/>
                  </a:lnTo>
                  <a:lnTo>
                    <a:pt x="562" y="2290"/>
                  </a:lnTo>
                  <a:lnTo>
                    <a:pt x="558" y="2284"/>
                  </a:lnTo>
                  <a:lnTo>
                    <a:pt x="555" y="2278"/>
                  </a:lnTo>
                  <a:lnTo>
                    <a:pt x="551" y="2272"/>
                  </a:lnTo>
                  <a:lnTo>
                    <a:pt x="549" y="2266"/>
                  </a:lnTo>
                  <a:lnTo>
                    <a:pt x="547" y="2260"/>
                  </a:lnTo>
                  <a:lnTo>
                    <a:pt x="546" y="2253"/>
                  </a:lnTo>
                  <a:lnTo>
                    <a:pt x="546" y="2245"/>
                  </a:lnTo>
                  <a:lnTo>
                    <a:pt x="546" y="2238"/>
                  </a:lnTo>
                  <a:lnTo>
                    <a:pt x="547" y="2231"/>
                  </a:lnTo>
                  <a:lnTo>
                    <a:pt x="549" y="2225"/>
                  </a:lnTo>
                  <a:lnTo>
                    <a:pt x="551" y="2217"/>
                  </a:lnTo>
                  <a:lnTo>
                    <a:pt x="555" y="2211"/>
                  </a:lnTo>
                  <a:lnTo>
                    <a:pt x="558" y="2206"/>
                  </a:lnTo>
                  <a:lnTo>
                    <a:pt x="562" y="2200"/>
                  </a:lnTo>
                  <a:lnTo>
                    <a:pt x="567" y="2195"/>
                  </a:lnTo>
                  <a:lnTo>
                    <a:pt x="572" y="2191"/>
                  </a:lnTo>
                  <a:lnTo>
                    <a:pt x="577" y="2187"/>
                  </a:lnTo>
                  <a:lnTo>
                    <a:pt x="583" y="2183"/>
                  </a:lnTo>
                  <a:lnTo>
                    <a:pt x="589" y="2181"/>
                  </a:lnTo>
                  <a:lnTo>
                    <a:pt x="595" y="2178"/>
                  </a:lnTo>
                  <a:lnTo>
                    <a:pt x="602" y="2176"/>
                  </a:lnTo>
                  <a:lnTo>
                    <a:pt x="609" y="2176"/>
                  </a:lnTo>
                  <a:lnTo>
                    <a:pt x="617" y="2175"/>
                  </a:lnTo>
                  <a:lnTo>
                    <a:pt x="921" y="2175"/>
                  </a:lnTo>
                  <a:lnTo>
                    <a:pt x="921" y="1898"/>
                  </a:lnTo>
                  <a:lnTo>
                    <a:pt x="482" y="1898"/>
                  </a:lnTo>
                  <a:lnTo>
                    <a:pt x="478" y="1906"/>
                  </a:lnTo>
                  <a:lnTo>
                    <a:pt x="474" y="1916"/>
                  </a:lnTo>
                  <a:lnTo>
                    <a:pt x="471" y="1926"/>
                  </a:lnTo>
                  <a:lnTo>
                    <a:pt x="467" y="1934"/>
                  </a:lnTo>
                  <a:lnTo>
                    <a:pt x="457" y="1951"/>
                  </a:lnTo>
                  <a:lnTo>
                    <a:pt x="448" y="1968"/>
                  </a:lnTo>
                  <a:lnTo>
                    <a:pt x="435" y="1983"/>
                  </a:lnTo>
                  <a:lnTo>
                    <a:pt x="423" y="1997"/>
                  </a:lnTo>
                  <a:lnTo>
                    <a:pt x="409" y="2011"/>
                  </a:lnTo>
                  <a:lnTo>
                    <a:pt x="394" y="2023"/>
                  </a:lnTo>
                  <a:lnTo>
                    <a:pt x="378" y="2035"/>
                  </a:lnTo>
                  <a:lnTo>
                    <a:pt x="361" y="2045"/>
                  </a:lnTo>
                  <a:lnTo>
                    <a:pt x="353" y="2048"/>
                  </a:lnTo>
                  <a:lnTo>
                    <a:pt x="344" y="2053"/>
                  </a:lnTo>
                  <a:lnTo>
                    <a:pt x="326" y="2060"/>
                  </a:lnTo>
                  <a:lnTo>
                    <a:pt x="307" y="2065"/>
                  </a:lnTo>
                  <a:lnTo>
                    <a:pt x="287" y="2070"/>
                  </a:lnTo>
                  <a:lnTo>
                    <a:pt x="277" y="2071"/>
                  </a:lnTo>
                  <a:lnTo>
                    <a:pt x="268" y="2073"/>
                  </a:lnTo>
                  <a:lnTo>
                    <a:pt x="247" y="2073"/>
                  </a:lnTo>
                  <a:lnTo>
                    <a:pt x="234" y="2073"/>
                  </a:lnTo>
                  <a:lnTo>
                    <a:pt x="221" y="2071"/>
                  </a:lnTo>
                  <a:lnTo>
                    <a:pt x="209" y="2070"/>
                  </a:lnTo>
                  <a:lnTo>
                    <a:pt x="197" y="2068"/>
                  </a:lnTo>
                  <a:lnTo>
                    <a:pt x="185" y="2065"/>
                  </a:lnTo>
                  <a:lnTo>
                    <a:pt x="173" y="2062"/>
                  </a:lnTo>
                  <a:lnTo>
                    <a:pt x="162" y="2058"/>
                  </a:lnTo>
                  <a:lnTo>
                    <a:pt x="151" y="2054"/>
                  </a:lnTo>
                  <a:lnTo>
                    <a:pt x="140" y="2048"/>
                  </a:lnTo>
                  <a:lnTo>
                    <a:pt x="129" y="2043"/>
                  </a:lnTo>
                  <a:lnTo>
                    <a:pt x="119" y="2037"/>
                  </a:lnTo>
                  <a:lnTo>
                    <a:pt x="108" y="2031"/>
                  </a:lnTo>
                  <a:lnTo>
                    <a:pt x="100" y="2024"/>
                  </a:lnTo>
                  <a:lnTo>
                    <a:pt x="90" y="2017"/>
                  </a:lnTo>
                  <a:lnTo>
                    <a:pt x="72" y="2001"/>
                  </a:lnTo>
                  <a:lnTo>
                    <a:pt x="64" y="1992"/>
                  </a:lnTo>
                  <a:lnTo>
                    <a:pt x="56" y="1984"/>
                  </a:lnTo>
                  <a:lnTo>
                    <a:pt x="49" y="1974"/>
                  </a:lnTo>
                  <a:lnTo>
                    <a:pt x="43" y="1964"/>
                  </a:lnTo>
                  <a:lnTo>
                    <a:pt x="35" y="1955"/>
                  </a:lnTo>
                  <a:lnTo>
                    <a:pt x="30" y="1944"/>
                  </a:lnTo>
                  <a:lnTo>
                    <a:pt x="24" y="1934"/>
                  </a:lnTo>
                  <a:lnTo>
                    <a:pt x="19" y="1923"/>
                  </a:lnTo>
                  <a:lnTo>
                    <a:pt x="15" y="1912"/>
                  </a:lnTo>
                  <a:lnTo>
                    <a:pt x="11" y="1900"/>
                  </a:lnTo>
                  <a:lnTo>
                    <a:pt x="9" y="1889"/>
                  </a:lnTo>
                  <a:lnTo>
                    <a:pt x="5" y="1877"/>
                  </a:lnTo>
                  <a:lnTo>
                    <a:pt x="2" y="1865"/>
                  </a:lnTo>
                  <a:lnTo>
                    <a:pt x="1" y="1853"/>
                  </a:lnTo>
                  <a:lnTo>
                    <a:pt x="0" y="1839"/>
                  </a:lnTo>
                  <a:lnTo>
                    <a:pt x="0" y="1827"/>
                  </a:lnTo>
                  <a:lnTo>
                    <a:pt x="0" y="1815"/>
                  </a:lnTo>
                  <a:lnTo>
                    <a:pt x="1" y="1802"/>
                  </a:lnTo>
                  <a:lnTo>
                    <a:pt x="2" y="1789"/>
                  </a:lnTo>
                  <a:lnTo>
                    <a:pt x="5" y="1777"/>
                  </a:lnTo>
                  <a:lnTo>
                    <a:pt x="9" y="1765"/>
                  </a:lnTo>
                  <a:lnTo>
                    <a:pt x="11" y="1754"/>
                  </a:lnTo>
                  <a:lnTo>
                    <a:pt x="15" y="1742"/>
                  </a:lnTo>
                  <a:lnTo>
                    <a:pt x="19" y="1731"/>
                  </a:lnTo>
                  <a:lnTo>
                    <a:pt x="24" y="1720"/>
                  </a:lnTo>
                  <a:lnTo>
                    <a:pt x="30" y="1710"/>
                  </a:lnTo>
                  <a:lnTo>
                    <a:pt x="35" y="1700"/>
                  </a:lnTo>
                  <a:lnTo>
                    <a:pt x="43" y="1690"/>
                  </a:lnTo>
                  <a:lnTo>
                    <a:pt x="49" y="1680"/>
                  </a:lnTo>
                  <a:lnTo>
                    <a:pt x="56" y="1670"/>
                  </a:lnTo>
                  <a:lnTo>
                    <a:pt x="72" y="1653"/>
                  </a:lnTo>
                  <a:lnTo>
                    <a:pt x="82" y="1645"/>
                  </a:lnTo>
                  <a:lnTo>
                    <a:pt x="90" y="1638"/>
                  </a:lnTo>
                  <a:lnTo>
                    <a:pt x="100" y="1630"/>
                  </a:lnTo>
                  <a:lnTo>
                    <a:pt x="108" y="1623"/>
                  </a:lnTo>
                  <a:lnTo>
                    <a:pt x="119" y="1617"/>
                  </a:lnTo>
                  <a:lnTo>
                    <a:pt x="129" y="1611"/>
                  </a:lnTo>
                  <a:lnTo>
                    <a:pt x="140" y="1605"/>
                  </a:lnTo>
                  <a:lnTo>
                    <a:pt x="151" y="1600"/>
                  </a:lnTo>
                  <a:lnTo>
                    <a:pt x="162" y="1596"/>
                  </a:lnTo>
                  <a:lnTo>
                    <a:pt x="173" y="1593"/>
                  </a:lnTo>
                  <a:lnTo>
                    <a:pt x="185" y="1589"/>
                  </a:lnTo>
                  <a:lnTo>
                    <a:pt x="197" y="1586"/>
                  </a:lnTo>
                  <a:lnTo>
                    <a:pt x="209" y="1584"/>
                  </a:lnTo>
                  <a:lnTo>
                    <a:pt x="221" y="1583"/>
                  </a:lnTo>
                  <a:lnTo>
                    <a:pt x="234" y="1582"/>
                  </a:lnTo>
                  <a:lnTo>
                    <a:pt x="247" y="1580"/>
                  </a:lnTo>
                  <a:lnTo>
                    <a:pt x="268" y="1582"/>
                  </a:lnTo>
                  <a:lnTo>
                    <a:pt x="287" y="1584"/>
                  </a:lnTo>
                  <a:lnTo>
                    <a:pt x="297" y="1586"/>
                  </a:lnTo>
                  <a:lnTo>
                    <a:pt x="307" y="1589"/>
                  </a:lnTo>
                  <a:lnTo>
                    <a:pt x="316" y="1591"/>
                  </a:lnTo>
                  <a:lnTo>
                    <a:pt x="326" y="1594"/>
                  </a:lnTo>
                  <a:lnTo>
                    <a:pt x="344" y="1601"/>
                  </a:lnTo>
                  <a:lnTo>
                    <a:pt x="361" y="1610"/>
                  </a:lnTo>
                  <a:lnTo>
                    <a:pt x="370" y="1614"/>
                  </a:lnTo>
                  <a:lnTo>
                    <a:pt x="378" y="1619"/>
                  </a:lnTo>
                  <a:lnTo>
                    <a:pt x="394" y="1631"/>
                  </a:lnTo>
                  <a:lnTo>
                    <a:pt x="401" y="1638"/>
                  </a:lnTo>
                  <a:lnTo>
                    <a:pt x="409" y="1644"/>
                  </a:lnTo>
                  <a:lnTo>
                    <a:pt x="423" y="1657"/>
                  </a:lnTo>
                  <a:lnTo>
                    <a:pt x="429" y="1664"/>
                  </a:lnTo>
                  <a:lnTo>
                    <a:pt x="435" y="1672"/>
                  </a:lnTo>
                  <a:lnTo>
                    <a:pt x="442" y="1679"/>
                  </a:lnTo>
                  <a:lnTo>
                    <a:pt x="448" y="1686"/>
                  </a:lnTo>
                  <a:lnTo>
                    <a:pt x="453" y="1695"/>
                  </a:lnTo>
                  <a:lnTo>
                    <a:pt x="457" y="1703"/>
                  </a:lnTo>
                  <a:lnTo>
                    <a:pt x="462" y="1712"/>
                  </a:lnTo>
                  <a:lnTo>
                    <a:pt x="467" y="1720"/>
                  </a:lnTo>
                  <a:lnTo>
                    <a:pt x="474" y="1738"/>
                  </a:lnTo>
                  <a:lnTo>
                    <a:pt x="478" y="1747"/>
                  </a:lnTo>
                  <a:lnTo>
                    <a:pt x="482" y="1757"/>
                  </a:lnTo>
                  <a:lnTo>
                    <a:pt x="921" y="1757"/>
                  </a:lnTo>
                  <a:lnTo>
                    <a:pt x="921" y="1480"/>
                  </a:lnTo>
                  <a:lnTo>
                    <a:pt x="617" y="1480"/>
                  </a:lnTo>
                  <a:lnTo>
                    <a:pt x="609" y="1478"/>
                  </a:lnTo>
                  <a:lnTo>
                    <a:pt x="602" y="1478"/>
                  </a:lnTo>
                  <a:lnTo>
                    <a:pt x="595" y="1476"/>
                  </a:lnTo>
                  <a:lnTo>
                    <a:pt x="589" y="1473"/>
                  </a:lnTo>
                  <a:lnTo>
                    <a:pt x="583" y="1471"/>
                  </a:lnTo>
                  <a:lnTo>
                    <a:pt x="577" y="1467"/>
                  </a:lnTo>
                  <a:lnTo>
                    <a:pt x="572" y="1464"/>
                  </a:lnTo>
                  <a:lnTo>
                    <a:pt x="567" y="1459"/>
                  </a:lnTo>
                  <a:lnTo>
                    <a:pt x="562" y="1454"/>
                  </a:lnTo>
                  <a:lnTo>
                    <a:pt x="558" y="1448"/>
                  </a:lnTo>
                  <a:lnTo>
                    <a:pt x="555" y="1443"/>
                  </a:lnTo>
                  <a:lnTo>
                    <a:pt x="551" y="1436"/>
                  </a:lnTo>
                  <a:lnTo>
                    <a:pt x="549" y="1430"/>
                  </a:lnTo>
                  <a:lnTo>
                    <a:pt x="547" y="1424"/>
                  </a:lnTo>
                  <a:lnTo>
                    <a:pt x="546" y="1416"/>
                  </a:lnTo>
                  <a:lnTo>
                    <a:pt x="546" y="1409"/>
                  </a:lnTo>
                  <a:lnTo>
                    <a:pt x="546" y="1402"/>
                  </a:lnTo>
                  <a:lnTo>
                    <a:pt x="547" y="1394"/>
                  </a:lnTo>
                  <a:lnTo>
                    <a:pt x="549" y="1388"/>
                  </a:lnTo>
                  <a:lnTo>
                    <a:pt x="551" y="1382"/>
                  </a:lnTo>
                  <a:lnTo>
                    <a:pt x="555" y="1375"/>
                  </a:lnTo>
                  <a:lnTo>
                    <a:pt x="558" y="1370"/>
                  </a:lnTo>
                  <a:lnTo>
                    <a:pt x="562" y="1364"/>
                  </a:lnTo>
                  <a:lnTo>
                    <a:pt x="567" y="1359"/>
                  </a:lnTo>
                  <a:lnTo>
                    <a:pt x="572" y="1354"/>
                  </a:lnTo>
                  <a:lnTo>
                    <a:pt x="577" y="1351"/>
                  </a:lnTo>
                  <a:lnTo>
                    <a:pt x="583" y="1347"/>
                  </a:lnTo>
                  <a:lnTo>
                    <a:pt x="589" y="1345"/>
                  </a:lnTo>
                  <a:lnTo>
                    <a:pt x="595" y="1342"/>
                  </a:lnTo>
                  <a:lnTo>
                    <a:pt x="602" y="1340"/>
                  </a:lnTo>
                  <a:lnTo>
                    <a:pt x="609" y="1340"/>
                  </a:lnTo>
                  <a:lnTo>
                    <a:pt x="617" y="1339"/>
                  </a:lnTo>
                  <a:lnTo>
                    <a:pt x="921" y="1339"/>
                  </a:lnTo>
                  <a:lnTo>
                    <a:pt x="921" y="1272"/>
                  </a:lnTo>
                  <a:lnTo>
                    <a:pt x="921" y="1253"/>
                  </a:lnTo>
                  <a:lnTo>
                    <a:pt x="923" y="1236"/>
                  </a:lnTo>
                  <a:lnTo>
                    <a:pt x="925" y="1218"/>
                  </a:lnTo>
                  <a:lnTo>
                    <a:pt x="928" y="1201"/>
                  </a:lnTo>
                  <a:lnTo>
                    <a:pt x="932" y="1184"/>
                  </a:lnTo>
                  <a:lnTo>
                    <a:pt x="937" y="1167"/>
                  </a:lnTo>
                  <a:lnTo>
                    <a:pt x="943" y="1151"/>
                  </a:lnTo>
                  <a:lnTo>
                    <a:pt x="949" y="1136"/>
                  </a:lnTo>
                  <a:lnTo>
                    <a:pt x="956" y="1120"/>
                  </a:lnTo>
                  <a:lnTo>
                    <a:pt x="963" y="1104"/>
                  </a:lnTo>
                  <a:lnTo>
                    <a:pt x="972" y="1089"/>
                  </a:lnTo>
                  <a:lnTo>
                    <a:pt x="982" y="1075"/>
                  </a:lnTo>
                  <a:lnTo>
                    <a:pt x="991" y="1061"/>
                  </a:lnTo>
                  <a:lnTo>
                    <a:pt x="1001" y="1048"/>
                  </a:lnTo>
                  <a:lnTo>
                    <a:pt x="1012" y="1036"/>
                  </a:lnTo>
                  <a:lnTo>
                    <a:pt x="1024" y="1024"/>
                  </a:lnTo>
                  <a:lnTo>
                    <a:pt x="1036" y="1012"/>
                  </a:lnTo>
                  <a:lnTo>
                    <a:pt x="1049" y="1001"/>
                  </a:lnTo>
                  <a:lnTo>
                    <a:pt x="1062" y="990"/>
                  </a:lnTo>
                  <a:lnTo>
                    <a:pt x="1077" y="980"/>
                  </a:lnTo>
                  <a:lnTo>
                    <a:pt x="1090" y="972"/>
                  </a:lnTo>
                  <a:lnTo>
                    <a:pt x="1106" y="963"/>
                  </a:lnTo>
                  <a:lnTo>
                    <a:pt x="1120" y="954"/>
                  </a:lnTo>
                  <a:lnTo>
                    <a:pt x="1136" y="947"/>
                  </a:lnTo>
                  <a:lnTo>
                    <a:pt x="1152" y="941"/>
                  </a:lnTo>
                  <a:lnTo>
                    <a:pt x="1168" y="936"/>
                  </a:lnTo>
                  <a:lnTo>
                    <a:pt x="1185" y="931"/>
                  </a:lnTo>
                  <a:lnTo>
                    <a:pt x="1202" y="928"/>
                  </a:lnTo>
                  <a:lnTo>
                    <a:pt x="1219" y="924"/>
                  </a:lnTo>
                  <a:lnTo>
                    <a:pt x="1237" y="922"/>
                  </a:lnTo>
                  <a:lnTo>
                    <a:pt x="1255" y="920"/>
                  </a:lnTo>
                  <a:lnTo>
                    <a:pt x="1272" y="920"/>
                  </a:lnTo>
                  <a:lnTo>
                    <a:pt x="1341" y="920"/>
                  </a:lnTo>
                  <a:lnTo>
                    <a:pt x="1341" y="615"/>
                  </a:lnTo>
                  <a:lnTo>
                    <a:pt x="1341" y="608"/>
                  </a:lnTo>
                  <a:lnTo>
                    <a:pt x="1342" y="602"/>
                  </a:lnTo>
                  <a:lnTo>
                    <a:pt x="1343" y="595"/>
                  </a:lnTo>
                  <a:lnTo>
                    <a:pt x="1345" y="589"/>
                  </a:lnTo>
                  <a:lnTo>
                    <a:pt x="1349" y="583"/>
                  </a:lnTo>
                  <a:lnTo>
                    <a:pt x="1351" y="577"/>
                  </a:lnTo>
                  <a:lnTo>
                    <a:pt x="1356" y="572"/>
                  </a:lnTo>
                  <a:lnTo>
                    <a:pt x="1360" y="566"/>
                  </a:lnTo>
                  <a:lnTo>
                    <a:pt x="1366" y="562"/>
                  </a:lnTo>
                  <a:lnTo>
                    <a:pt x="1371" y="557"/>
                  </a:lnTo>
                  <a:lnTo>
                    <a:pt x="1377" y="555"/>
                  </a:lnTo>
                  <a:lnTo>
                    <a:pt x="1383" y="551"/>
                  </a:lnTo>
                  <a:lnTo>
                    <a:pt x="1389" y="549"/>
                  </a:lnTo>
                  <a:lnTo>
                    <a:pt x="1396" y="547"/>
                  </a:lnTo>
                  <a:lnTo>
                    <a:pt x="1403" y="546"/>
                  </a:lnTo>
                  <a:lnTo>
                    <a:pt x="1410" y="546"/>
                  </a:lnTo>
                  <a:lnTo>
                    <a:pt x="1417" y="546"/>
                  </a:lnTo>
                  <a:lnTo>
                    <a:pt x="1424" y="547"/>
                  </a:lnTo>
                  <a:lnTo>
                    <a:pt x="1431" y="549"/>
                  </a:lnTo>
                  <a:lnTo>
                    <a:pt x="1438" y="551"/>
                  </a:lnTo>
                  <a:lnTo>
                    <a:pt x="1444" y="555"/>
                  </a:lnTo>
                  <a:lnTo>
                    <a:pt x="1450" y="557"/>
                  </a:lnTo>
                  <a:lnTo>
                    <a:pt x="1455" y="562"/>
                  </a:lnTo>
                  <a:lnTo>
                    <a:pt x="1460" y="566"/>
                  </a:lnTo>
                  <a:lnTo>
                    <a:pt x="1465" y="572"/>
                  </a:lnTo>
                  <a:lnTo>
                    <a:pt x="1468" y="577"/>
                  </a:lnTo>
                  <a:lnTo>
                    <a:pt x="1472" y="583"/>
                  </a:lnTo>
                  <a:lnTo>
                    <a:pt x="1474" y="589"/>
                  </a:lnTo>
                  <a:lnTo>
                    <a:pt x="1477" y="595"/>
                  </a:lnTo>
                  <a:lnTo>
                    <a:pt x="1479" y="602"/>
                  </a:lnTo>
                  <a:lnTo>
                    <a:pt x="1480" y="608"/>
                  </a:lnTo>
                  <a:lnTo>
                    <a:pt x="1480" y="615"/>
                  </a:lnTo>
                  <a:lnTo>
                    <a:pt x="1480" y="920"/>
                  </a:lnTo>
                  <a:lnTo>
                    <a:pt x="1759" y="920"/>
                  </a:lnTo>
                  <a:lnTo>
                    <a:pt x="1759" y="481"/>
                  </a:lnTo>
                  <a:lnTo>
                    <a:pt x="1740" y="474"/>
                  </a:lnTo>
                  <a:lnTo>
                    <a:pt x="1731" y="471"/>
                  </a:lnTo>
                  <a:lnTo>
                    <a:pt x="1721" y="467"/>
                  </a:lnTo>
                  <a:lnTo>
                    <a:pt x="1704" y="457"/>
                  </a:lnTo>
                  <a:lnTo>
                    <a:pt x="1688" y="448"/>
                  </a:lnTo>
                  <a:lnTo>
                    <a:pt x="1673" y="436"/>
                  </a:lnTo>
                  <a:lnTo>
                    <a:pt x="1658" y="422"/>
                  </a:lnTo>
                  <a:lnTo>
                    <a:pt x="1645" y="409"/>
                  </a:lnTo>
                  <a:lnTo>
                    <a:pt x="1632" y="394"/>
                  </a:lnTo>
                  <a:lnTo>
                    <a:pt x="1622" y="378"/>
                  </a:lnTo>
                  <a:lnTo>
                    <a:pt x="1612" y="361"/>
                  </a:lnTo>
                  <a:lnTo>
                    <a:pt x="1607" y="353"/>
                  </a:lnTo>
                  <a:lnTo>
                    <a:pt x="1603" y="344"/>
                  </a:lnTo>
                  <a:lnTo>
                    <a:pt x="1596" y="326"/>
                  </a:lnTo>
                  <a:lnTo>
                    <a:pt x="1590" y="307"/>
                  </a:lnTo>
                  <a:lnTo>
                    <a:pt x="1586" y="287"/>
                  </a:lnTo>
                  <a:lnTo>
                    <a:pt x="1584" y="278"/>
                  </a:lnTo>
                  <a:lnTo>
                    <a:pt x="1583" y="267"/>
                  </a:lnTo>
                  <a:lnTo>
                    <a:pt x="1583" y="257"/>
                  </a:lnTo>
                  <a:lnTo>
                    <a:pt x="1583" y="246"/>
                  </a:lnTo>
                  <a:lnTo>
                    <a:pt x="1583" y="234"/>
                  </a:lnTo>
                  <a:lnTo>
                    <a:pt x="1584" y="222"/>
                  </a:lnTo>
                  <a:lnTo>
                    <a:pt x="1585" y="208"/>
                  </a:lnTo>
                  <a:lnTo>
                    <a:pt x="1587" y="197"/>
                  </a:lnTo>
                  <a:lnTo>
                    <a:pt x="1590" y="185"/>
                  </a:lnTo>
                  <a:lnTo>
                    <a:pt x="1594" y="173"/>
                  </a:lnTo>
                  <a:lnTo>
                    <a:pt x="1597" y="162"/>
                  </a:lnTo>
                  <a:lnTo>
                    <a:pt x="1602" y="151"/>
                  </a:lnTo>
                  <a:lnTo>
                    <a:pt x="1607" y="140"/>
                  </a:lnTo>
                  <a:lnTo>
                    <a:pt x="1612" y="129"/>
                  </a:lnTo>
                  <a:lnTo>
                    <a:pt x="1618" y="118"/>
                  </a:lnTo>
                  <a:lnTo>
                    <a:pt x="1624" y="109"/>
                  </a:lnTo>
                  <a:lnTo>
                    <a:pt x="1631" y="99"/>
                  </a:lnTo>
                  <a:lnTo>
                    <a:pt x="1639" y="90"/>
                  </a:lnTo>
                  <a:lnTo>
                    <a:pt x="1654" y="72"/>
                  </a:lnTo>
                  <a:lnTo>
                    <a:pt x="1663" y="64"/>
                  </a:lnTo>
                  <a:lnTo>
                    <a:pt x="1673" y="56"/>
                  </a:lnTo>
                  <a:lnTo>
                    <a:pt x="1681" y="49"/>
                  </a:lnTo>
                  <a:lnTo>
                    <a:pt x="1691" y="42"/>
                  </a:lnTo>
                  <a:lnTo>
                    <a:pt x="1701" y="36"/>
                  </a:lnTo>
                  <a:lnTo>
                    <a:pt x="1712" y="30"/>
                  </a:lnTo>
                  <a:lnTo>
                    <a:pt x="1722" y="25"/>
                  </a:lnTo>
                  <a:lnTo>
                    <a:pt x="1733" y="20"/>
                  </a:lnTo>
                  <a:lnTo>
                    <a:pt x="1744" y="15"/>
                  </a:lnTo>
                  <a:lnTo>
                    <a:pt x="1755" y="11"/>
                  </a:lnTo>
                  <a:lnTo>
                    <a:pt x="1768" y="8"/>
                  </a:lnTo>
                  <a:lnTo>
                    <a:pt x="1780" y="5"/>
                  </a:lnTo>
                  <a:lnTo>
                    <a:pt x="1792" y="3"/>
                  </a:lnTo>
                  <a:lnTo>
                    <a:pt x="1804" y="2"/>
                  </a:lnTo>
                  <a:lnTo>
                    <a:pt x="1816" y="0"/>
                  </a:lnTo>
                  <a:lnTo>
                    <a:pt x="1828" y="0"/>
                  </a:lnTo>
                  <a:lnTo>
                    <a:pt x="1842" y="0"/>
                  </a:lnTo>
                  <a:lnTo>
                    <a:pt x="1854" y="2"/>
                  </a:lnTo>
                  <a:lnTo>
                    <a:pt x="1866" y="3"/>
                  </a:lnTo>
                  <a:lnTo>
                    <a:pt x="1878" y="5"/>
                  </a:lnTo>
                  <a:lnTo>
                    <a:pt x="1890" y="8"/>
                  </a:lnTo>
                  <a:lnTo>
                    <a:pt x="1901" y="11"/>
                  </a:lnTo>
                  <a:lnTo>
                    <a:pt x="1913" y="15"/>
                  </a:lnTo>
                  <a:lnTo>
                    <a:pt x="1924" y="20"/>
                  </a:lnTo>
                  <a:lnTo>
                    <a:pt x="1935" y="25"/>
                  </a:lnTo>
                  <a:lnTo>
                    <a:pt x="1946" y="30"/>
                  </a:lnTo>
                  <a:lnTo>
                    <a:pt x="1956" y="36"/>
                  </a:lnTo>
                  <a:lnTo>
                    <a:pt x="1966" y="42"/>
                  </a:lnTo>
                  <a:lnTo>
                    <a:pt x="1976" y="49"/>
                  </a:lnTo>
                  <a:lnTo>
                    <a:pt x="1985" y="56"/>
                  </a:lnTo>
                  <a:lnTo>
                    <a:pt x="2002" y="72"/>
                  </a:lnTo>
                  <a:lnTo>
                    <a:pt x="2011" y="81"/>
                  </a:lnTo>
                  <a:lnTo>
                    <a:pt x="2019" y="90"/>
                  </a:lnTo>
                  <a:lnTo>
                    <a:pt x="2027" y="99"/>
                  </a:lnTo>
                  <a:lnTo>
                    <a:pt x="2033" y="109"/>
                  </a:lnTo>
                  <a:lnTo>
                    <a:pt x="2039" y="118"/>
                  </a:lnTo>
                  <a:lnTo>
                    <a:pt x="2045" y="129"/>
                  </a:lnTo>
                  <a:lnTo>
                    <a:pt x="2051" y="140"/>
                  </a:lnTo>
                  <a:lnTo>
                    <a:pt x="2056" y="151"/>
                  </a:lnTo>
                  <a:lnTo>
                    <a:pt x="2061" y="162"/>
                  </a:lnTo>
                  <a:lnTo>
                    <a:pt x="2064" y="173"/>
                  </a:lnTo>
                  <a:lnTo>
                    <a:pt x="2067" y="185"/>
                  </a:lnTo>
                  <a:lnTo>
                    <a:pt x="2070" y="197"/>
                  </a:lnTo>
                  <a:lnTo>
                    <a:pt x="2072" y="208"/>
                  </a:lnTo>
                  <a:lnTo>
                    <a:pt x="2074" y="222"/>
                  </a:lnTo>
                  <a:lnTo>
                    <a:pt x="2075" y="234"/>
                  </a:lnTo>
                  <a:lnTo>
                    <a:pt x="2075" y="246"/>
                  </a:lnTo>
                  <a:lnTo>
                    <a:pt x="2074" y="267"/>
                  </a:lnTo>
                  <a:lnTo>
                    <a:pt x="2072" y="287"/>
                  </a:lnTo>
                  <a:lnTo>
                    <a:pt x="2069" y="297"/>
                  </a:lnTo>
                  <a:lnTo>
                    <a:pt x="2068" y="307"/>
                  </a:lnTo>
                  <a:lnTo>
                    <a:pt x="2064" y="316"/>
                  </a:lnTo>
                  <a:lnTo>
                    <a:pt x="2062" y="326"/>
                  </a:lnTo>
                  <a:lnTo>
                    <a:pt x="2055" y="344"/>
                  </a:lnTo>
                  <a:lnTo>
                    <a:pt x="2046" y="361"/>
                  </a:lnTo>
                  <a:lnTo>
                    <a:pt x="2041" y="370"/>
                  </a:lnTo>
                  <a:lnTo>
                    <a:pt x="2036" y="378"/>
                  </a:lnTo>
                  <a:lnTo>
                    <a:pt x="2025" y="394"/>
                  </a:lnTo>
                  <a:lnTo>
                    <a:pt x="2019" y="402"/>
                  </a:lnTo>
                  <a:lnTo>
                    <a:pt x="2013" y="409"/>
                  </a:lnTo>
                  <a:lnTo>
                    <a:pt x="2000" y="422"/>
                  </a:lnTo>
                  <a:lnTo>
                    <a:pt x="1993" y="429"/>
                  </a:lnTo>
                  <a:lnTo>
                    <a:pt x="1985" y="436"/>
                  </a:lnTo>
                  <a:lnTo>
                    <a:pt x="1977" y="442"/>
                  </a:lnTo>
                  <a:lnTo>
                    <a:pt x="1969" y="448"/>
                  </a:lnTo>
                  <a:lnTo>
                    <a:pt x="1961" y="453"/>
                  </a:lnTo>
                  <a:lnTo>
                    <a:pt x="1952" y="457"/>
                  </a:lnTo>
                  <a:lnTo>
                    <a:pt x="1944" y="462"/>
                  </a:lnTo>
                  <a:lnTo>
                    <a:pt x="1935" y="467"/>
                  </a:lnTo>
                  <a:lnTo>
                    <a:pt x="1917" y="474"/>
                  </a:lnTo>
                  <a:lnTo>
                    <a:pt x="1899" y="481"/>
                  </a:lnTo>
                  <a:lnTo>
                    <a:pt x="1899" y="920"/>
                  </a:lnTo>
                  <a:lnTo>
                    <a:pt x="2177" y="920"/>
                  </a:lnTo>
                  <a:lnTo>
                    <a:pt x="2177" y="615"/>
                  </a:lnTo>
                  <a:lnTo>
                    <a:pt x="2177" y="608"/>
                  </a:lnTo>
                  <a:lnTo>
                    <a:pt x="2179" y="602"/>
                  </a:lnTo>
                  <a:lnTo>
                    <a:pt x="2180" y="595"/>
                  </a:lnTo>
                  <a:lnTo>
                    <a:pt x="2182" y="589"/>
                  </a:lnTo>
                  <a:lnTo>
                    <a:pt x="2186" y="583"/>
                  </a:lnTo>
                  <a:lnTo>
                    <a:pt x="2188" y="577"/>
                  </a:lnTo>
                  <a:lnTo>
                    <a:pt x="2193" y="572"/>
                  </a:lnTo>
                  <a:lnTo>
                    <a:pt x="2197" y="566"/>
                  </a:lnTo>
                  <a:lnTo>
                    <a:pt x="2203" y="562"/>
                  </a:lnTo>
                  <a:lnTo>
                    <a:pt x="2208" y="557"/>
                  </a:lnTo>
                  <a:lnTo>
                    <a:pt x="2214" y="555"/>
                  </a:lnTo>
                  <a:lnTo>
                    <a:pt x="2220" y="551"/>
                  </a:lnTo>
                  <a:lnTo>
                    <a:pt x="2226" y="549"/>
                  </a:lnTo>
                  <a:lnTo>
                    <a:pt x="2233" y="547"/>
                  </a:lnTo>
                  <a:lnTo>
                    <a:pt x="2239" y="546"/>
                  </a:lnTo>
                  <a:lnTo>
                    <a:pt x="2247" y="546"/>
                  </a:lnTo>
                  <a:lnTo>
                    <a:pt x="2254" y="546"/>
                  </a:lnTo>
                  <a:lnTo>
                    <a:pt x="2261" y="547"/>
                  </a:lnTo>
                  <a:lnTo>
                    <a:pt x="2267" y="549"/>
                  </a:lnTo>
                  <a:lnTo>
                    <a:pt x="2275" y="551"/>
                  </a:lnTo>
                  <a:lnTo>
                    <a:pt x="2281" y="555"/>
                  </a:lnTo>
                  <a:lnTo>
                    <a:pt x="2287" y="557"/>
                  </a:lnTo>
                  <a:lnTo>
                    <a:pt x="2292" y="562"/>
                  </a:lnTo>
                  <a:lnTo>
                    <a:pt x="2297" y="566"/>
                  </a:lnTo>
                  <a:lnTo>
                    <a:pt x="2302" y="572"/>
                  </a:lnTo>
                  <a:lnTo>
                    <a:pt x="2305" y="577"/>
                  </a:lnTo>
                  <a:lnTo>
                    <a:pt x="2309" y="583"/>
                  </a:lnTo>
                  <a:lnTo>
                    <a:pt x="2311" y="589"/>
                  </a:lnTo>
                  <a:lnTo>
                    <a:pt x="2314" y="595"/>
                  </a:lnTo>
                  <a:lnTo>
                    <a:pt x="2316" y="602"/>
                  </a:lnTo>
                  <a:lnTo>
                    <a:pt x="2317" y="608"/>
                  </a:lnTo>
                  <a:lnTo>
                    <a:pt x="2317" y="615"/>
                  </a:lnTo>
                  <a:lnTo>
                    <a:pt x="2317" y="920"/>
                  </a:lnTo>
                  <a:lnTo>
                    <a:pt x="2596" y="920"/>
                  </a:lnTo>
                  <a:lnTo>
                    <a:pt x="2596" y="481"/>
                  </a:lnTo>
                  <a:lnTo>
                    <a:pt x="2586" y="478"/>
                  </a:lnTo>
                  <a:lnTo>
                    <a:pt x="2576" y="474"/>
                  </a:lnTo>
                  <a:lnTo>
                    <a:pt x="2568" y="471"/>
                  </a:lnTo>
                  <a:lnTo>
                    <a:pt x="2558" y="467"/>
                  </a:lnTo>
                  <a:lnTo>
                    <a:pt x="2541" y="457"/>
                  </a:lnTo>
                  <a:lnTo>
                    <a:pt x="2525" y="448"/>
                  </a:lnTo>
                  <a:lnTo>
                    <a:pt x="2510" y="436"/>
                  </a:lnTo>
                  <a:lnTo>
                    <a:pt x="2495" y="422"/>
                  </a:lnTo>
                  <a:lnTo>
                    <a:pt x="2482" y="409"/>
                  </a:lnTo>
                  <a:lnTo>
                    <a:pt x="2469" y="394"/>
                  </a:lnTo>
                  <a:lnTo>
                    <a:pt x="2458" y="378"/>
                  </a:lnTo>
                  <a:lnTo>
                    <a:pt x="2449" y="361"/>
                  </a:lnTo>
                  <a:lnTo>
                    <a:pt x="2444" y="353"/>
                  </a:lnTo>
                  <a:lnTo>
                    <a:pt x="2440" y="344"/>
                  </a:lnTo>
                  <a:lnTo>
                    <a:pt x="2433" y="326"/>
                  </a:lnTo>
                  <a:lnTo>
                    <a:pt x="2427" y="307"/>
                  </a:lnTo>
                  <a:lnTo>
                    <a:pt x="2423" y="287"/>
                  </a:lnTo>
                  <a:lnTo>
                    <a:pt x="2421" y="278"/>
                  </a:lnTo>
                  <a:lnTo>
                    <a:pt x="2420" y="267"/>
                  </a:lnTo>
                  <a:lnTo>
                    <a:pt x="2420" y="257"/>
                  </a:lnTo>
                  <a:lnTo>
                    <a:pt x="2420" y="246"/>
                  </a:lnTo>
                  <a:lnTo>
                    <a:pt x="2420" y="234"/>
                  </a:lnTo>
                  <a:lnTo>
                    <a:pt x="2421" y="222"/>
                  </a:lnTo>
                  <a:lnTo>
                    <a:pt x="2422" y="208"/>
                  </a:lnTo>
                  <a:lnTo>
                    <a:pt x="2424" y="197"/>
                  </a:lnTo>
                  <a:lnTo>
                    <a:pt x="2427" y="185"/>
                  </a:lnTo>
                  <a:lnTo>
                    <a:pt x="2430" y="173"/>
                  </a:lnTo>
                  <a:lnTo>
                    <a:pt x="2434" y="162"/>
                  </a:lnTo>
                  <a:lnTo>
                    <a:pt x="2439" y="151"/>
                  </a:lnTo>
                  <a:lnTo>
                    <a:pt x="2444" y="140"/>
                  </a:lnTo>
                  <a:lnTo>
                    <a:pt x="2449" y="129"/>
                  </a:lnTo>
                  <a:lnTo>
                    <a:pt x="2455" y="118"/>
                  </a:lnTo>
                  <a:lnTo>
                    <a:pt x="2461" y="109"/>
                  </a:lnTo>
                  <a:lnTo>
                    <a:pt x="2468" y="99"/>
                  </a:lnTo>
                  <a:lnTo>
                    <a:pt x="2475" y="90"/>
                  </a:lnTo>
                  <a:lnTo>
                    <a:pt x="2491" y="72"/>
                  </a:lnTo>
                  <a:lnTo>
                    <a:pt x="2500" y="64"/>
                  </a:lnTo>
                  <a:lnTo>
                    <a:pt x="2510" y="56"/>
                  </a:lnTo>
                  <a:lnTo>
                    <a:pt x="2518" y="49"/>
                  </a:lnTo>
                  <a:lnTo>
                    <a:pt x="2528" y="42"/>
                  </a:lnTo>
                  <a:lnTo>
                    <a:pt x="2538" y="36"/>
                  </a:lnTo>
                  <a:lnTo>
                    <a:pt x="2548" y="30"/>
                  </a:lnTo>
                  <a:lnTo>
                    <a:pt x="2559" y="25"/>
                  </a:lnTo>
                  <a:lnTo>
                    <a:pt x="2570" y="20"/>
                  </a:lnTo>
                  <a:lnTo>
                    <a:pt x="2581" y="15"/>
                  </a:lnTo>
                  <a:lnTo>
                    <a:pt x="2592" y="11"/>
                  </a:lnTo>
                  <a:lnTo>
                    <a:pt x="2604" y="8"/>
                  </a:lnTo>
                  <a:lnTo>
                    <a:pt x="2617" y="5"/>
                  </a:lnTo>
                  <a:lnTo>
                    <a:pt x="2628" y="3"/>
                  </a:lnTo>
                  <a:lnTo>
                    <a:pt x="2641" y="2"/>
                  </a:lnTo>
                  <a:lnTo>
                    <a:pt x="2653" y="0"/>
                  </a:lnTo>
                  <a:lnTo>
                    <a:pt x="2665" y="0"/>
                  </a:lnTo>
                  <a:lnTo>
                    <a:pt x="2679" y="0"/>
                  </a:lnTo>
                  <a:lnTo>
                    <a:pt x="2691" y="2"/>
                  </a:lnTo>
                  <a:lnTo>
                    <a:pt x="2703" y="3"/>
                  </a:lnTo>
                  <a:lnTo>
                    <a:pt x="2715" y="5"/>
                  </a:lnTo>
                  <a:lnTo>
                    <a:pt x="2727" y="8"/>
                  </a:lnTo>
                  <a:lnTo>
                    <a:pt x="2738" y="11"/>
                  </a:lnTo>
                  <a:lnTo>
                    <a:pt x="2750" y="15"/>
                  </a:lnTo>
                  <a:lnTo>
                    <a:pt x="2761" y="20"/>
                  </a:lnTo>
                  <a:lnTo>
                    <a:pt x="2772" y="25"/>
                  </a:lnTo>
                  <a:lnTo>
                    <a:pt x="2783" y="30"/>
                  </a:lnTo>
                  <a:lnTo>
                    <a:pt x="2793" y="36"/>
                  </a:lnTo>
                  <a:lnTo>
                    <a:pt x="2803" y="42"/>
                  </a:lnTo>
                  <a:lnTo>
                    <a:pt x="2812" y="49"/>
                  </a:lnTo>
                  <a:lnTo>
                    <a:pt x="2822" y="56"/>
                  </a:lnTo>
                  <a:lnTo>
                    <a:pt x="2839" y="72"/>
                  </a:lnTo>
                  <a:lnTo>
                    <a:pt x="2848" y="81"/>
                  </a:lnTo>
                  <a:lnTo>
                    <a:pt x="2855" y="90"/>
                  </a:lnTo>
                  <a:lnTo>
                    <a:pt x="2862" y="99"/>
                  </a:lnTo>
                  <a:lnTo>
                    <a:pt x="2870" y="109"/>
                  </a:lnTo>
                  <a:lnTo>
                    <a:pt x="2876" y="118"/>
                  </a:lnTo>
                  <a:lnTo>
                    <a:pt x="2882" y="129"/>
                  </a:lnTo>
                  <a:lnTo>
                    <a:pt x="2888" y="140"/>
                  </a:lnTo>
                  <a:lnTo>
                    <a:pt x="2893" y="151"/>
                  </a:lnTo>
                  <a:lnTo>
                    <a:pt x="2896" y="162"/>
                  </a:lnTo>
                  <a:lnTo>
                    <a:pt x="2901" y="173"/>
                  </a:lnTo>
                  <a:lnTo>
                    <a:pt x="2904" y="185"/>
                  </a:lnTo>
                  <a:lnTo>
                    <a:pt x="2907" y="197"/>
                  </a:lnTo>
                  <a:lnTo>
                    <a:pt x="2909" y="208"/>
                  </a:lnTo>
                  <a:lnTo>
                    <a:pt x="2911" y="222"/>
                  </a:lnTo>
                  <a:lnTo>
                    <a:pt x="2911" y="234"/>
                  </a:lnTo>
                  <a:lnTo>
                    <a:pt x="2912" y="246"/>
                  </a:lnTo>
                  <a:lnTo>
                    <a:pt x="2911" y="267"/>
                  </a:lnTo>
                  <a:lnTo>
                    <a:pt x="2909" y="287"/>
                  </a:lnTo>
                  <a:lnTo>
                    <a:pt x="2906" y="297"/>
                  </a:lnTo>
                  <a:lnTo>
                    <a:pt x="2905" y="307"/>
                  </a:lnTo>
                  <a:lnTo>
                    <a:pt x="2901" y="316"/>
                  </a:lnTo>
                  <a:lnTo>
                    <a:pt x="2899" y="326"/>
                  </a:lnTo>
                  <a:lnTo>
                    <a:pt x="2892" y="344"/>
                  </a:lnTo>
                  <a:lnTo>
                    <a:pt x="2883" y="361"/>
                  </a:lnTo>
                  <a:lnTo>
                    <a:pt x="2878" y="370"/>
                  </a:lnTo>
                  <a:lnTo>
                    <a:pt x="2873" y="378"/>
                  </a:lnTo>
                  <a:lnTo>
                    <a:pt x="2862" y="394"/>
                  </a:lnTo>
                  <a:lnTo>
                    <a:pt x="2856" y="402"/>
                  </a:lnTo>
                  <a:lnTo>
                    <a:pt x="2850" y="409"/>
                  </a:lnTo>
                  <a:lnTo>
                    <a:pt x="2836" y="422"/>
                  </a:lnTo>
                  <a:lnTo>
                    <a:pt x="2829" y="429"/>
                  </a:lnTo>
                  <a:lnTo>
                    <a:pt x="2822" y="436"/>
                  </a:lnTo>
                  <a:lnTo>
                    <a:pt x="2814" y="442"/>
                  </a:lnTo>
                  <a:lnTo>
                    <a:pt x="2806" y="448"/>
                  </a:lnTo>
                  <a:lnTo>
                    <a:pt x="2798" y="453"/>
                  </a:lnTo>
                  <a:lnTo>
                    <a:pt x="2789" y="457"/>
                  </a:lnTo>
                  <a:lnTo>
                    <a:pt x="2781" y="462"/>
                  </a:lnTo>
                  <a:lnTo>
                    <a:pt x="2772" y="467"/>
                  </a:lnTo>
                  <a:lnTo>
                    <a:pt x="2754" y="474"/>
                  </a:lnTo>
                  <a:lnTo>
                    <a:pt x="2736" y="481"/>
                  </a:lnTo>
                  <a:lnTo>
                    <a:pt x="2736" y="920"/>
                  </a:lnTo>
                  <a:lnTo>
                    <a:pt x="3014" y="920"/>
                  </a:lnTo>
                  <a:lnTo>
                    <a:pt x="3014" y="615"/>
                  </a:lnTo>
                  <a:lnTo>
                    <a:pt x="3014" y="608"/>
                  </a:lnTo>
                  <a:lnTo>
                    <a:pt x="3016" y="602"/>
                  </a:lnTo>
                  <a:lnTo>
                    <a:pt x="3017" y="595"/>
                  </a:lnTo>
                  <a:lnTo>
                    <a:pt x="3019" y="589"/>
                  </a:lnTo>
                  <a:lnTo>
                    <a:pt x="3022" y="583"/>
                  </a:lnTo>
                  <a:lnTo>
                    <a:pt x="3025" y="577"/>
                  </a:lnTo>
                  <a:lnTo>
                    <a:pt x="3030" y="572"/>
                  </a:lnTo>
                  <a:lnTo>
                    <a:pt x="3034" y="566"/>
                  </a:lnTo>
                  <a:lnTo>
                    <a:pt x="3040" y="562"/>
                  </a:lnTo>
                  <a:lnTo>
                    <a:pt x="3045" y="557"/>
                  </a:lnTo>
                  <a:lnTo>
                    <a:pt x="3051" y="555"/>
                  </a:lnTo>
                  <a:lnTo>
                    <a:pt x="3057" y="551"/>
                  </a:lnTo>
                  <a:lnTo>
                    <a:pt x="3063" y="549"/>
                  </a:lnTo>
                  <a:lnTo>
                    <a:pt x="3070" y="547"/>
                  </a:lnTo>
                  <a:lnTo>
                    <a:pt x="3076" y="546"/>
                  </a:lnTo>
                  <a:lnTo>
                    <a:pt x="3084" y="546"/>
                  </a:lnTo>
                  <a:lnTo>
                    <a:pt x="3091" y="546"/>
                  </a:lnTo>
                  <a:lnTo>
                    <a:pt x="3098" y="547"/>
                  </a:lnTo>
                  <a:lnTo>
                    <a:pt x="3104" y="549"/>
                  </a:lnTo>
                  <a:lnTo>
                    <a:pt x="3112" y="551"/>
                  </a:lnTo>
                  <a:lnTo>
                    <a:pt x="3118" y="555"/>
                  </a:lnTo>
                  <a:lnTo>
                    <a:pt x="3124" y="557"/>
                  </a:lnTo>
                  <a:lnTo>
                    <a:pt x="3129" y="562"/>
                  </a:lnTo>
                  <a:lnTo>
                    <a:pt x="3134" y="566"/>
                  </a:lnTo>
                  <a:lnTo>
                    <a:pt x="3138" y="572"/>
                  </a:lnTo>
                  <a:lnTo>
                    <a:pt x="3142" y="577"/>
                  </a:lnTo>
                  <a:lnTo>
                    <a:pt x="3146" y="583"/>
                  </a:lnTo>
                  <a:lnTo>
                    <a:pt x="3148" y="589"/>
                  </a:lnTo>
                  <a:lnTo>
                    <a:pt x="3151" y="595"/>
                  </a:lnTo>
                  <a:lnTo>
                    <a:pt x="3153" y="602"/>
                  </a:lnTo>
                  <a:lnTo>
                    <a:pt x="3154" y="608"/>
                  </a:lnTo>
                  <a:lnTo>
                    <a:pt x="3154" y="615"/>
                  </a:lnTo>
                  <a:lnTo>
                    <a:pt x="3154" y="920"/>
                  </a:lnTo>
                  <a:lnTo>
                    <a:pt x="3221" y="920"/>
                  </a:lnTo>
                  <a:lnTo>
                    <a:pt x="3239" y="920"/>
                  </a:lnTo>
                  <a:lnTo>
                    <a:pt x="3258" y="922"/>
                  </a:lnTo>
                  <a:lnTo>
                    <a:pt x="3275" y="924"/>
                  </a:lnTo>
                  <a:lnTo>
                    <a:pt x="3292" y="928"/>
                  </a:lnTo>
                  <a:lnTo>
                    <a:pt x="3309" y="931"/>
                  </a:lnTo>
                  <a:lnTo>
                    <a:pt x="3326" y="936"/>
                  </a:lnTo>
                  <a:lnTo>
                    <a:pt x="3343" y="941"/>
                  </a:lnTo>
                  <a:lnTo>
                    <a:pt x="3359" y="947"/>
                  </a:lnTo>
                  <a:lnTo>
                    <a:pt x="3374" y="954"/>
                  </a:lnTo>
                  <a:lnTo>
                    <a:pt x="3389" y="963"/>
                  </a:lnTo>
                  <a:lnTo>
                    <a:pt x="3404" y="972"/>
                  </a:lnTo>
                  <a:lnTo>
                    <a:pt x="3418" y="980"/>
                  </a:lnTo>
                  <a:lnTo>
                    <a:pt x="3432" y="990"/>
                  </a:lnTo>
                  <a:lnTo>
                    <a:pt x="3445" y="1001"/>
                  </a:lnTo>
                  <a:lnTo>
                    <a:pt x="3458" y="1012"/>
                  </a:lnTo>
                  <a:lnTo>
                    <a:pt x="3471" y="1024"/>
                  </a:lnTo>
                  <a:lnTo>
                    <a:pt x="3481" y="1036"/>
                  </a:lnTo>
                  <a:lnTo>
                    <a:pt x="3492" y="1048"/>
                  </a:lnTo>
                  <a:lnTo>
                    <a:pt x="3503" y="1061"/>
                  </a:lnTo>
                  <a:lnTo>
                    <a:pt x="3513" y="1075"/>
                  </a:lnTo>
                  <a:lnTo>
                    <a:pt x="3523" y="1089"/>
                  </a:lnTo>
                  <a:lnTo>
                    <a:pt x="3531" y="1104"/>
                  </a:lnTo>
                  <a:lnTo>
                    <a:pt x="3539" y="1120"/>
                  </a:lnTo>
                  <a:lnTo>
                    <a:pt x="3546" y="1136"/>
                  </a:lnTo>
                  <a:lnTo>
                    <a:pt x="3552" y="1151"/>
                  </a:lnTo>
                  <a:lnTo>
                    <a:pt x="3558" y="1167"/>
                  </a:lnTo>
                  <a:lnTo>
                    <a:pt x="3562" y="1184"/>
                  </a:lnTo>
                  <a:lnTo>
                    <a:pt x="3567" y="1201"/>
                  </a:lnTo>
                  <a:lnTo>
                    <a:pt x="3569" y="1218"/>
                  </a:lnTo>
                  <a:lnTo>
                    <a:pt x="3571" y="1236"/>
                  </a:lnTo>
                  <a:lnTo>
                    <a:pt x="3573" y="1253"/>
                  </a:lnTo>
                  <a:lnTo>
                    <a:pt x="3574" y="1272"/>
                  </a:lnTo>
                  <a:lnTo>
                    <a:pt x="3574" y="1339"/>
                  </a:lnTo>
                  <a:lnTo>
                    <a:pt x="3878" y="1339"/>
                  </a:lnTo>
                  <a:lnTo>
                    <a:pt x="3885" y="1340"/>
                  </a:lnTo>
                  <a:lnTo>
                    <a:pt x="3893" y="1340"/>
                  </a:lnTo>
                  <a:lnTo>
                    <a:pt x="3899" y="1342"/>
                  </a:lnTo>
                  <a:lnTo>
                    <a:pt x="3905" y="1345"/>
                  </a:lnTo>
                  <a:lnTo>
                    <a:pt x="3911" y="1347"/>
                  </a:lnTo>
                  <a:lnTo>
                    <a:pt x="3917" y="1351"/>
                  </a:lnTo>
                  <a:lnTo>
                    <a:pt x="3923" y="1354"/>
                  </a:lnTo>
                  <a:lnTo>
                    <a:pt x="3928" y="1359"/>
                  </a:lnTo>
                  <a:lnTo>
                    <a:pt x="3932" y="1364"/>
                  </a:lnTo>
                  <a:lnTo>
                    <a:pt x="3936" y="1370"/>
                  </a:lnTo>
                  <a:lnTo>
                    <a:pt x="3940" y="1375"/>
                  </a:lnTo>
                  <a:lnTo>
                    <a:pt x="3943" y="1382"/>
                  </a:lnTo>
                  <a:lnTo>
                    <a:pt x="3945" y="1388"/>
                  </a:lnTo>
                  <a:lnTo>
                    <a:pt x="3946" y="1394"/>
                  </a:lnTo>
                  <a:lnTo>
                    <a:pt x="3947" y="1402"/>
                  </a:lnTo>
                  <a:lnTo>
                    <a:pt x="3949" y="1409"/>
                  </a:lnTo>
                  <a:lnTo>
                    <a:pt x="3947" y="1416"/>
                  </a:lnTo>
                  <a:lnTo>
                    <a:pt x="3946" y="1424"/>
                  </a:lnTo>
                  <a:lnTo>
                    <a:pt x="3945" y="1430"/>
                  </a:lnTo>
                  <a:lnTo>
                    <a:pt x="3943" y="1436"/>
                  </a:lnTo>
                  <a:lnTo>
                    <a:pt x="3940" y="1443"/>
                  </a:lnTo>
                  <a:lnTo>
                    <a:pt x="3936" y="1448"/>
                  </a:lnTo>
                  <a:lnTo>
                    <a:pt x="3932" y="1454"/>
                  </a:lnTo>
                  <a:lnTo>
                    <a:pt x="3928" y="1459"/>
                  </a:lnTo>
                  <a:lnTo>
                    <a:pt x="3923" y="1464"/>
                  </a:lnTo>
                  <a:lnTo>
                    <a:pt x="3917" y="1467"/>
                  </a:lnTo>
                  <a:lnTo>
                    <a:pt x="3911" y="1471"/>
                  </a:lnTo>
                  <a:lnTo>
                    <a:pt x="3905" y="1473"/>
                  </a:lnTo>
                  <a:lnTo>
                    <a:pt x="3899" y="1476"/>
                  </a:lnTo>
                  <a:lnTo>
                    <a:pt x="3893" y="1478"/>
                  </a:lnTo>
                  <a:lnTo>
                    <a:pt x="3885" y="1478"/>
                  </a:lnTo>
                  <a:lnTo>
                    <a:pt x="3878" y="1480"/>
                  </a:lnTo>
                  <a:lnTo>
                    <a:pt x="3574" y="1480"/>
                  </a:lnTo>
                  <a:lnTo>
                    <a:pt x="3574" y="1757"/>
                  </a:lnTo>
                  <a:lnTo>
                    <a:pt x="4013" y="1757"/>
                  </a:lnTo>
                  <a:lnTo>
                    <a:pt x="4019" y="1738"/>
                  </a:lnTo>
                  <a:lnTo>
                    <a:pt x="4023" y="1729"/>
                  </a:lnTo>
                  <a:lnTo>
                    <a:pt x="4028" y="1720"/>
                  </a:lnTo>
                  <a:lnTo>
                    <a:pt x="4036" y="1703"/>
                  </a:lnTo>
                  <a:lnTo>
                    <a:pt x="4047" y="1686"/>
                  </a:lnTo>
                  <a:lnTo>
                    <a:pt x="4058" y="1672"/>
                  </a:lnTo>
                  <a:lnTo>
                    <a:pt x="4071" y="1657"/>
                  </a:lnTo>
                  <a:lnTo>
                    <a:pt x="4085" y="1644"/>
                  </a:lnTo>
                  <a:lnTo>
                    <a:pt x="4099" y="1631"/>
                  </a:lnTo>
                  <a:lnTo>
                    <a:pt x="4116" y="1619"/>
                  </a:lnTo>
                  <a:lnTo>
                    <a:pt x="4132" y="1610"/>
                  </a:lnTo>
                  <a:lnTo>
                    <a:pt x="4141" y="1606"/>
                  </a:lnTo>
                  <a:lnTo>
                    <a:pt x="4151" y="1601"/>
                  </a:lnTo>
                  <a:lnTo>
                    <a:pt x="4169" y="1594"/>
                  </a:lnTo>
                  <a:lnTo>
                    <a:pt x="4187" y="1589"/>
                  </a:lnTo>
                  <a:lnTo>
                    <a:pt x="4206" y="1584"/>
                  </a:lnTo>
                  <a:lnTo>
                    <a:pt x="4217" y="1583"/>
                  </a:lnTo>
                  <a:lnTo>
                    <a:pt x="4227" y="1582"/>
                  </a:lnTo>
                  <a:lnTo>
                    <a:pt x="4248" y="1580"/>
                  </a:lnTo>
                  <a:lnTo>
                    <a:pt x="4260" y="1582"/>
                  </a:lnTo>
                  <a:lnTo>
                    <a:pt x="4273" y="1583"/>
                  </a:lnTo>
                  <a:lnTo>
                    <a:pt x="4286" y="1584"/>
                  </a:lnTo>
                  <a:lnTo>
                    <a:pt x="4298" y="1586"/>
                  </a:lnTo>
                  <a:lnTo>
                    <a:pt x="4310" y="1589"/>
                  </a:lnTo>
                  <a:lnTo>
                    <a:pt x="4321" y="1593"/>
                  </a:lnTo>
                  <a:lnTo>
                    <a:pt x="4333" y="1596"/>
                  </a:lnTo>
                  <a:lnTo>
                    <a:pt x="4344" y="1600"/>
                  </a:lnTo>
                  <a:lnTo>
                    <a:pt x="4355" y="1605"/>
                  </a:lnTo>
                  <a:lnTo>
                    <a:pt x="4365" y="1611"/>
                  </a:lnTo>
                  <a:lnTo>
                    <a:pt x="4376" y="1617"/>
                  </a:lnTo>
                  <a:lnTo>
                    <a:pt x="4385" y="1623"/>
                  </a:lnTo>
                  <a:lnTo>
                    <a:pt x="4395" y="1630"/>
                  </a:lnTo>
                  <a:lnTo>
                    <a:pt x="4405" y="1638"/>
                  </a:lnTo>
                  <a:lnTo>
                    <a:pt x="4422" y="1653"/>
                  </a:lnTo>
                  <a:lnTo>
                    <a:pt x="4430" y="1662"/>
                  </a:lnTo>
                  <a:lnTo>
                    <a:pt x="4438" y="1670"/>
                  </a:lnTo>
                  <a:lnTo>
                    <a:pt x="4445" y="1680"/>
                  </a:lnTo>
                  <a:lnTo>
                    <a:pt x="4452" y="1690"/>
                  </a:lnTo>
                  <a:lnTo>
                    <a:pt x="4458" y="1700"/>
                  </a:lnTo>
                  <a:lnTo>
                    <a:pt x="4464" y="1710"/>
                  </a:lnTo>
                  <a:lnTo>
                    <a:pt x="4469" y="1720"/>
                  </a:lnTo>
                  <a:lnTo>
                    <a:pt x="4475" y="1731"/>
                  </a:lnTo>
                  <a:lnTo>
                    <a:pt x="4479" y="1742"/>
                  </a:lnTo>
                  <a:lnTo>
                    <a:pt x="4483" y="1754"/>
                  </a:lnTo>
                  <a:lnTo>
                    <a:pt x="4486" y="1765"/>
                  </a:lnTo>
                  <a:lnTo>
                    <a:pt x="4489" y="1777"/>
                  </a:lnTo>
                  <a:lnTo>
                    <a:pt x="4491" y="1789"/>
                  </a:lnTo>
                  <a:lnTo>
                    <a:pt x="4492" y="1802"/>
                  </a:lnTo>
                  <a:lnTo>
                    <a:pt x="4494" y="1815"/>
                  </a:lnTo>
                  <a:lnTo>
                    <a:pt x="4494" y="1827"/>
                  </a:lnTo>
                  <a:lnTo>
                    <a:pt x="4494" y="1839"/>
                  </a:lnTo>
                  <a:lnTo>
                    <a:pt x="4492" y="1853"/>
                  </a:lnTo>
                  <a:lnTo>
                    <a:pt x="4491" y="1865"/>
                  </a:lnTo>
                  <a:lnTo>
                    <a:pt x="4489" y="1877"/>
                  </a:lnTo>
                  <a:lnTo>
                    <a:pt x="4486" y="1889"/>
                  </a:lnTo>
                  <a:lnTo>
                    <a:pt x="4483" y="1900"/>
                  </a:lnTo>
                  <a:lnTo>
                    <a:pt x="4479" y="1912"/>
                  </a:lnTo>
                  <a:lnTo>
                    <a:pt x="4475" y="1923"/>
                  </a:lnTo>
                  <a:lnTo>
                    <a:pt x="4469" y="1934"/>
                  </a:lnTo>
                  <a:lnTo>
                    <a:pt x="4464" y="1944"/>
                  </a:lnTo>
                  <a:lnTo>
                    <a:pt x="4458" y="1955"/>
                  </a:lnTo>
                  <a:lnTo>
                    <a:pt x="4452" y="1964"/>
                  </a:lnTo>
                  <a:lnTo>
                    <a:pt x="4445" y="1974"/>
                  </a:lnTo>
                  <a:lnTo>
                    <a:pt x="4438" y="1984"/>
                  </a:lnTo>
                  <a:lnTo>
                    <a:pt x="4422" y="2001"/>
                  </a:lnTo>
                  <a:lnTo>
                    <a:pt x="4413" y="2009"/>
                  </a:lnTo>
                  <a:lnTo>
                    <a:pt x="4405" y="2017"/>
                  </a:lnTo>
                  <a:lnTo>
                    <a:pt x="4395" y="2024"/>
                  </a:lnTo>
                  <a:lnTo>
                    <a:pt x="4385" y="2031"/>
                  </a:lnTo>
                  <a:lnTo>
                    <a:pt x="4376" y="2037"/>
                  </a:lnTo>
                  <a:lnTo>
                    <a:pt x="4365" y="2043"/>
                  </a:lnTo>
                  <a:lnTo>
                    <a:pt x="4355" y="2048"/>
                  </a:lnTo>
                  <a:lnTo>
                    <a:pt x="4344" y="2054"/>
                  </a:lnTo>
                  <a:lnTo>
                    <a:pt x="4333" y="2058"/>
                  </a:lnTo>
                  <a:lnTo>
                    <a:pt x="4321" y="2062"/>
                  </a:lnTo>
                  <a:lnTo>
                    <a:pt x="4310" y="2065"/>
                  </a:lnTo>
                  <a:lnTo>
                    <a:pt x="4298" y="2068"/>
                  </a:lnTo>
                  <a:lnTo>
                    <a:pt x="4286" y="2070"/>
                  </a:lnTo>
                  <a:lnTo>
                    <a:pt x="4273" y="2071"/>
                  </a:lnTo>
                  <a:lnTo>
                    <a:pt x="4260" y="2073"/>
                  </a:lnTo>
                  <a:lnTo>
                    <a:pt x="4248" y="2073"/>
                  </a:lnTo>
                  <a:lnTo>
                    <a:pt x="4227" y="2073"/>
                  </a:lnTo>
                  <a:lnTo>
                    <a:pt x="4206" y="2070"/>
                  </a:lnTo>
                  <a:lnTo>
                    <a:pt x="4197" y="2068"/>
                  </a:lnTo>
                  <a:lnTo>
                    <a:pt x="4187" y="2065"/>
                  </a:lnTo>
                  <a:lnTo>
                    <a:pt x="4177" y="2063"/>
                  </a:lnTo>
                  <a:lnTo>
                    <a:pt x="4169" y="2060"/>
                  </a:lnTo>
                  <a:lnTo>
                    <a:pt x="4159" y="2057"/>
                  </a:lnTo>
                  <a:lnTo>
                    <a:pt x="4151" y="2053"/>
                  </a:lnTo>
                  <a:lnTo>
                    <a:pt x="4132" y="2045"/>
                  </a:lnTo>
                  <a:lnTo>
                    <a:pt x="4124" y="2040"/>
                  </a:lnTo>
                  <a:lnTo>
                    <a:pt x="4116" y="2035"/>
                  </a:lnTo>
                  <a:lnTo>
                    <a:pt x="4101" y="2023"/>
                  </a:lnTo>
                  <a:lnTo>
                    <a:pt x="4092" y="2017"/>
                  </a:lnTo>
                  <a:lnTo>
                    <a:pt x="4085" y="2011"/>
                  </a:lnTo>
                  <a:lnTo>
                    <a:pt x="4071" y="1997"/>
                  </a:lnTo>
                  <a:lnTo>
                    <a:pt x="4064" y="1990"/>
                  </a:lnTo>
                  <a:lnTo>
                    <a:pt x="4058" y="1983"/>
                  </a:lnTo>
                  <a:lnTo>
                    <a:pt x="4052" y="1975"/>
                  </a:lnTo>
                  <a:lnTo>
                    <a:pt x="4047" y="1968"/>
                  </a:lnTo>
                  <a:lnTo>
                    <a:pt x="4041" y="1960"/>
                  </a:lnTo>
                  <a:lnTo>
                    <a:pt x="4036" y="1951"/>
                  </a:lnTo>
                  <a:lnTo>
                    <a:pt x="4031" y="1943"/>
                  </a:lnTo>
                  <a:lnTo>
                    <a:pt x="4028" y="1934"/>
                  </a:lnTo>
                  <a:lnTo>
                    <a:pt x="4019" y="1916"/>
                  </a:lnTo>
                  <a:lnTo>
                    <a:pt x="4013" y="1898"/>
                  </a:lnTo>
                  <a:close/>
                  <a:moveTo>
                    <a:pt x="1281" y="1201"/>
                  </a:moveTo>
                  <a:lnTo>
                    <a:pt x="1288" y="1202"/>
                  </a:lnTo>
                  <a:lnTo>
                    <a:pt x="1296" y="1204"/>
                  </a:lnTo>
                  <a:lnTo>
                    <a:pt x="1302" y="1205"/>
                  </a:lnTo>
                  <a:lnTo>
                    <a:pt x="1309" y="1207"/>
                  </a:lnTo>
                  <a:lnTo>
                    <a:pt x="1315" y="1210"/>
                  </a:lnTo>
                  <a:lnTo>
                    <a:pt x="1321" y="1213"/>
                  </a:lnTo>
                  <a:lnTo>
                    <a:pt x="1326" y="1218"/>
                  </a:lnTo>
                  <a:lnTo>
                    <a:pt x="1331" y="1222"/>
                  </a:lnTo>
                  <a:lnTo>
                    <a:pt x="1336" y="1227"/>
                  </a:lnTo>
                  <a:lnTo>
                    <a:pt x="1339" y="1233"/>
                  </a:lnTo>
                  <a:lnTo>
                    <a:pt x="1343" y="1239"/>
                  </a:lnTo>
                  <a:lnTo>
                    <a:pt x="1347" y="1245"/>
                  </a:lnTo>
                  <a:lnTo>
                    <a:pt x="1348" y="1251"/>
                  </a:lnTo>
                  <a:lnTo>
                    <a:pt x="1350" y="1257"/>
                  </a:lnTo>
                  <a:lnTo>
                    <a:pt x="1351" y="1264"/>
                  </a:lnTo>
                  <a:lnTo>
                    <a:pt x="1351" y="1272"/>
                  </a:lnTo>
                  <a:lnTo>
                    <a:pt x="1351" y="1279"/>
                  </a:lnTo>
                  <a:lnTo>
                    <a:pt x="1350" y="1286"/>
                  </a:lnTo>
                  <a:lnTo>
                    <a:pt x="1348" y="1292"/>
                  </a:lnTo>
                  <a:lnTo>
                    <a:pt x="1347" y="1300"/>
                  </a:lnTo>
                  <a:lnTo>
                    <a:pt x="1343" y="1306"/>
                  </a:lnTo>
                  <a:lnTo>
                    <a:pt x="1339" y="1311"/>
                  </a:lnTo>
                  <a:lnTo>
                    <a:pt x="1336" y="1317"/>
                  </a:lnTo>
                  <a:lnTo>
                    <a:pt x="1331" y="1322"/>
                  </a:lnTo>
                  <a:lnTo>
                    <a:pt x="1326" y="1326"/>
                  </a:lnTo>
                  <a:lnTo>
                    <a:pt x="1321" y="1330"/>
                  </a:lnTo>
                  <a:lnTo>
                    <a:pt x="1315" y="1334"/>
                  </a:lnTo>
                  <a:lnTo>
                    <a:pt x="1309" y="1336"/>
                  </a:lnTo>
                  <a:lnTo>
                    <a:pt x="1302" y="1339"/>
                  </a:lnTo>
                  <a:lnTo>
                    <a:pt x="1296" y="1341"/>
                  </a:lnTo>
                  <a:lnTo>
                    <a:pt x="1288" y="1341"/>
                  </a:lnTo>
                  <a:lnTo>
                    <a:pt x="1281" y="1342"/>
                  </a:lnTo>
                  <a:lnTo>
                    <a:pt x="1272" y="1342"/>
                  </a:lnTo>
                  <a:lnTo>
                    <a:pt x="1265" y="1341"/>
                  </a:lnTo>
                  <a:lnTo>
                    <a:pt x="1259" y="1341"/>
                  </a:lnTo>
                  <a:lnTo>
                    <a:pt x="1252" y="1339"/>
                  </a:lnTo>
                  <a:lnTo>
                    <a:pt x="1246" y="1336"/>
                  </a:lnTo>
                  <a:lnTo>
                    <a:pt x="1240" y="1334"/>
                  </a:lnTo>
                  <a:lnTo>
                    <a:pt x="1233" y="1330"/>
                  </a:lnTo>
                  <a:lnTo>
                    <a:pt x="1229" y="1326"/>
                  </a:lnTo>
                  <a:lnTo>
                    <a:pt x="1224" y="1322"/>
                  </a:lnTo>
                  <a:lnTo>
                    <a:pt x="1219" y="1317"/>
                  </a:lnTo>
                  <a:lnTo>
                    <a:pt x="1215" y="1311"/>
                  </a:lnTo>
                  <a:lnTo>
                    <a:pt x="1212" y="1306"/>
                  </a:lnTo>
                  <a:lnTo>
                    <a:pt x="1208" y="1300"/>
                  </a:lnTo>
                  <a:lnTo>
                    <a:pt x="1206" y="1292"/>
                  </a:lnTo>
                  <a:lnTo>
                    <a:pt x="1204" y="1286"/>
                  </a:lnTo>
                  <a:lnTo>
                    <a:pt x="1203" y="1279"/>
                  </a:lnTo>
                  <a:lnTo>
                    <a:pt x="1203" y="1272"/>
                  </a:lnTo>
                  <a:lnTo>
                    <a:pt x="1203" y="1264"/>
                  </a:lnTo>
                  <a:lnTo>
                    <a:pt x="1204" y="1257"/>
                  </a:lnTo>
                  <a:lnTo>
                    <a:pt x="1206" y="1251"/>
                  </a:lnTo>
                  <a:lnTo>
                    <a:pt x="1208" y="1245"/>
                  </a:lnTo>
                  <a:lnTo>
                    <a:pt x="1212" y="1239"/>
                  </a:lnTo>
                  <a:lnTo>
                    <a:pt x="1215" y="1233"/>
                  </a:lnTo>
                  <a:lnTo>
                    <a:pt x="1219" y="1227"/>
                  </a:lnTo>
                  <a:lnTo>
                    <a:pt x="1224" y="1222"/>
                  </a:lnTo>
                  <a:lnTo>
                    <a:pt x="1229" y="1218"/>
                  </a:lnTo>
                  <a:lnTo>
                    <a:pt x="1233" y="1213"/>
                  </a:lnTo>
                  <a:lnTo>
                    <a:pt x="1240" y="1210"/>
                  </a:lnTo>
                  <a:lnTo>
                    <a:pt x="1246" y="1207"/>
                  </a:lnTo>
                  <a:lnTo>
                    <a:pt x="1252" y="1205"/>
                  </a:lnTo>
                  <a:lnTo>
                    <a:pt x="1259" y="1204"/>
                  </a:lnTo>
                  <a:lnTo>
                    <a:pt x="1265" y="1202"/>
                  </a:lnTo>
                  <a:lnTo>
                    <a:pt x="1272" y="1201"/>
                  </a:lnTo>
                  <a:lnTo>
                    <a:pt x="1281" y="1201"/>
                  </a:lnTo>
                  <a:close/>
                  <a:moveTo>
                    <a:pt x="3226" y="1201"/>
                  </a:moveTo>
                  <a:lnTo>
                    <a:pt x="3233" y="1202"/>
                  </a:lnTo>
                  <a:lnTo>
                    <a:pt x="3239" y="1204"/>
                  </a:lnTo>
                  <a:lnTo>
                    <a:pt x="3247" y="1205"/>
                  </a:lnTo>
                  <a:lnTo>
                    <a:pt x="3253" y="1207"/>
                  </a:lnTo>
                  <a:lnTo>
                    <a:pt x="3259" y="1210"/>
                  </a:lnTo>
                  <a:lnTo>
                    <a:pt x="3265" y="1213"/>
                  </a:lnTo>
                  <a:lnTo>
                    <a:pt x="3270" y="1218"/>
                  </a:lnTo>
                  <a:lnTo>
                    <a:pt x="3275" y="1222"/>
                  </a:lnTo>
                  <a:lnTo>
                    <a:pt x="3280" y="1227"/>
                  </a:lnTo>
                  <a:lnTo>
                    <a:pt x="3284" y="1233"/>
                  </a:lnTo>
                  <a:lnTo>
                    <a:pt x="3287" y="1239"/>
                  </a:lnTo>
                  <a:lnTo>
                    <a:pt x="3290" y="1245"/>
                  </a:lnTo>
                  <a:lnTo>
                    <a:pt x="3293" y="1251"/>
                  </a:lnTo>
                  <a:lnTo>
                    <a:pt x="3294" y="1257"/>
                  </a:lnTo>
                  <a:lnTo>
                    <a:pt x="3295" y="1264"/>
                  </a:lnTo>
                  <a:lnTo>
                    <a:pt x="3295" y="1272"/>
                  </a:lnTo>
                  <a:lnTo>
                    <a:pt x="3295" y="1279"/>
                  </a:lnTo>
                  <a:lnTo>
                    <a:pt x="3294" y="1286"/>
                  </a:lnTo>
                  <a:lnTo>
                    <a:pt x="3293" y="1292"/>
                  </a:lnTo>
                  <a:lnTo>
                    <a:pt x="3290" y="1300"/>
                  </a:lnTo>
                  <a:lnTo>
                    <a:pt x="3287" y="1306"/>
                  </a:lnTo>
                  <a:lnTo>
                    <a:pt x="3284" y="1311"/>
                  </a:lnTo>
                  <a:lnTo>
                    <a:pt x="3280" y="1317"/>
                  </a:lnTo>
                  <a:lnTo>
                    <a:pt x="3275" y="1322"/>
                  </a:lnTo>
                  <a:lnTo>
                    <a:pt x="3270" y="1326"/>
                  </a:lnTo>
                  <a:lnTo>
                    <a:pt x="3265" y="1330"/>
                  </a:lnTo>
                  <a:lnTo>
                    <a:pt x="3259" y="1334"/>
                  </a:lnTo>
                  <a:lnTo>
                    <a:pt x="3253" y="1336"/>
                  </a:lnTo>
                  <a:lnTo>
                    <a:pt x="3247" y="1339"/>
                  </a:lnTo>
                  <a:lnTo>
                    <a:pt x="3239" y="1341"/>
                  </a:lnTo>
                  <a:lnTo>
                    <a:pt x="3233" y="1341"/>
                  </a:lnTo>
                  <a:lnTo>
                    <a:pt x="3226" y="1342"/>
                  </a:lnTo>
                  <a:lnTo>
                    <a:pt x="3218" y="1342"/>
                  </a:lnTo>
                  <a:lnTo>
                    <a:pt x="3210" y="1341"/>
                  </a:lnTo>
                  <a:lnTo>
                    <a:pt x="3203" y="1341"/>
                  </a:lnTo>
                  <a:lnTo>
                    <a:pt x="3197" y="1339"/>
                  </a:lnTo>
                  <a:lnTo>
                    <a:pt x="3190" y="1336"/>
                  </a:lnTo>
                  <a:lnTo>
                    <a:pt x="3183" y="1334"/>
                  </a:lnTo>
                  <a:lnTo>
                    <a:pt x="3177" y="1330"/>
                  </a:lnTo>
                  <a:lnTo>
                    <a:pt x="3173" y="1326"/>
                  </a:lnTo>
                  <a:lnTo>
                    <a:pt x="3168" y="1322"/>
                  </a:lnTo>
                  <a:lnTo>
                    <a:pt x="3163" y="1317"/>
                  </a:lnTo>
                  <a:lnTo>
                    <a:pt x="3159" y="1311"/>
                  </a:lnTo>
                  <a:lnTo>
                    <a:pt x="3155" y="1306"/>
                  </a:lnTo>
                  <a:lnTo>
                    <a:pt x="3153" y="1300"/>
                  </a:lnTo>
                  <a:lnTo>
                    <a:pt x="3151" y="1292"/>
                  </a:lnTo>
                  <a:lnTo>
                    <a:pt x="3148" y="1286"/>
                  </a:lnTo>
                  <a:lnTo>
                    <a:pt x="3147" y="1279"/>
                  </a:lnTo>
                  <a:lnTo>
                    <a:pt x="3147" y="1272"/>
                  </a:lnTo>
                  <a:lnTo>
                    <a:pt x="3147" y="1264"/>
                  </a:lnTo>
                  <a:lnTo>
                    <a:pt x="3148" y="1257"/>
                  </a:lnTo>
                  <a:lnTo>
                    <a:pt x="3151" y="1251"/>
                  </a:lnTo>
                  <a:lnTo>
                    <a:pt x="3153" y="1245"/>
                  </a:lnTo>
                  <a:lnTo>
                    <a:pt x="3155" y="1239"/>
                  </a:lnTo>
                  <a:lnTo>
                    <a:pt x="3159" y="1233"/>
                  </a:lnTo>
                  <a:lnTo>
                    <a:pt x="3163" y="1227"/>
                  </a:lnTo>
                  <a:lnTo>
                    <a:pt x="3168" y="1222"/>
                  </a:lnTo>
                  <a:lnTo>
                    <a:pt x="3173" y="1218"/>
                  </a:lnTo>
                  <a:lnTo>
                    <a:pt x="3177" y="1213"/>
                  </a:lnTo>
                  <a:lnTo>
                    <a:pt x="3183" y="1210"/>
                  </a:lnTo>
                  <a:lnTo>
                    <a:pt x="3190" y="1207"/>
                  </a:lnTo>
                  <a:lnTo>
                    <a:pt x="3197" y="1205"/>
                  </a:lnTo>
                  <a:lnTo>
                    <a:pt x="3203" y="1204"/>
                  </a:lnTo>
                  <a:lnTo>
                    <a:pt x="3210" y="1202"/>
                  </a:lnTo>
                  <a:lnTo>
                    <a:pt x="3218" y="1201"/>
                  </a:lnTo>
                  <a:lnTo>
                    <a:pt x="3226" y="1201"/>
                  </a:lnTo>
                  <a:close/>
                  <a:moveTo>
                    <a:pt x="3226" y="3148"/>
                  </a:moveTo>
                  <a:lnTo>
                    <a:pt x="3233" y="3148"/>
                  </a:lnTo>
                  <a:lnTo>
                    <a:pt x="3239" y="3149"/>
                  </a:lnTo>
                  <a:lnTo>
                    <a:pt x="3247" y="3152"/>
                  </a:lnTo>
                  <a:lnTo>
                    <a:pt x="3253" y="3154"/>
                  </a:lnTo>
                  <a:lnTo>
                    <a:pt x="3259" y="3157"/>
                  </a:lnTo>
                  <a:lnTo>
                    <a:pt x="3265" y="3160"/>
                  </a:lnTo>
                  <a:lnTo>
                    <a:pt x="3270" y="3164"/>
                  </a:lnTo>
                  <a:lnTo>
                    <a:pt x="3275" y="3169"/>
                  </a:lnTo>
                  <a:lnTo>
                    <a:pt x="3280" y="3174"/>
                  </a:lnTo>
                  <a:lnTo>
                    <a:pt x="3284" y="3180"/>
                  </a:lnTo>
                  <a:lnTo>
                    <a:pt x="3287" y="3185"/>
                  </a:lnTo>
                  <a:lnTo>
                    <a:pt x="3290" y="3191"/>
                  </a:lnTo>
                  <a:lnTo>
                    <a:pt x="3293" y="3198"/>
                  </a:lnTo>
                  <a:lnTo>
                    <a:pt x="3294" y="3204"/>
                  </a:lnTo>
                  <a:lnTo>
                    <a:pt x="3295" y="3211"/>
                  </a:lnTo>
                  <a:lnTo>
                    <a:pt x="3295" y="3219"/>
                  </a:lnTo>
                  <a:lnTo>
                    <a:pt x="3295" y="3226"/>
                  </a:lnTo>
                  <a:lnTo>
                    <a:pt x="3294" y="3232"/>
                  </a:lnTo>
                  <a:lnTo>
                    <a:pt x="3293" y="3239"/>
                  </a:lnTo>
                  <a:lnTo>
                    <a:pt x="3290" y="3245"/>
                  </a:lnTo>
                  <a:lnTo>
                    <a:pt x="3287" y="3252"/>
                  </a:lnTo>
                  <a:lnTo>
                    <a:pt x="3284" y="3258"/>
                  </a:lnTo>
                  <a:lnTo>
                    <a:pt x="3280" y="3264"/>
                  </a:lnTo>
                  <a:lnTo>
                    <a:pt x="3275" y="3269"/>
                  </a:lnTo>
                  <a:lnTo>
                    <a:pt x="3270" y="3272"/>
                  </a:lnTo>
                  <a:lnTo>
                    <a:pt x="3265" y="3277"/>
                  </a:lnTo>
                  <a:lnTo>
                    <a:pt x="3259" y="3281"/>
                  </a:lnTo>
                  <a:lnTo>
                    <a:pt x="3253" y="3283"/>
                  </a:lnTo>
                  <a:lnTo>
                    <a:pt x="3247" y="3286"/>
                  </a:lnTo>
                  <a:lnTo>
                    <a:pt x="3239" y="3287"/>
                  </a:lnTo>
                  <a:lnTo>
                    <a:pt x="3233" y="3288"/>
                  </a:lnTo>
                  <a:lnTo>
                    <a:pt x="3226" y="3289"/>
                  </a:lnTo>
                  <a:lnTo>
                    <a:pt x="3218" y="3289"/>
                  </a:lnTo>
                  <a:lnTo>
                    <a:pt x="3210" y="3288"/>
                  </a:lnTo>
                  <a:lnTo>
                    <a:pt x="3203" y="3287"/>
                  </a:lnTo>
                  <a:lnTo>
                    <a:pt x="3197" y="3286"/>
                  </a:lnTo>
                  <a:lnTo>
                    <a:pt x="3190" y="3283"/>
                  </a:lnTo>
                  <a:lnTo>
                    <a:pt x="3183" y="3281"/>
                  </a:lnTo>
                  <a:lnTo>
                    <a:pt x="3177" y="3277"/>
                  </a:lnTo>
                  <a:lnTo>
                    <a:pt x="3173" y="3272"/>
                  </a:lnTo>
                  <a:lnTo>
                    <a:pt x="3168" y="3269"/>
                  </a:lnTo>
                  <a:lnTo>
                    <a:pt x="3163" y="3264"/>
                  </a:lnTo>
                  <a:lnTo>
                    <a:pt x="3159" y="3258"/>
                  </a:lnTo>
                  <a:lnTo>
                    <a:pt x="3155" y="3252"/>
                  </a:lnTo>
                  <a:lnTo>
                    <a:pt x="3153" y="3245"/>
                  </a:lnTo>
                  <a:lnTo>
                    <a:pt x="3151" y="3239"/>
                  </a:lnTo>
                  <a:lnTo>
                    <a:pt x="3148" y="3232"/>
                  </a:lnTo>
                  <a:lnTo>
                    <a:pt x="3147" y="3226"/>
                  </a:lnTo>
                  <a:lnTo>
                    <a:pt x="3147" y="3219"/>
                  </a:lnTo>
                  <a:lnTo>
                    <a:pt x="3147" y="3211"/>
                  </a:lnTo>
                  <a:lnTo>
                    <a:pt x="3148" y="3204"/>
                  </a:lnTo>
                  <a:lnTo>
                    <a:pt x="3151" y="3198"/>
                  </a:lnTo>
                  <a:lnTo>
                    <a:pt x="3153" y="3191"/>
                  </a:lnTo>
                  <a:lnTo>
                    <a:pt x="3155" y="3185"/>
                  </a:lnTo>
                  <a:lnTo>
                    <a:pt x="3159" y="3180"/>
                  </a:lnTo>
                  <a:lnTo>
                    <a:pt x="3163" y="3174"/>
                  </a:lnTo>
                  <a:lnTo>
                    <a:pt x="3168" y="3169"/>
                  </a:lnTo>
                  <a:lnTo>
                    <a:pt x="3173" y="3164"/>
                  </a:lnTo>
                  <a:lnTo>
                    <a:pt x="3177" y="3160"/>
                  </a:lnTo>
                  <a:lnTo>
                    <a:pt x="3183" y="3157"/>
                  </a:lnTo>
                  <a:lnTo>
                    <a:pt x="3190" y="3154"/>
                  </a:lnTo>
                  <a:lnTo>
                    <a:pt x="3197" y="3152"/>
                  </a:lnTo>
                  <a:lnTo>
                    <a:pt x="3203" y="3149"/>
                  </a:lnTo>
                  <a:lnTo>
                    <a:pt x="3210" y="3148"/>
                  </a:lnTo>
                  <a:lnTo>
                    <a:pt x="3218" y="3148"/>
                  </a:lnTo>
                  <a:lnTo>
                    <a:pt x="3226" y="3148"/>
                  </a:lnTo>
                  <a:close/>
                  <a:moveTo>
                    <a:pt x="1277" y="3148"/>
                  </a:moveTo>
                  <a:lnTo>
                    <a:pt x="1285" y="3148"/>
                  </a:lnTo>
                  <a:lnTo>
                    <a:pt x="1292" y="3149"/>
                  </a:lnTo>
                  <a:lnTo>
                    <a:pt x="1298" y="3152"/>
                  </a:lnTo>
                  <a:lnTo>
                    <a:pt x="1304" y="3154"/>
                  </a:lnTo>
                  <a:lnTo>
                    <a:pt x="1310" y="3157"/>
                  </a:lnTo>
                  <a:lnTo>
                    <a:pt x="1316" y="3160"/>
                  </a:lnTo>
                  <a:lnTo>
                    <a:pt x="1322" y="3164"/>
                  </a:lnTo>
                  <a:lnTo>
                    <a:pt x="1327" y="3169"/>
                  </a:lnTo>
                  <a:lnTo>
                    <a:pt x="1331" y="3174"/>
                  </a:lnTo>
                  <a:lnTo>
                    <a:pt x="1336" y="3180"/>
                  </a:lnTo>
                  <a:lnTo>
                    <a:pt x="1339" y="3185"/>
                  </a:lnTo>
                  <a:lnTo>
                    <a:pt x="1342" y="3191"/>
                  </a:lnTo>
                  <a:lnTo>
                    <a:pt x="1344" y="3198"/>
                  </a:lnTo>
                  <a:lnTo>
                    <a:pt x="1345" y="3204"/>
                  </a:lnTo>
                  <a:lnTo>
                    <a:pt x="1347" y="3211"/>
                  </a:lnTo>
                  <a:lnTo>
                    <a:pt x="1348" y="3219"/>
                  </a:lnTo>
                  <a:lnTo>
                    <a:pt x="1347" y="3226"/>
                  </a:lnTo>
                  <a:lnTo>
                    <a:pt x="1345" y="3232"/>
                  </a:lnTo>
                  <a:lnTo>
                    <a:pt x="1344" y="3239"/>
                  </a:lnTo>
                  <a:lnTo>
                    <a:pt x="1342" y="3245"/>
                  </a:lnTo>
                  <a:lnTo>
                    <a:pt x="1339" y="3252"/>
                  </a:lnTo>
                  <a:lnTo>
                    <a:pt x="1336" y="3258"/>
                  </a:lnTo>
                  <a:lnTo>
                    <a:pt x="1331" y="3264"/>
                  </a:lnTo>
                  <a:lnTo>
                    <a:pt x="1327" y="3269"/>
                  </a:lnTo>
                  <a:lnTo>
                    <a:pt x="1322" y="3272"/>
                  </a:lnTo>
                  <a:lnTo>
                    <a:pt x="1316" y="3277"/>
                  </a:lnTo>
                  <a:lnTo>
                    <a:pt x="1310" y="3281"/>
                  </a:lnTo>
                  <a:lnTo>
                    <a:pt x="1304" y="3283"/>
                  </a:lnTo>
                  <a:lnTo>
                    <a:pt x="1298" y="3286"/>
                  </a:lnTo>
                  <a:lnTo>
                    <a:pt x="1292" y="3287"/>
                  </a:lnTo>
                  <a:lnTo>
                    <a:pt x="1285" y="3288"/>
                  </a:lnTo>
                  <a:lnTo>
                    <a:pt x="1277" y="3289"/>
                  </a:lnTo>
                  <a:lnTo>
                    <a:pt x="1269" y="3289"/>
                  </a:lnTo>
                  <a:lnTo>
                    <a:pt x="1261" y="3288"/>
                  </a:lnTo>
                  <a:lnTo>
                    <a:pt x="1254" y="3287"/>
                  </a:lnTo>
                  <a:lnTo>
                    <a:pt x="1248" y="3286"/>
                  </a:lnTo>
                  <a:lnTo>
                    <a:pt x="1241" y="3283"/>
                  </a:lnTo>
                  <a:lnTo>
                    <a:pt x="1235" y="3281"/>
                  </a:lnTo>
                  <a:lnTo>
                    <a:pt x="1230" y="3277"/>
                  </a:lnTo>
                  <a:lnTo>
                    <a:pt x="1224" y="3272"/>
                  </a:lnTo>
                  <a:lnTo>
                    <a:pt x="1219" y="3269"/>
                  </a:lnTo>
                  <a:lnTo>
                    <a:pt x="1214" y="3264"/>
                  </a:lnTo>
                  <a:lnTo>
                    <a:pt x="1210" y="3258"/>
                  </a:lnTo>
                  <a:lnTo>
                    <a:pt x="1207" y="3252"/>
                  </a:lnTo>
                  <a:lnTo>
                    <a:pt x="1204" y="3245"/>
                  </a:lnTo>
                  <a:lnTo>
                    <a:pt x="1202" y="3239"/>
                  </a:lnTo>
                  <a:lnTo>
                    <a:pt x="1199" y="3232"/>
                  </a:lnTo>
                  <a:lnTo>
                    <a:pt x="1199" y="3226"/>
                  </a:lnTo>
                  <a:lnTo>
                    <a:pt x="1198" y="3219"/>
                  </a:lnTo>
                  <a:lnTo>
                    <a:pt x="1199" y="3211"/>
                  </a:lnTo>
                  <a:lnTo>
                    <a:pt x="1199" y="3204"/>
                  </a:lnTo>
                  <a:lnTo>
                    <a:pt x="1202" y="3198"/>
                  </a:lnTo>
                  <a:lnTo>
                    <a:pt x="1204" y="3191"/>
                  </a:lnTo>
                  <a:lnTo>
                    <a:pt x="1207" y="3185"/>
                  </a:lnTo>
                  <a:lnTo>
                    <a:pt x="1210" y="3180"/>
                  </a:lnTo>
                  <a:lnTo>
                    <a:pt x="1214" y="3174"/>
                  </a:lnTo>
                  <a:lnTo>
                    <a:pt x="1219" y="3169"/>
                  </a:lnTo>
                  <a:lnTo>
                    <a:pt x="1224" y="3164"/>
                  </a:lnTo>
                  <a:lnTo>
                    <a:pt x="1230" y="3160"/>
                  </a:lnTo>
                  <a:lnTo>
                    <a:pt x="1235" y="3157"/>
                  </a:lnTo>
                  <a:lnTo>
                    <a:pt x="1241" y="3154"/>
                  </a:lnTo>
                  <a:lnTo>
                    <a:pt x="1248" y="3152"/>
                  </a:lnTo>
                  <a:lnTo>
                    <a:pt x="1254" y="3149"/>
                  </a:lnTo>
                  <a:lnTo>
                    <a:pt x="1261" y="3148"/>
                  </a:lnTo>
                  <a:lnTo>
                    <a:pt x="1269" y="3148"/>
                  </a:lnTo>
                  <a:lnTo>
                    <a:pt x="1277" y="3148"/>
                  </a:lnTo>
                  <a:close/>
                  <a:moveTo>
                    <a:pt x="1911" y="2666"/>
                  </a:moveTo>
                  <a:lnTo>
                    <a:pt x="1906" y="2671"/>
                  </a:lnTo>
                  <a:lnTo>
                    <a:pt x="1900" y="2675"/>
                  </a:lnTo>
                  <a:lnTo>
                    <a:pt x="1894" y="2679"/>
                  </a:lnTo>
                  <a:lnTo>
                    <a:pt x="1888" y="2682"/>
                  </a:lnTo>
                  <a:lnTo>
                    <a:pt x="1882" y="2684"/>
                  </a:lnTo>
                  <a:lnTo>
                    <a:pt x="1876" y="2685"/>
                  </a:lnTo>
                  <a:lnTo>
                    <a:pt x="1868" y="2686"/>
                  </a:lnTo>
                  <a:lnTo>
                    <a:pt x="1861" y="2686"/>
                  </a:lnTo>
                  <a:lnTo>
                    <a:pt x="1855" y="2686"/>
                  </a:lnTo>
                  <a:lnTo>
                    <a:pt x="1848" y="2685"/>
                  </a:lnTo>
                  <a:lnTo>
                    <a:pt x="1842" y="2684"/>
                  </a:lnTo>
                  <a:lnTo>
                    <a:pt x="1836" y="2682"/>
                  </a:lnTo>
                  <a:lnTo>
                    <a:pt x="1830" y="2679"/>
                  </a:lnTo>
                  <a:lnTo>
                    <a:pt x="1823" y="2675"/>
                  </a:lnTo>
                  <a:lnTo>
                    <a:pt x="1817" y="2671"/>
                  </a:lnTo>
                  <a:lnTo>
                    <a:pt x="1813" y="2666"/>
                  </a:lnTo>
                  <a:lnTo>
                    <a:pt x="1497" y="2352"/>
                  </a:lnTo>
                  <a:lnTo>
                    <a:pt x="1488" y="2341"/>
                  </a:lnTo>
                  <a:lnTo>
                    <a:pt x="1479" y="2329"/>
                  </a:lnTo>
                  <a:lnTo>
                    <a:pt x="1474" y="2323"/>
                  </a:lnTo>
                  <a:lnTo>
                    <a:pt x="1471" y="2316"/>
                  </a:lnTo>
                  <a:lnTo>
                    <a:pt x="1468" y="2310"/>
                  </a:lnTo>
                  <a:lnTo>
                    <a:pt x="1465" y="2302"/>
                  </a:lnTo>
                  <a:lnTo>
                    <a:pt x="1460" y="2289"/>
                  </a:lnTo>
                  <a:lnTo>
                    <a:pt x="1456" y="2274"/>
                  </a:lnTo>
                  <a:lnTo>
                    <a:pt x="1455" y="2267"/>
                  </a:lnTo>
                  <a:lnTo>
                    <a:pt x="1454" y="2260"/>
                  </a:lnTo>
                  <a:lnTo>
                    <a:pt x="1454" y="2251"/>
                  </a:lnTo>
                  <a:lnTo>
                    <a:pt x="1454" y="2244"/>
                  </a:lnTo>
                  <a:lnTo>
                    <a:pt x="1454" y="2228"/>
                  </a:lnTo>
                  <a:lnTo>
                    <a:pt x="1456" y="2214"/>
                  </a:lnTo>
                  <a:lnTo>
                    <a:pt x="1460" y="2199"/>
                  </a:lnTo>
                  <a:lnTo>
                    <a:pt x="1462" y="2192"/>
                  </a:lnTo>
                  <a:lnTo>
                    <a:pt x="1465" y="2186"/>
                  </a:lnTo>
                  <a:lnTo>
                    <a:pt x="1468" y="2178"/>
                  </a:lnTo>
                  <a:lnTo>
                    <a:pt x="1471" y="2172"/>
                  </a:lnTo>
                  <a:lnTo>
                    <a:pt x="1479" y="2159"/>
                  </a:lnTo>
                  <a:lnTo>
                    <a:pt x="1483" y="2153"/>
                  </a:lnTo>
                  <a:lnTo>
                    <a:pt x="1488" y="2147"/>
                  </a:lnTo>
                  <a:lnTo>
                    <a:pt x="1497" y="2136"/>
                  </a:lnTo>
                  <a:lnTo>
                    <a:pt x="1810" y="1825"/>
                  </a:lnTo>
                  <a:lnTo>
                    <a:pt x="1815" y="1820"/>
                  </a:lnTo>
                  <a:lnTo>
                    <a:pt x="1821" y="1815"/>
                  </a:lnTo>
                  <a:lnTo>
                    <a:pt x="1827" y="1811"/>
                  </a:lnTo>
                  <a:lnTo>
                    <a:pt x="1833" y="1809"/>
                  </a:lnTo>
                  <a:lnTo>
                    <a:pt x="1839" y="1806"/>
                  </a:lnTo>
                  <a:lnTo>
                    <a:pt x="1847" y="1805"/>
                  </a:lnTo>
                  <a:lnTo>
                    <a:pt x="1853" y="1804"/>
                  </a:lnTo>
                  <a:lnTo>
                    <a:pt x="1860" y="1804"/>
                  </a:lnTo>
                  <a:lnTo>
                    <a:pt x="1866" y="1804"/>
                  </a:lnTo>
                  <a:lnTo>
                    <a:pt x="1873" y="1805"/>
                  </a:lnTo>
                  <a:lnTo>
                    <a:pt x="1879" y="1806"/>
                  </a:lnTo>
                  <a:lnTo>
                    <a:pt x="1885" y="1809"/>
                  </a:lnTo>
                  <a:lnTo>
                    <a:pt x="1892" y="1811"/>
                  </a:lnTo>
                  <a:lnTo>
                    <a:pt x="1898" y="1815"/>
                  </a:lnTo>
                  <a:lnTo>
                    <a:pt x="1904" y="1820"/>
                  </a:lnTo>
                  <a:lnTo>
                    <a:pt x="1909" y="1825"/>
                  </a:lnTo>
                  <a:lnTo>
                    <a:pt x="1913" y="1830"/>
                  </a:lnTo>
                  <a:lnTo>
                    <a:pt x="1918" y="1836"/>
                  </a:lnTo>
                  <a:lnTo>
                    <a:pt x="1922" y="1842"/>
                  </a:lnTo>
                  <a:lnTo>
                    <a:pt x="1924" y="1848"/>
                  </a:lnTo>
                  <a:lnTo>
                    <a:pt x="1927" y="1854"/>
                  </a:lnTo>
                  <a:lnTo>
                    <a:pt x="1928" y="1860"/>
                  </a:lnTo>
                  <a:lnTo>
                    <a:pt x="1929" y="1867"/>
                  </a:lnTo>
                  <a:lnTo>
                    <a:pt x="1929" y="1873"/>
                  </a:lnTo>
                  <a:lnTo>
                    <a:pt x="1929" y="1881"/>
                  </a:lnTo>
                  <a:lnTo>
                    <a:pt x="1928" y="1887"/>
                  </a:lnTo>
                  <a:lnTo>
                    <a:pt x="1927" y="1894"/>
                  </a:lnTo>
                  <a:lnTo>
                    <a:pt x="1924" y="1900"/>
                  </a:lnTo>
                  <a:lnTo>
                    <a:pt x="1922" y="1906"/>
                  </a:lnTo>
                  <a:lnTo>
                    <a:pt x="1918" y="1912"/>
                  </a:lnTo>
                  <a:lnTo>
                    <a:pt x="1913" y="1918"/>
                  </a:lnTo>
                  <a:lnTo>
                    <a:pt x="1909" y="1923"/>
                  </a:lnTo>
                  <a:lnTo>
                    <a:pt x="1597" y="2235"/>
                  </a:lnTo>
                  <a:lnTo>
                    <a:pt x="1596" y="2238"/>
                  </a:lnTo>
                  <a:lnTo>
                    <a:pt x="1595" y="2240"/>
                  </a:lnTo>
                  <a:lnTo>
                    <a:pt x="1594" y="2242"/>
                  </a:lnTo>
                  <a:lnTo>
                    <a:pt x="1594" y="2244"/>
                  </a:lnTo>
                  <a:lnTo>
                    <a:pt x="1595" y="2249"/>
                  </a:lnTo>
                  <a:lnTo>
                    <a:pt x="1596" y="2250"/>
                  </a:lnTo>
                  <a:lnTo>
                    <a:pt x="1597" y="2253"/>
                  </a:lnTo>
                  <a:lnTo>
                    <a:pt x="1911" y="2567"/>
                  </a:lnTo>
                  <a:lnTo>
                    <a:pt x="1916" y="2572"/>
                  </a:lnTo>
                  <a:lnTo>
                    <a:pt x="1921" y="2578"/>
                  </a:lnTo>
                  <a:lnTo>
                    <a:pt x="1924" y="2584"/>
                  </a:lnTo>
                  <a:lnTo>
                    <a:pt x="1927" y="2590"/>
                  </a:lnTo>
                  <a:lnTo>
                    <a:pt x="1929" y="2596"/>
                  </a:lnTo>
                  <a:lnTo>
                    <a:pt x="1931" y="2603"/>
                  </a:lnTo>
                  <a:lnTo>
                    <a:pt x="1932" y="2610"/>
                  </a:lnTo>
                  <a:lnTo>
                    <a:pt x="1932" y="2616"/>
                  </a:lnTo>
                  <a:lnTo>
                    <a:pt x="1932" y="2623"/>
                  </a:lnTo>
                  <a:lnTo>
                    <a:pt x="1931" y="2629"/>
                  </a:lnTo>
                  <a:lnTo>
                    <a:pt x="1929" y="2637"/>
                  </a:lnTo>
                  <a:lnTo>
                    <a:pt x="1927" y="2643"/>
                  </a:lnTo>
                  <a:lnTo>
                    <a:pt x="1924" y="2649"/>
                  </a:lnTo>
                  <a:lnTo>
                    <a:pt x="1921" y="2655"/>
                  </a:lnTo>
                  <a:lnTo>
                    <a:pt x="1916" y="2661"/>
                  </a:lnTo>
                  <a:lnTo>
                    <a:pt x="1911" y="2666"/>
                  </a:lnTo>
                  <a:close/>
                  <a:moveTo>
                    <a:pt x="2685" y="1825"/>
                  </a:moveTo>
                  <a:lnTo>
                    <a:pt x="2996" y="2136"/>
                  </a:lnTo>
                  <a:lnTo>
                    <a:pt x="3007" y="2147"/>
                  </a:lnTo>
                  <a:lnTo>
                    <a:pt x="3016" y="2159"/>
                  </a:lnTo>
                  <a:lnTo>
                    <a:pt x="3019" y="2165"/>
                  </a:lnTo>
                  <a:lnTo>
                    <a:pt x="3023" y="2172"/>
                  </a:lnTo>
                  <a:lnTo>
                    <a:pt x="3027" y="2178"/>
                  </a:lnTo>
                  <a:lnTo>
                    <a:pt x="3029" y="2186"/>
                  </a:lnTo>
                  <a:lnTo>
                    <a:pt x="3035" y="2199"/>
                  </a:lnTo>
                  <a:lnTo>
                    <a:pt x="3039" y="2214"/>
                  </a:lnTo>
                  <a:lnTo>
                    <a:pt x="3040" y="2221"/>
                  </a:lnTo>
                  <a:lnTo>
                    <a:pt x="3040" y="2228"/>
                  </a:lnTo>
                  <a:lnTo>
                    <a:pt x="3041" y="2237"/>
                  </a:lnTo>
                  <a:lnTo>
                    <a:pt x="3041" y="2244"/>
                  </a:lnTo>
                  <a:lnTo>
                    <a:pt x="3040" y="2260"/>
                  </a:lnTo>
                  <a:lnTo>
                    <a:pt x="3039" y="2274"/>
                  </a:lnTo>
                  <a:lnTo>
                    <a:pt x="3035" y="2289"/>
                  </a:lnTo>
                  <a:lnTo>
                    <a:pt x="3033" y="2296"/>
                  </a:lnTo>
                  <a:lnTo>
                    <a:pt x="3029" y="2302"/>
                  </a:lnTo>
                  <a:lnTo>
                    <a:pt x="3027" y="2310"/>
                  </a:lnTo>
                  <a:lnTo>
                    <a:pt x="3023" y="2316"/>
                  </a:lnTo>
                  <a:lnTo>
                    <a:pt x="3016" y="2329"/>
                  </a:lnTo>
                  <a:lnTo>
                    <a:pt x="3011" y="2335"/>
                  </a:lnTo>
                  <a:lnTo>
                    <a:pt x="3007" y="2341"/>
                  </a:lnTo>
                  <a:lnTo>
                    <a:pt x="2996" y="2352"/>
                  </a:lnTo>
                  <a:lnTo>
                    <a:pt x="2682" y="2666"/>
                  </a:lnTo>
                  <a:lnTo>
                    <a:pt x="2676" y="2671"/>
                  </a:lnTo>
                  <a:lnTo>
                    <a:pt x="2671" y="2675"/>
                  </a:lnTo>
                  <a:lnTo>
                    <a:pt x="2665" y="2679"/>
                  </a:lnTo>
                  <a:lnTo>
                    <a:pt x="2659" y="2682"/>
                  </a:lnTo>
                  <a:lnTo>
                    <a:pt x="2652" y="2684"/>
                  </a:lnTo>
                  <a:lnTo>
                    <a:pt x="2646" y="2685"/>
                  </a:lnTo>
                  <a:lnTo>
                    <a:pt x="2640" y="2686"/>
                  </a:lnTo>
                  <a:lnTo>
                    <a:pt x="2632" y="2686"/>
                  </a:lnTo>
                  <a:lnTo>
                    <a:pt x="2626" y="2686"/>
                  </a:lnTo>
                  <a:lnTo>
                    <a:pt x="2619" y="2685"/>
                  </a:lnTo>
                  <a:lnTo>
                    <a:pt x="2613" y="2684"/>
                  </a:lnTo>
                  <a:lnTo>
                    <a:pt x="2606" y="2682"/>
                  </a:lnTo>
                  <a:lnTo>
                    <a:pt x="2600" y="2679"/>
                  </a:lnTo>
                  <a:lnTo>
                    <a:pt x="2593" y="2675"/>
                  </a:lnTo>
                  <a:lnTo>
                    <a:pt x="2589" y="2671"/>
                  </a:lnTo>
                  <a:lnTo>
                    <a:pt x="2583" y="2666"/>
                  </a:lnTo>
                  <a:lnTo>
                    <a:pt x="2578" y="2661"/>
                  </a:lnTo>
                  <a:lnTo>
                    <a:pt x="2574" y="2655"/>
                  </a:lnTo>
                  <a:lnTo>
                    <a:pt x="2570" y="2649"/>
                  </a:lnTo>
                  <a:lnTo>
                    <a:pt x="2568" y="2643"/>
                  </a:lnTo>
                  <a:lnTo>
                    <a:pt x="2565" y="2637"/>
                  </a:lnTo>
                  <a:lnTo>
                    <a:pt x="2563" y="2629"/>
                  </a:lnTo>
                  <a:lnTo>
                    <a:pt x="2563" y="2623"/>
                  </a:lnTo>
                  <a:lnTo>
                    <a:pt x="2562" y="2616"/>
                  </a:lnTo>
                  <a:lnTo>
                    <a:pt x="2563" y="2610"/>
                  </a:lnTo>
                  <a:lnTo>
                    <a:pt x="2563" y="2603"/>
                  </a:lnTo>
                  <a:lnTo>
                    <a:pt x="2565" y="2596"/>
                  </a:lnTo>
                  <a:lnTo>
                    <a:pt x="2568" y="2590"/>
                  </a:lnTo>
                  <a:lnTo>
                    <a:pt x="2570" y="2584"/>
                  </a:lnTo>
                  <a:lnTo>
                    <a:pt x="2574" y="2578"/>
                  </a:lnTo>
                  <a:lnTo>
                    <a:pt x="2578" y="2572"/>
                  </a:lnTo>
                  <a:lnTo>
                    <a:pt x="2583" y="2567"/>
                  </a:lnTo>
                  <a:lnTo>
                    <a:pt x="2896" y="2253"/>
                  </a:lnTo>
                  <a:lnTo>
                    <a:pt x="2899" y="2250"/>
                  </a:lnTo>
                  <a:lnTo>
                    <a:pt x="2900" y="2249"/>
                  </a:lnTo>
                  <a:lnTo>
                    <a:pt x="2900" y="2246"/>
                  </a:lnTo>
                  <a:lnTo>
                    <a:pt x="2901" y="2244"/>
                  </a:lnTo>
                  <a:lnTo>
                    <a:pt x="2900" y="2240"/>
                  </a:lnTo>
                  <a:lnTo>
                    <a:pt x="2899" y="2238"/>
                  </a:lnTo>
                  <a:lnTo>
                    <a:pt x="2896" y="2235"/>
                  </a:lnTo>
                  <a:lnTo>
                    <a:pt x="2585" y="1923"/>
                  </a:lnTo>
                  <a:lnTo>
                    <a:pt x="2580" y="1918"/>
                  </a:lnTo>
                  <a:lnTo>
                    <a:pt x="2576" y="1912"/>
                  </a:lnTo>
                  <a:lnTo>
                    <a:pt x="2573" y="1906"/>
                  </a:lnTo>
                  <a:lnTo>
                    <a:pt x="2569" y="1900"/>
                  </a:lnTo>
                  <a:lnTo>
                    <a:pt x="2568" y="1894"/>
                  </a:lnTo>
                  <a:lnTo>
                    <a:pt x="2565" y="1887"/>
                  </a:lnTo>
                  <a:lnTo>
                    <a:pt x="2565" y="1881"/>
                  </a:lnTo>
                  <a:lnTo>
                    <a:pt x="2564" y="1873"/>
                  </a:lnTo>
                  <a:lnTo>
                    <a:pt x="2565" y="1867"/>
                  </a:lnTo>
                  <a:lnTo>
                    <a:pt x="2565" y="1860"/>
                  </a:lnTo>
                  <a:lnTo>
                    <a:pt x="2568" y="1854"/>
                  </a:lnTo>
                  <a:lnTo>
                    <a:pt x="2569" y="1848"/>
                  </a:lnTo>
                  <a:lnTo>
                    <a:pt x="2573" y="1842"/>
                  </a:lnTo>
                  <a:lnTo>
                    <a:pt x="2576" y="1836"/>
                  </a:lnTo>
                  <a:lnTo>
                    <a:pt x="2580" y="1830"/>
                  </a:lnTo>
                  <a:lnTo>
                    <a:pt x="2585" y="1825"/>
                  </a:lnTo>
                  <a:lnTo>
                    <a:pt x="2591" y="1820"/>
                  </a:lnTo>
                  <a:lnTo>
                    <a:pt x="2596" y="1815"/>
                  </a:lnTo>
                  <a:lnTo>
                    <a:pt x="2602" y="1811"/>
                  </a:lnTo>
                  <a:lnTo>
                    <a:pt x="2608" y="1809"/>
                  </a:lnTo>
                  <a:lnTo>
                    <a:pt x="2615" y="1806"/>
                  </a:lnTo>
                  <a:lnTo>
                    <a:pt x="2621" y="1805"/>
                  </a:lnTo>
                  <a:lnTo>
                    <a:pt x="2628" y="1804"/>
                  </a:lnTo>
                  <a:lnTo>
                    <a:pt x="2635" y="1804"/>
                  </a:lnTo>
                  <a:lnTo>
                    <a:pt x="2641" y="1804"/>
                  </a:lnTo>
                  <a:lnTo>
                    <a:pt x="2648" y="1805"/>
                  </a:lnTo>
                  <a:lnTo>
                    <a:pt x="2654" y="1806"/>
                  </a:lnTo>
                  <a:lnTo>
                    <a:pt x="2662" y="1809"/>
                  </a:lnTo>
                  <a:lnTo>
                    <a:pt x="2668" y="1811"/>
                  </a:lnTo>
                  <a:lnTo>
                    <a:pt x="2674" y="1815"/>
                  </a:lnTo>
                  <a:lnTo>
                    <a:pt x="2679" y="1820"/>
                  </a:lnTo>
                  <a:lnTo>
                    <a:pt x="2685" y="1825"/>
                  </a:lnTo>
                  <a:close/>
                  <a:moveTo>
                    <a:pt x="2434" y="1568"/>
                  </a:moveTo>
                  <a:lnTo>
                    <a:pt x="2440" y="1571"/>
                  </a:lnTo>
                  <a:lnTo>
                    <a:pt x="2447" y="1573"/>
                  </a:lnTo>
                  <a:lnTo>
                    <a:pt x="2454" y="1577"/>
                  </a:lnTo>
                  <a:lnTo>
                    <a:pt x="2458" y="1580"/>
                  </a:lnTo>
                  <a:lnTo>
                    <a:pt x="2463" y="1585"/>
                  </a:lnTo>
                  <a:lnTo>
                    <a:pt x="2468" y="1590"/>
                  </a:lnTo>
                  <a:lnTo>
                    <a:pt x="2473" y="1595"/>
                  </a:lnTo>
                  <a:lnTo>
                    <a:pt x="2477" y="1601"/>
                  </a:lnTo>
                  <a:lnTo>
                    <a:pt x="2479" y="1607"/>
                  </a:lnTo>
                  <a:lnTo>
                    <a:pt x="2482" y="1613"/>
                  </a:lnTo>
                  <a:lnTo>
                    <a:pt x="2484" y="1621"/>
                  </a:lnTo>
                  <a:lnTo>
                    <a:pt x="2485" y="1627"/>
                  </a:lnTo>
                  <a:lnTo>
                    <a:pt x="2485" y="1634"/>
                  </a:lnTo>
                  <a:lnTo>
                    <a:pt x="2485" y="1640"/>
                  </a:lnTo>
                  <a:lnTo>
                    <a:pt x="2484" y="1647"/>
                  </a:lnTo>
                  <a:lnTo>
                    <a:pt x="2483" y="1655"/>
                  </a:lnTo>
                  <a:lnTo>
                    <a:pt x="2315" y="2263"/>
                  </a:lnTo>
                  <a:lnTo>
                    <a:pt x="2147" y="2874"/>
                  </a:lnTo>
                  <a:lnTo>
                    <a:pt x="2145" y="2880"/>
                  </a:lnTo>
                  <a:lnTo>
                    <a:pt x="2142" y="2887"/>
                  </a:lnTo>
                  <a:lnTo>
                    <a:pt x="2139" y="2893"/>
                  </a:lnTo>
                  <a:lnTo>
                    <a:pt x="2134" y="2898"/>
                  </a:lnTo>
                  <a:lnTo>
                    <a:pt x="2130" y="2903"/>
                  </a:lnTo>
                  <a:lnTo>
                    <a:pt x="2125" y="2908"/>
                  </a:lnTo>
                  <a:lnTo>
                    <a:pt x="2119" y="2912"/>
                  </a:lnTo>
                  <a:lnTo>
                    <a:pt x="2113" y="2916"/>
                  </a:lnTo>
                  <a:lnTo>
                    <a:pt x="2108" y="2919"/>
                  </a:lnTo>
                  <a:lnTo>
                    <a:pt x="2101" y="2921"/>
                  </a:lnTo>
                  <a:lnTo>
                    <a:pt x="2095" y="2923"/>
                  </a:lnTo>
                  <a:lnTo>
                    <a:pt x="2089" y="2925"/>
                  </a:lnTo>
                  <a:lnTo>
                    <a:pt x="2081" y="2925"/>
                  </a:lnTo>
                  <a:lnTo>
                    <a:pt x="2074" y="2925"/>
                  </a:lnTo>
                  <a:lnTo>
                    <a:pt x="2068" y="2923"/>
                  </a:lnTo>
                  <a:lnTo>
                    <a:pt x="2061" y="2922"/>
                  </a:lnTo>
                  <a:lnTo>
                    <a:pt x="2053" y="2920"/>
                  </a:lnTo>
                  <a:lnTo>
                    <a:pt x="2047" y="2917"/>
                  </a:lnTo>
                  <a:lnTo>
                    <a:pt x="2041" y="2914"/>
                  </a:lnTo>
                  <a:lnTo>
                    <a:pt x="2035" y="2910"/>
                  </a:lnTo>
                  <a:lnTo>
                    <a:pt x="2030" y="2905"/>
                  </a:lnTo>
                  <a:lnTo>
                    <a:pt x="2025" y="2900"/>
                  </a:lnTo>
                  <a:lnTo>
                    <a:pt x="2022" y="2894"/>
                  </a:lnTo>
                  <a:lnTo>
                    <a:pt x="2018" y="2889"/>
                  </a:lnTo>
                  <a:lnTo>
                    <a:pt x="2016" y="2883"/>
                  </a:lnTo>
                  <a:lnTo>
                    <a:pt x="2012" y="2877"/>
                  </a:lnTo>
                  <a:lnTo>
                    <a:pt x="2011" y="2870"/>
                  </a:lnTo>
                  <a:lnTo>
                    <a:pt x="2010" y="2864"/>
                  </a:lnTo>
                  <a:lnTo>
                    <a:pt x="2008" y="2857"/>
                  </a:lnTo>
                  <a:lnTo>
                    <a:pt x="2010" y="2849"/>
                  </a:lnTo>
                  <a:lnTo>
                    <a:pt x="2010" y="2843"/>
                  </a:lnTo>
                  <a:lnTo>
                    <a:pt x="2012" y="2836"/>
                  </a:lnTo>
                  <a:lnTo>
                    <a:pt x="2180" y="2226"/>
                  </a:lnTo>
                  <a:lnTo>
                    <a:pt x="2348" y="1617"/>
                  </a:lnTo>
                  <a:lnTo>
                    <a:pt x="2350" y="1611"/>
                  </a:lnTo>
                  <a:lnTo>
                    <a:pt x="2353" y="1604"/>
                  </a:lnTo>
                  <a:lnTo>
                    <a:pt x="2356" y="1597"/>
                  </a:lnTo>
                  <a:lnTo>
                    <a:pt x="2357" y="1595"/>
                  </a:lnTo>
                  <a:lnTo>
                    <a:pt x="2360" y="1593"/>
                  </a:lnTo>
                  <a:lnTo>
                    <a:pt x="2365" y="1588"/>
                  </a:lnTo>
                  <a:lnTo>
                    <a:pt x="2370" y="1583"/>
                  </a:lnTo>
                  <a:lnTo>
                    <a:pt x="2375" y="1578"/>
                  </a:lnTo>
                  <a:lnTo>
                    <a:pt x="2381" y="1574"/>
                  </a:lnTo>
                  <a:lnTo>
                    <a:pt x="2387" y="1572"/>
                  </a:lnTo>
                  <a:lnTo>
                    <a:pt x="2393" y="1569"/>
                  </a:lnTo>
                  <a:lnTo>
                    <a:pt x="2399" y="1567"/>
                  </a:lnTo>
                  <a:lnTo>
                    <a:pt x="2406" y="1566"/>
                  </a:lnTo>
                  <a:lnTo>
                    <a:pt x="2412" y="1566"/>
                  </a:lnTo>
                  <a:lnTo>
                    <a:pt x="2420" y="1566"/>
                  </a:lnTo>
                  <a:lnTo>
                    <a:pt x="2427" y="1567"/>
                  </a:lnTo>
                  <a:lnTo>
                    <a:pt x="2434" y="1568"/>
                  </a:lnTo>
                  <a:close/>
                  <a:moveTo>
                    <a:pt x="1581" y="1342"/>
                  </a:moveTo>
                  <a:lnTo>
                    <a:pt x="1574" y="1341"/>
                  </a:lnTo>
                  <a:lnTo>
                    <a:pt x="1568" y="1341"/>
                  </a:lnTo>
                  <a:lnTo>
                    <a:pt x="1561" y="1339"/>
                  </a:lnTo>
                  <a:lnTo>
                    <a:pt x="1555" y="1336"/>
                  </a:lnTo>
                  <a:lnTo>
                    <a:pt x="1549" y="1334"/>
                  </a:lnTo>
                  <a:lnTo>
                    <a:pt x="1542" y="1330"/>
                  </a:lnTo>
                  <a:lnTo>
                    <a:pt x="1536" y="1326"/>
                  </a:lnTo>
                  <a:lnTo>
                    <a:pt x="1532" y="1322"/>
                  </a:lnTo>
                  <a:lnTo>
                    <a:pt x="1528" y="1317"/>
                  </a:lnTo>
                  <a:lnTo>
                    <a:pt x="1523" y="1311"/>
                  </a:lnTo>
                  <a:lnTo>
                    <a:pt x="1519" y="1306"/>
                  </a:lnTo>
                  <a:lnTo>
                    <a:pt x="1517" y="1300"/>
                  </a:lnTo>
                  <a:lnTo>
                    <a:pt x="1514" y="1292"/>
                  </a:lnTo>
                  <a:lnTo>
                    <a:pt x="1513" y="1286"/>
                  </a:lnTo>
                  <a:lnTo>
                    <a:pt x="1512" y="1279"/>
                  </a:lnTo>
                  <a:lnTo>
                    <a:pt x="1511" y="1272"/>
                  </a:lnTo>
                  <a:lnTo>
                    <a:pt x="1512" y="1264"/>
                  </a:lnTo>
                  <a:lnTo>
                    <a:pt x="1513" y="1257"/>
                  </a:lnTo>
                  <a:lnTo>
                    <a:pt x="1514" y="1251"/>
                  </a:lnTo>
                  <a:lnTo>
                    <a:pt x="1517" y="1245"/>
                  </a:lnTo>
                  <a:lnTo>
                    <a:pt x="1519" y="1239"/>
                  </a:lnTo>
                  <a:lnTo>
                    <a:pt x="1523" y="1233"/>
                  </a:lnTo>
                  <a:lnTo>
                    <a:pt x="1528" y="1227"/>
                  </a:lnTo>
                  <a:lnTo>
                    <a:pt x="1532" y="1222"/>
                  </a:lnTo>
                  <a:lnTo>
                    <a:pt x="1536" y="1218"/>
                  </a:lnTo>
                  <a:lnTo>
                    <a:pt x="1542" y="1213"/>
                  </a:lnTo>
                  <a:lnTo>
                    <a:pt x="1549" y="1210"/>
                  </a:lnTo>
                  <a:lnTo>
                    <a:pt x="1555" y="1207"/>
                  </a:lnTo>
                  <a:lnTo>
                    <a:pt x="1561" y="1205"/>
                  </a:lnTo>
                  <a:lnTo>
                    <a:pt x="1568" y="1204"/>
                  </a:lnTo>
                  <a:lnTo>
                    <a:pt x="1574" y="1202"/>
                  </a:lnTo>
                  <a:lnTo>
                    <a:pt x="1581" y="1201"/>
                  </a:lnTo>
                  <a:lnTo>
                    <a:pt x="2091" y="1201"/>
                  </a:lnTo>
                  <a:lnTo>
                    <a:pt x="2098" y="1202"/>
                  </a:lnTo>
                  <a:lnTo>
                    <a:pt x="2106" y="1204"/>
                  </a:lnTo>
                  <a:lnTo>
                    <a:pt x="2112" y="1205"/>
                  </a:lnTo>
                  <a:lnTo>
                    <a:pt x="2119" y="1207"/>
                  </a:lnTo>
                  <a:lnTo>
                    <a:pt x="2125" y="1210"/>
                  </a:lnTo>
                  <a:lnTo>
                    <a:pt x="2131" y="1213"/>
                  </a:lnTo>
                  <a:lnTo>
                    <a:pt x="2136" y="1218"/>
                  </a:lnTo>
                  <a:lnTo>
                    <a:pt x="2141" y="1222"/>
                  </a:lnTo>
                  <a:lnTo>
                    <a:pt x="2146" y="1227"/>
                  </a:lnTo>
                  <a:lnTo>
                    <a:pt x="2149" y="1233"/>
                  </a:lnTo>
                  <a:lnTo>
                    <a:pt x="2153" y="1239"/>
                  </a:lnTo>
                  <a:lnTo>
                    <a:pt x="2156" y="1245"/>
                  </a:lnTo>
                  <a:lnTo>
                    <a:pt x="2158" y="1251"/>
                  </a:lnTo>
                  <a:lnTo>
                    <a:pt x="2160" y="1257"/>
                  </a:lnTo>
                  <a:lnTo>
                    <a:pt x="2162" y="1264"/>
                  </a:lnTo>
                  <a:lnTo>
                    <a:pt x="2162" y="1272"/>
                  </a:lnTo>
                  <a:lnTo>
                    <a:pt x="2162" y="1279"/>
                  </a:lnTo>
                  <a:lnTo>
                    <a:pt x="2160" y="1286"/>
                  </a:lnTo>
                  <a:lnTo>
                    <a:pt x="2158" y="1292"/>
                  </a:lnTo>
                  <a:lnTo>
                    <a:pt x="2156" y="1300"/>
                  </a:lnTo>
                  <a:lnTo>
                    <a:pt x="2153" y="1306"/>
                  </a:lnTo>
                  <a:lnTo>
                    <a:pt x="2149" y="1311"/>
                  </a:lnTo>
                  <a:lnTo>
                    <a:pt x="2146" y="1317"/>
                  </a:lnTo>
                  <a:lnTo>
                    <a:pt x="2141" y="1322"/>
                  </a:lnTo>
                  <a:lnTo>
                    <a:pt x="2136" y="1326"/>
                  </a:lnTo>
                  <a:lnTo>
                    <a:pt x="2131" y="1330"/>
                  </a:lnTo>
                  <a:lnTo>
                    <a:pt x="2125" y="1334"/>
                  </a:lnTo>
                  <a:lnTo>
                    <a:pt x="2119" y="1336"/>
                  </a:lnTo>
                  <a:lnTo>
                    <a:pt x="2112" y="1339"/>
                  </a:lnTo>
                  <a:lnTo>
                    <a:pt x="2106" y="1341"/>
                  </a:lnTo>
                  <a:lnTo>
                    <a:pt x="2098" y="1341"/>
                  </a:lnTo>
                  <a:lnTo>
                    <a:pt x="2091" y="1342"/>
                  </a:lnTo>
                  <a:lnTo>
                    <a:pt x="1581" y="1342"/>
                  </a:lnTo>
                  <a:close/>
                  <a:moveTo>
                    <a:pt x="2402" y="1342"/>
                  </a:moveTo>
                  <a:lnTo>
                    <a:pt x="2395" y="1341"/>
                  </a:lnTo>
                  <a:lnTo>
                    <a:pt x="2389" y="1341"/>
                  </a:lnTo>
                  <a:lnTo>
                    <a:pt x="2382" y="1339"/>
                  </a:lnTo>
                  <a:lnTo>
                    <a:pt x="2376" y="1336"/>
                  </a:lnTo>
                  <a:lnTo>
                    <a:pt x="2370" y="1334"/>
                  </a:lnTo>
                  <a:lnTo>
                    <a:pt x="2364" y="1330"/>
                  </a:lnTo>
                  <a:lnTo>
                    <a:pt x="2359" y="1326"/>
                  </a:lnTo>
                  <a:lnTo>
                    <a:pt x="2353" y="1322"/>
                  </a:lnTo>
                  <a:lnTo>
                    <a:pt x="2349" y="1317"/>
                  </a:lnTo>
                  <a:lnTo>
                    <a:pt x="2344" y="1311"/>
                  </a:lnTo>
                  <a:lnTo>
                    <a:pt x="2342" y="1306"/>
                  </a:lnTo>
                  <a:lnTo>
                    <a:pt x="2338" y="1300"/>
                  </a:lnTo>
                  <a:lnTo>
                    <a:pt x="2336" y="1292"/>
                  </a:lnTo>
                  <a:lnTo>
                    <a:pt x="2334" y="1286"/>
                  </a:lnTo>
                  <a:lnTo>
                    <a:pt x="2333" y="1279"/>
                  </a:lnTo>
                  <a:lnTo>
                    <a:pt x="2333" y="1272"/>
                  </a:lnTo>
                  <a:lnTo>
                    <a:pt x="2333" y="1264"/>
                  </a:lnTo>
                  <a:lnTo>
                    <a:pt x="2334" y="1257"/>
                  </a:lnTo>
                  <a:lnTo>
                    <a:pt x="2336" y="1251"/>
                  </a:lnTo>
                  <a:lnTo>
                    <a:pt x="2338" y="1245"/>
                  </a:lnTo>
                  <a:lnTo>
                    <a:pt x="2342" y="1239"/>
                  </a:lnTo>
                  <a:lnTo>
                    <a:pt x="2344" y="1233"/>
                  </a:lnTo>
                  <a:lnTo>
                    <a:pt x="2349" y="1227"/>
                  </a:lnTo>
                  <a:lnTo>
                    <a:pt x="2353" y="1222"/>
                  </a:lnTo>
                  <a:lnTo>
                    <a:pt x="2359" y="1218"/>
                  </a:lnTo>
                  <a:lnTo>
                    <a:pt x="2364" y="1213"/>
                  </a:lnTo>
                  <a:lnTo>
                    <a:pt x="2370" y="1210"/>
                  </a:lnTo>
                  <a:lnTo>
                    <a:pt x="2376" y="1207"/>
                  </a:lnTo>
                  <a:lnTo>
                    <a:pt x="2382" y="1205"/>
                  </a:lnTo>
                  <a:lnTo>
                    <a:pt x="2389" y="1204"/>
                  </a:lnTo>
                  <a:lnTo>
                    <a:pt x="2395" y="1202"/>
                  </a:lnTo>
                  <a:lnTo>
                    <a:pt x="2402" y="1201"/>
                  </a:lnTo>
                  <a:lnTo>
                    <a:pt x="2912" y="1201"/>
                  </a:lnTo>
                  <a:lnTo>
                    <a:pt x="2919" y="1202"/>
                  </a:lnTo>
                  <a:lnTo>
                    <a:pt x="2927" y="1204"/>
                  </a:lnTo>
                  <a:lnTo>
                    <a:pt x="2934" y="1205"/>
                  </a:lnTo>
                  <a:lnTo>
                    <a:pt x="2940" y="1207"/>
                  </a:lnTo>
                  <a:lnTo>
                    <a:pt x="2946" y="1210"/>
                  </a:lnTo>
                  <a:lnTo>
                    <a:pt x="2952" y="1213"/>
                  </a:lnTo>
                  <a:lnTo>
                    <a:pt x="2957" y="1218"/>
                  </a:lnTo>
                  <a:lnTo>
                    <a:pt x="2962" y="1222"/>
                  </a:lnTo>
                  <a:lnTo>
                    <a:pt x="2967" y="1227"/>
                  </a:lnTo>
                  <a:lnTo>
                    <a:pt x="2971" y="1233"/>
                  </a:lnTo>
                  <a:lnTo>
                    <a:pt x="2974" y="1239"/>
                  </a:lnTo>
                  <a:lnTo>
                    <a:pt x="2978" y="1245"/>
                  </a:lnTo>
                  <a:lnTo>
                    <a:pt x="2980" y="1251"/>
                  </a:lnTo>
                  <a:lnTo>
                    <a:pt x="2982" y="1257"/>
                  </a:lnTo>
                  <a:lnTo>
                    <a:pt x="2983" y="1264"/>
                  </a:lnTo>
                  <a:lnTo>
                    <a:pt x="2983" y="1272"/>
                  </a:lnTo>
                  <a:lnTo>
                    <a:pt x="2983" y="1279"/>
                  </a:lnTo>
                  <a:lnTo>
                    <a:pt x="2982" y="1286"/>
                  </a:lnTo>
                  <a:lnTo>
                    <a:pt x="2980" y="1292"/>
                  </a:lnTo>
                  <a:lnTo>
                    <a:pt x="2978" y="1300"/>
                  </a:lnTo>
                  <a:lnTo>
                    <a:pt x="2974" y="1306"/>
                  </a:lnTo>
                  <a:lnTo>
                    <a:pt x="2971" y="1311"/>
                  </a:lnTo>
                  <a:lnTo>
                    <a:pt x="2967" y="1317"/>
                  </a:lnTo>
                  <a:lnTo>
                    <a:pt x="2962" y="1322"/>
                  </a:lnTo>
                  <a:lnTo>
                    <a:pt x="2957" y="1326"/>
                  </a:lnTo>
                  <a:lnTo>
                    <a:pt x="2952" y="1330"/>
                  </a:lnTo>
                  <a:lnTo>
                    <a:pt x="2946" y="1334"/>
                  </a:lnTo>
                  <a:lnTo>
                    <a:pt x="2940" y="1336"/>
                  </a:lnTo>
                  <a:lnTo>
                    <a:pt x="2934" y="1339"/>
                  </a:lnTo>
                  <a:lnTo>
                    <a:pt x="2927" y="1341"/>
                  </a:lnTo>
                  <a:lnTo>
                    <a:pt x="2919" y="1341"/>
                  </a:lnTo>
                  <a:lnTo>
                    <a:pt x="2912" y="1342"/>
                  </a:lnTo>
                  <a:lnTo>
                    <a:pt x="2402" y="1342"/>
                  </a:lnTo>
                  <a:close/>
                  <a:moveTo>
                    <a:pt x="2091" y="3148"/>
                  </a:moveTo>
                  <a:lnTo>
                    <a:pt x="2098" y="3148"/>
                  </a:lnTo>
                  <a:lnTo>
                    <a:pt x="2106" y="3149"/>
                  </a:lnTo>
                  <a:lnTo>
                    <a:pt x="2112" y="3152"/>
                  </a:lnTo>
                  <a:lnTo>
                    <a:pt x="2119" y="3154"/>
                  </a:lnTo>
                  <a:lnTo>
                    <a:pt x="2125" y="3157"/>
                  </a:lnTo>
                  <a:lnTo>
                    <a:pt x="2131" y="3160"/>
                  </a:lnTo>
                  <a:lnTo>
                    <a:pt x="2136" y="3164"/>
                  </a:lnTo>
                  <a:lnTo>
                    <a:pt x="2141" y="3169"/>
                  </a:lnTo>
                  <a:lnTo>
                    <a:pt x="2146" y="3174"/>
                  </a:lnTo>
                  <a:lnTo>
                    <a:pt x="2149" y="3180"/>
                  </a:lnTo>
                  <a:lnTo>
                    <a:pt x="2153" y="3185"/>
                  </a:lnTo>
                  <a:lnTo>
                    <a:pt x="2156" y="3191"/>
                  </a:lnTo>
                  <a:lnTo>
                    <a:pt x="2158" y="3198"/>
                  </a:lnTo>
                  <a:lnTo>
                    <a:pt x="2160" y="3204"/>
                  </a:lnTo>
                  <a:lnTo>
                    <a:pt x="2162" y="3211"/>
                  </a:lnTo>
                  <a:lnTo>
                    <a:pt x="2162" y="3219"/>
                  </a:lnTo>
                  <a:lnTo>
                    <a:pt x="2162" y="3226"/>
                  </a:lnTo>
                  <a:lnTo>
                    <a:pt x="2160" y="3232"/>
                  </a:lnTo>
                  <a:lnTo>
                    <a:pt x="2158" y="3239"/>
                  </a:lnTo>
                  <a:lnTo>
                    <a:pt x="2156" y="3245"/>
                  </a:lnTo>
                  <a:lnTo>
                    <a:pt x="2153" y="3252"/>
                  </a:lnTo>
                  <a:lnTo>
                    <a:pt x="2149" y="3258"/>
                  </a:lnTo>
                  <a:lnTo>
                    <a:pt x="2146" y="3264"/>
                  </a:lnTo>
                  <a:lnTo>
                    <a:pt x="2141" y="3269"/>
                  </a:lnTo>
                  <a:lnTo>
                    <a:pt x="2136" y="3272"/>
                  </a:lnTo>
                  <a:lnTo>
                    <a:pt x="2131" y="3277"/>
                  </a:lnTo>
                  <a:lnTo>
                    <a:pt x="2125" y="3281"/>
                  </a:lnTo>
                  <a:lnTo>
                    <a:pt x="2119" y="3283"/>
                  </a:lnTo>
                  <a:lnTo>
                    <a:pt x="2112" y="3286"/>
                  </a:lnTo>
                  <a:lnTo>
                    <a:pt x="2106" y="3287"/>
                  </a:lnTo>
                  <a:lnTo>
                    <a:pt x="2098" y="3288"/>
                  </a:lnTo>
                  <a:lnTo>
                    <a:pt x="2091" y="3289"/>
                  </a:lnTo>
                  <a:lnTo>
                    <a:pt x="1581" y="3289"/>
                  </a:lnTo>
                  <a:lnTo>
                    <a:pt x="1574" y="3288"/>
                  </a:lnTo>
                  <a:lnTo>
                    <a:pt x="1568" y="3287"/>
                  </a:lnTo>
                  <a:lnTo>
                    <a:pt x="1561" y="3286"/>
                  </a:lnTo>
                  <a:lnTo>
                    <a:pt x="1555" y="3283"/>
                  </a:lnTo>
                  <a:lnTo>
                    <a:pt x="1549" y="3281"/>
                  </a:lnTo>
                  <a:lnTo>
                    <a:pt x="1542" y="3277"/>
                  </a:lnTo>
                  <a:lnTo>
                    <a:pt x="1536" y="3272"/>
                  </a:lnTo>
                  <a:lnTo>
                    <a:pt x="1532" y="3269"/>
                  </a:lnTo>
                  <a:lnTo>
                    <a:pt x="1528" y="3264"/>
                  </a:lnTo>
                  <a:lnTo>
                    <a:pt x="1523" y="3258"/>
                  </a:lnTo>
                  <a:lnTo>
                    <a:pt x="1519" y="3252"/>
                  </a:lnTo>
                  <a:lnTo>
                    <a:pt x="1517" y="3245"/>
                  </a:lnTo>
                  <a:lnTo>
                    <a:pt x="1514" y="3239"/>
                  </a:lnTo>
                  <a:lnTo>
                    <a:pt x="1513" y="3232"/>
                  </a:lnTo>
                  <a:lnTo>
                    <a:pt x="1512" y="3226"/>
                  </a:lnTo>
                  <a:lnTo>
                    <a:pt x="1511" y="3219"/>
                  </a:lnTo>
                  <a:lnTo>
                    <a:pt x="1512" y="3211"/>
                  </a:lnTo>
                  <a:lnTo>
                    <a:pt x="1513" y="3204"/>
                  </a:lnTo>
                  <a:lnTo>
                    <a:pt x="1514" y="3198"/>
                  </a:lnTo>
                  <a:lnTo>
                    <a:pt x="1517" y="3191"/>
                  </a:lnTo>
                  <a:lnTo>
                    <a:pt x="1519" y="3185"/>
                  </a:lnTo>
                  <a:lnTo>
                    <a:pt x="1523" y="3180"/>
                  </a:lnTo>
                  <a:lnTo>
                    <a:pt x="1528" y="3174"/>
                  </a:lnTo>
                  <a:lnTo>
                    <a:pt x="1532" y="3169"/>
                  </a:lnTo>
                  <a:lnTo>
                    <a:pt x="1536" y="3164"/>
                  </a:lnTo>
                  <a:lnTo>
                    <a:pt x="1542" y="3160"/>
                  </a:lnTo>
                  <a:lnTo>
                    <a:pt x="1549" y="3157"/>
                  </a:lnTo>
                  <a:lnTo>
                    <a:pt x="1555" y="3154"/>
                  </a:lnTo>
                  <a:lnTo>
                    <a:pt x="1561" y="3152"/>
                  </a:lnTo>
                  <a:lnTo>
                    <a:pt x="1568" y="3149"/>
                  </a:lnTo>
                  <a:lnTo>
                    <a:pt x="1574" y="3148"/>
                  </a:lnTo>
                  <a:lnTo>
                    <a:pt x="1581" y="3148"/>
                  </a:lnTo>
                  <a:lnTo>
                    <a:pt x="2091" y="3148"/>
                  </a:lnTo>
                  <a:close/>
                  <a:moveTo>
                    <a:pt x="2912" y="3148"/>
                  </a:moveTo>
                  <a:lnTo>
                    <a:pt x="2919" y="3148"/>
                  </a:lnTo>
                  <a:lnTo>
                    <a:pt x="2927" y="3149"/>
                  </a:lnTo>
                  <a:lnTo>
                    <a:pt x="2934" y="3152"/>
                  </a:lnTo>
                  <a:lnTo>
                    <a:pt x="2940" y="3154"/>
                  </a:lnTo>
                  <a:lnTo>
                    <a:pt x="2946" y="3157"/>
                  </a:lnTo>
                  <a:lnTo>
                    <a:pt x="2952" y="3160"/>
                  </a:lnTo>
                  <a:lnTo>
                    <a:pt x="2957" y="3164"/>
                  </a:lnTo>
                  <a:lnTo>
                    <a:pt x="2962" y="3169"/>
                  </a:lnTo>
                  <a:lnTo>
                    <a:pt x="2967" y="3174"/>
                  </a:lnTo>
                  <a:lnTo>
                    <a:pt x="2971" y="3180"/>
                  </a:lnTo>
                  <a:lnTo>
                    <a:pt x="2974" y="3185"/>
                  </a:lnTo>
                  <a:lnTo>
                    <a:pt x="2978" y="3191"/>
                  </a:lnTo>
                  <a:lnTo>
                    <a:pt x="2980" y="3198"/>
                  </a:lnTo>
                  <a:lnTo>
                    <a:pt x="2982" y="3204"/>
                  </a:lnTo>
                  <a:lnTo>
                    <a:pt x="2983" y="3211"/>
                  </a:lnTo>
                  <a:lnTo>
                    <a:pt x="2983" y="3219"/>
                  </a:lnTo>
                  <a:lnTo>
                    <a:pt x="2983" y="3226"/>
                  </a:lnTo>
                  <a:lnTo>
                    <a:pt x="2982" y="3232"/>
                  </a:lnTo>
                  <a:lnTo>
                    <a:pt x="2980" y="3239"/>
                  </a:lnTo>
                  <a:lnTo>
                    <a:pt x="2978" y="3245"/>
                  </a:lnTo>
                  <a:lnTo>
                    <a:pt x="2974" y="3252"/>
                  </a:lnTo>
                  <a:lnTo>
                    <a:pt x="2971" y="3258"/>
                  </a:lnTo>
                  <a:lnTo>
                    <a:pt x="2967" y="3264"/>
                  </a:lnTo>
                  <a:lnTo>
                    <a:pt x="2962" y="3269"/>
                  </a:lnTo>
                  <a:lnTo>
                    <a:pt x="2957" y="3272"/>
                  </a:lnTo>
                  <a:lnTo>
                    <a:pt x="2952" y="3277"/>
                  </a:lnTo>
                  <a:lnTo>
                    <a:pt x="2946" y="3281"/>
                  </a:lnTo>
                  <a:lnTo>
                    <a:pt x="2940" y="3283"/>
                  </a:lnTo>
                  <a:lnTo>
                    <a:pt x="2934" y="3286"/>
                  </a:lnTo>
                  <a:lnTo>
                    <a:pt x="2927" y="3287"/>
                  </a:lnTo>
                  <a:lnTo>
                    <a:pt x="2919" y="3288"/>
                  </a:lnTo>
                  <a:lnTo>
                    <a:pt x="2912" y="3289"/>
                  </a:lnTo>
                  <a:lnTo>
                    <a:pt x="2402" y="3289"/>
                  </a:lnTo>
                  <a:lnTo>
                    <a:pt x="2395" y="3288"/>
                  </a:lnTo>
                  <a:lnTo>
                    <a:pt x="2389" y="3287"/>
                  </a:lnTo>
                  <a:lnTo>
                    <a:pt x="2382" y="3286"/>
                  </a:lnTo>
                  <a:lnTo>
                    <a:pt x="2376" y="3283"/>
                  </a:lnTo>
                  <a:lnTo>
                    <a:pt x="2370" y="3281"/>
                  </a:lnTo>
                  <a:lnTo>
                    <a:pt x="2364" y="3277"/>
                  </a:lnTo>
                  <a:lnTo>
                    <a:pt x="2359" y="3272"/>
                  </a:lnTo>
                  <a:lnTo>
                    <a:pt x="2353" y="3269"/>
                  </a:lnTo>
                  <a:lnTo>
                    <a:pt x="2349" y="3264"/>
                  </a:lnTo>
                  <a:lnTo>
                    <a:pt x="2344" y="3258"/>
                  </a:lnTo>
                  <a:lnTo>
                    <a:pt x="2342" y="3252"/>
                  </a:lnTo>
                  <a:lnTo>
                    <a:pt x="2338" y="3245"/>
                  </a:lnTo>
                  <a:lnTo>
                    <a:pt x="2336" y="3239"/>
                  </a:lnTo>
                  <a:lnTo>
                    <a:pt x="2334" y="3232"/>
                  </a:lnTo>
                  <a:lnTo>
                    <a:pt x="2333" y="3226"/>
                  </a:lnTo>
                  <a:lnTo>
                    <a:pt x="2333" y="3219"/>
                  </a:lnTo>
                  <a:lnTo>
                    <a:pt x="2333" y="3211"/>
                  </a:lnTo>
                  <a:lnTo>
                    <a:pt x="2334" y="3204"/>
                  </a:lnTo>
                  <a:lnTo>
                    <a:pt x="2336" y="3198"/>
                  </a:lnTo>
                  <a:lnTo>
                    <a:pt x="2338" y="3191"/>
                  </a:lnTo>
                  <a:lnTo>
                    <a:pt x="2342" y="3185"/>
                  </a:lnTo>
                  <a:lnTo>
                    <a:pt x="2344" y="3180"/>
                  </a:lnTo>
                  <a:lnTo>
                    <a:pt x="2349" y="3174"/>
                  </a:lnTo>
                  <a:lnTo>
                    <a:pt x="2353" y="3169"/>
                  </a:lnTo>
                  <a:lnTo>
                    <a:pt x="2359" y="3164"/>
                  </a:lnTo>
                  <a:lnTo>
                    <a:pt x="2364" y="3160"/>
                  </a:lnTo>
                  <a:lnTo>
                    <a:pt x="2370" y="3157"/>
                  </a:lnTo>
                  <a:lnTo>
                    <a:pt x="2376" y="3154"/>
                  </a:lnTo>
                  <a:lnTo>
                    <a:pt x="2382" y="3152"/>
                  </a:lnTo>
                  <a:lnTo>
                    <a:pt x="2389" y="3149"/>
                  </a:lnTo>
                  <a:lnTo>
                    <a:pt x="2395" y="3148"/>
                  </a:lnTo>
                  <a:lnTo>
                    <a:pt x="2402" y="3148"/>
                  </a:lnTo>
                  <a:lnTo>
                    <a:pt x="2912" y="3148"/>
                  </a:lnTo>
                  <a:close/>
                </a:path>
              </a:pathLst>
            </a:custGeom>
            <a:solidFill>
              <a:srgbClr val="53586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02B"/>
                </a:solidFill>
                <a:effectLst/>
                <a:uLnTx/>
                <a:uFillTx/>
              </a:endParaRPr>
            </a:p>
          </p:txBody>
        </p:sp>
        <p:sp>
          <p:nvSpPr>
            <p:cNvPr id="49" name="TextBox 48">
              <a:extLst>
                <a:ext uri="{FF2B5EF4-FFF2-40B4-BE49-F238E27FC236}">
                  <a16:creationId xmlns:a16="http://schemas.microsoft.com/office/drawing/2014/main" id="{86F55BD0-37A6-4EB7-9215-400A90C4CCA9}"/>
                </a:ext>
              </a:extLst>
            </p:cNvPr>
            <p:cNvSpPr txBox="1"/>
            <p:nvPr/>
          </p:nvSpPr>
          <p:spPr>
            <a:xfrm>
              <a:off x="8901234" y="2636447"/>
              <a:ext cx="398942" cy="10772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9102B"/>
                  </a:solidFill>
                  <a:effectLst/>
                  <a:uLnTx/>
                  <a:uFillTx/>
                </a:rPr>
                <a:t>Desktop</a:t>
              </a:r>
            </a:p>
          </p:txBody>
        </p:sp>
        <p:sp>
          <p:nvSpPr>
            <p:cNvPr id="50" name="TextBox 49">
              <a:extLst>
                <a:ext uri="{FF2B5EF4-FFF2-40B4-BE49-F238E27FC236}">
                  <a16:creationId xmlns:a16="http://schemas.microsoft.com/office/drawing/2014/main" id="{A3E2649B-4146-4DEB-AFDF-332160596338}"/>
                </a:ext>
              </a:extLst>
            </p:cNvPr>
            <p:cNvSpPr txBox="1"/>
            <p:nvPr/>
          </p:nvSpPr>
          <p:spPr>
            <a:xfrm>
              <a:off x="8749845" y="3504603"/>
              <a:ext cx="229800" cy="10772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9102B"/>
                  </a:solidFill>
                  <a:effectLst/>
                  <a:uLnTx/>
                  <a:uFillTx/>
                </a:rPr>
                <a:t>MCU</a:t>
              </a:r>
            </a:p>
          </p:txBody>
        </p:sp>
        <p:sp>
          <p:nvSpPr>
            <p:cNvPr id="52" name="TextBox 51">
              <a:extLst>
                <a:ext uri="{FF2B5EF4-FFF2-40B4-BE49-F238E27FC236}">
                  <a16:creationId xmlns:a16="http://schemas.microsoft.com/office/drawing/2014/main" id="{5F25784F-8648-478A-AD78-FCB7AEA9329F}"/>
                </a:ext>
              </a:extLst>
            </p:cNvPr>
            <p:cNvSpPr txBox="1"/>
            <p:nvPr/>
          </p:nvSpPr>
          <p:spPr>
            <a:xfrm>
              <a:off x="9579124" y="2893767"/>
              <a:ext cx="233300" cy="10772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9102B"/>
                  </a:solidFill>
                  <a:effectLst/>
                  <a:uLnTx/>
                  <a:uFillTx/>
                </a:rPr>
                <a:t>WEB</a:t>
              </a:r>
            </a:p>
          </p:txBody>
        </p:sp>
        <p:sp>
          <p:nvSpPr>
            <p:cNvPr id="53" name="TextBox 52">
              <a:extLst>
                <a:ext uri="{FF2B5EF4-FFF2-40B4-BE49-F238E27FC236}">
                  <a16:creationId xmlns:a16="http://schemas.microsoft.com/office/drawing/2014/main" id="{FD0CD1A7-02CC-48F6-B5F3-FD9612959A33}"/>
                </a:ext>
              </a:extLst>
            </p:cNvPr>
            <p:cNvSpPr txBox="1"/>
            <p:nvPr/>
          </p:nvSpPr>
          <p:spPr>
            <a:xfrm>
              <a:off x="9280463" y="3480504"/>
              <a:ext cx="516759" cy="10772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9102B"/>
                  </a:solidFill>
                  <a:effectLst/>
                  <a:uLnTx/>
                  <a:uFillTx/>
                </a:rPr>
                <a:t>MPU</a:t>
              </a:r>
            </a:p>
          </p:txBody>
        </p:sp>
        <p:sp>
          <p:nvSpPr>
            <p:cNvPr id="54" name="TextBox 53">
              <a:extLst>
                <a:ext uri="{FF2B5EF4-FFF2-40B4-BE49-F238E27FC236}">
                  <a16:creationId xmlns:a16="http://schemas.microsoft.com/office/drawing/2014/main" id="{44AB3400-23DB-416E-8C5F-C8B03FEF4C5D}"/>
                </a:ext>
              </a:extLst>
            </p:cNvPr>
            <p:cNvSpPr txBox="1"/>
            <p:nvPr/>
          </p:nvSpPr>
          <p:spPr>
            <a:xfrm>
              <a:off x="8426309" y="2972848"/>
              <a:ext cx="332452" cy="107722"/>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00" b="1" i="0" u="none" strike="noStrike" kern="0" cap="none" spc="0" normalizeH="0" baseline="0" noProof="0">
                  <a:ln>
                    <a:noFill/>
                  </a:ln>
                  <a:solidFill>
                    <a:srgbClr val="09102B"/>
                  </a:solidFill>
                  <a:effectLst/>
                  <a:uLnTx/>
                  <a:uFillTx/>
                </a:rPr>
                <a:t>Mobile</a:t>
              </a:r>
            </a:p>
          </p:txBody>
        </p:sp>
        <p:pic>
          <p:nvPicPr>
            <p:cNvPr id="55" name="Picture 54">
              <a:extLst>
                <a:ext uri="{FF2B5EF4-FFF2-40B4-BE49-F238E27FC236}">
                  <a16:creationId xmlns:a16="http://schemas.microsoft.com/office/drawing/2014/main" id="{7F4F164E-9594-4B1D-959D-241EA2FB53F8}"/>
                </a:ext>
              </a:extLst>
            </p:cNvPr>
            <p:cNvPicPr>
              <a:picLocks noChangeAspect="1"/>
            </p:cNvPicPr>
            <p:nvPr/>
          </p:nvPicPr>
          <p:blipFill>
            <a:blip r:embed="rId3"/>
            <a:stretch>
              <a:fillRect/>
            </a:stretch>
          </p:blipFill>
          <p:spPr>
            <a:xfrm>
              <a:off x="5512799" y="2839074"/>
              <a:ext cx="973136" cy="501659"/>
            </a:xfrm>
            <a:prstGeom prst="rect">
              <a:avLst/>
            </a:prstGeom>
          </p:spPr>
        </p:pic>
        <p:graphicFrame>
          <p:nvGraphicFramePr>
            <p:cNvPr id="57" name="Diagram 56">
              <a:extLst>
                <a:ext uri="{FF2B5EF4-FFF2-40B4-BE49-F238E27FC236}">
                  <a16:creationId xmlns:a16="http://schemas.microsoft.com/office/drawing/2014/main" id="{21735564-0EE7-4AAD-8479-1B06E20353A8}"/>
                </a:ext>
              </a:extLst>
            </p:cNvPr>
            <p:cNvGraphicFramePr/>
            <p:nvPr>
              <p:extLst>
                <p:ext uri="{D42A27DB-BD31-4B8C-83A1-F6EECF244321}">
                  <p14:modId xmlns:p14="http://schemas.microsoft.com/office/powerpoint/2010/main" val="2011308535"/>
                </p:ext>
              </p:extLst>
            </p:nvPr>
          </p:nvGraphicFramePr>
          <p:xfrm>
            <a:off x="2581786" y="2160396"/>
            <a:ext cx="2965840" cy="1755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 name="Picture 37">
              <a:extLst>
                <a:ext uri="{FF2B5EF4-FFF2-40B4-BE49-F238E27FC236}">
                  <a16:creationId xmlns:a16="http://schemas.microsoft.com/office/drawing/2014/main" id="{60B0459F-4410-4EF3-847C-57798A9FE3BB}"/>
                </a:ext>
              </a:extLst>
            </p:cNvPr>
            <p:cNvPicPr>
              <a:picLocks noChangeAspect="1"/>
            </p:cNvPicPr>
            <p:nvPr/>
          </p:nvPicPr>
          <p:blipFill>
            <a:blip r:embed="rId9"/>
            <a:stretch>
              <a:fillRect/>
            </a:stretch>
          </p:blipFill>
          <p:spPr>
            <a:xfrm>
              <a:off x="1341686" y="2690965"/>
              <a:ext cx="1333236" cy="405603"/>
            </a:xfrm>
            <a:prstGeom prst="rect">
              <a:avLst/>
            </a:prstGeom>
          </p:spPr>
        </p:pic>
      </p:grpSp>
    </p:spTree>
    <p:extLst>
      <p:ext uri="{BB962C8B-B14F-4D97-AF65-F5344CB8AC3E}">
        <p14:creationId xmlns:p14="http://schemas.microsoft.com/office/powerpoint/2010/main" val="570623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0C0608-2E47-4CD1-A36D-B8E7C9B305A7}"/>
              </a:ext>
            </a:extLst>
          </p:cNvPr>
          <p:cNvSpPr>
            <a:spLocks noGrp="1"/>
          </p:cNvSpPr>
          <p:nvPr>
            <p:ph type="title"/>
          </p:nvPr>
        </p:nvSpPr>
        <p:spPr/>
        <p:txBody>
          <a:bodyPr>
            <a:normAutofit/>
          </a:bodyPr>
          <a:lstStyle/>
          <a:p>
            <a:r>
              <a:rPr lang="it-IT" dirty="0"/>
              <a:t>How to </a:t>
            </a:r>
            <a:r>
              <a:rPr lang="it-IT" dirty="0" err="1"/>
              <a:t>try</a:t>
            </a:r>
            <a:r>
              <a:rPr lang="it-IT" dirty="0"/>
              <a:t> Qt &amp; Ekkono in </a:t>
            </a:r>
            <a:r>
              <a:rPr lang="it-IT" dirty="0" err="1"/>
              <a:t>your</a:t>
            </a:r>
            <a:r>
              <a:rPr lang="it-IT" dirty="0"/>
              <a:t> commercial </a:t>
            </a:r>
            <a:r>
              <a:rPr lang="it-IT" dirty="0" err="1"/>
              <a:t>application</a:t>
            </a:r>
            <a:endParaRPr lang="en-US" dirty="0"/>
          </a:p>
        </p:txBody>
      </p:sp>
      <p:sp>
        <p:nvSpPr>
          <p:cNvPr id="3" name="Date Placeholder 2">
            <a:extLst>
              <a:ext uri="{FF2B5EF4-FFF2-40B4-BE49-F238E27FC236}">
                <a16:creationId xmlns:a16="http://schemas.microsoft.com/office/drawing/2014/main" id="{9B755944-159F-449E-BB97-7BEE0320A320}"/>
              </a:ext>
            </a:extLst>
          </p:cNvPr>
          <p:cNvSpPr>
            <a:spLocks noGrp="1"/>
          </p:cNvSpPr>
          <p:nvPr>
            <p:ph type="dt" sz="half" idx="10"/>
          </p:nvPr>
        </p:nvSpPr>
        <p:spPr/>
        <p:txBody>
          <a:bodyPr/>
          <a:lstStyle/>
          <a:p>
            <a:fld id="{CEF2045A-ED37-4C1B-B749-EF56D29BE8D3}" type="datetime3">
              <a:rPr lang="en-US" smtClean="0"/>
              <a:t>15 June 2021</a:t>
            </a:fld>
            <a:endParaRPr lang="en-US"/>
          </a:p>
        </p:txBody>
      </p:sp>
      <p:sp>
        <p:nvSpPr>
          <p:cNvPr id="5" name="Slide Number Placeholder 4">
            <a:extLst>
              <a:ext uri="{FF2B5EF4-FFF2-40B4-BE49-F238E27FC236}">
                <a16:creationId xmlns:a16="http://schemas.microsoft.com/office/drawing/2014/main" id="{8900F002-E544-4E24-80C8-A163DDFA7E83}"/>
              </a:ext>
            </a:extLst>
          </p:cNvPr>
          <p:cNvSpPr>
            <a:spLocks noGrp="1"/>
          </p:cNvSpPr>
          <p:nvPr>
            <p:ph type="sldNum" sz="quarter" idx="12"/>
          </p:nvPr>
        </p:nvSpPr>
        <p:spPr/>
        <p:txBody>
          <a:bodyPr/>
          <a:lstStyle/>
          <a:p>
            <a:fld id="{A683D178-98AA-4574-9EAA-8EB007C55176}" type="slidenum">
              <a:rPr lang="en-US" smtClean="0"/>
              <a:pPr/>
              <a:t>6</a:t>
            </a:fld>
            <a:endParaRPr lang="en-US"/>
          </a:p>
        </p:txBody>
      </p:sp>
      <p:sp>
        <p:nvSpPr>
          <p:cNvPr id="9" name="Text Placeholder 8">
            <a:extLst>
              <a:ext uri="{FF2B5EF4-FFF2-40B4-BE49-F238E27FC236}">
                <a16:creationId xmlns:a16="http://schemas.microsoft.com/office/drawing/2014/main" id="{E17AA708-F6AF-4EE7-9E5E-6C3618FFC408}"/>
              </a:ext>
            </a:extLst>
          </p:cNvPr>
          <p:cNvSpPr>
            <a:spLocks noGrp="1"/>
          </p:cNvSpPr>
          <p:nvPr>
            <p:ph type="body" idx="1"/>
          </p:nvPr>
        </p:nvSpPr>
        <p:spPr/>
        <p:txBody>
          <a:bodyPr/>
          <a:lstStyle/>
          <a:p>
            <a:r>
              <a:rPr lang="fi-FI" dirty="0" err="1"/>
              <a:t>Booking</a:t>
            </a:r>
            <a:r>
              <a:rPr lang="fi-FI" dirty="0"/>
              <a:t> an </a:t>
            </a:r>
            <a:r>
              <a:rPr lang="fi-FI" dirty="0" err="1"/>
              <a:t>appointment</a:t>
            </a:r>
            <a:r>
              <a:rPr lang="fi-FI" dirty="0"/>
              <a:t> </a:t>
            </a:r>
            <a:r>
              <a:rPr lang="fi-FI" dirty="0" err="1"/>
              <a:t>with</a:t>
            </a:r>
            <a:r>
              <a:rPr lang="fi-FI" dirty="0"/>
              <a:t> us</a:t>
            </a:r>
            <a:endParaRPr lang="en-US" dirty="0"/>
          </a:p>
        </p:txBody>
      </p:sp>
      <p:sp>
        <p:nvSpPr>
          <p:cNvPr id="4" name="TextBox 3">
            <a:extLst>
              <a:ext uri="{FF2B5EF4-FFF2-40B4-BE49-F238E27FC236}">
                <a16:creationId xmlns:a16="http://schemas.microsoft.com/office/drawing/2014/main" id="{358C1756-DC2E-47A4-94BF-455BDA9745FB}"/>
              </a:ext>
            </a:extLst>
          </p:cNvPr>
          <p:cNvSpPr txBox="1"/>
          <p:nvPr/>
        </p:nvSpPr>
        <p:spPr>
          <a:xfrm>
            <a:off x="550862" y="1844251"/>
            <a:ext cx="10968476" cy="2677656"/>
          </a:xfrm>
          <a:prstGeom prst="rect">
            <a:avLst/>
          </a:prstGeom>
          <a:noFill/>
        </p:spPr>
        <p:txBody>
          <a:bodyPr wrap="square" rtlCol="0">
            <a:spAutoFit/>
          </a:bodyPr>
          <a:lstStyle/>
          <a:p>
            <a:pPr>
              <a:spcBef>
                <a:spcPts val="1200"/>
              </a:spcBef>
            </a:pPr>
            <a:r>
              <a:rPr lang="it-IT" sz="3200" b="1" dirty="0" err="1"/>
              <a:t>Available</a:t>
            </a:r>
            <a:r>
              <a:rPr lang="it-IT" sz="3200" b="1" dirty="0"/>
              <a:t> for commercial trials or commercial customers </a:t>
            </a:r>
            <a:r>
              <a:rPr lang="it-IT" sz="3200" b="1" dirty="0" err="1"/>
              <a:t>only</a:t>
            </a:r>
            <a:endParaRPr lang="it-IT" sz="3200" b="1" dirty="0"/>
          </a:p>
          <a:p>
            <a:pPr>
              <a:spcBef>
                <a:spcPts val="1200"/>
              </a:spcBef>
            </a:pPr>
            <a:endParaRPr lang="it-IT" sz="2400" b="1" dirty="0"/>
          </a:p>
          <a:p>
            <a:pPr marL="285750" indent="-285750">
              <a:spcBef>
                <a:spcPts val="1200"/>
              </a:spcBef>
              <a:buFont typeface="Arial" panose="020B0604020202020204" pitchFamily="34" charset="0"/>
              <a:buChar char="•"/>
            </a:pPr>
            <a:r>
              <a:rPr lang="it-IT" sz="2400" dirty="0" err="1"/>
              <a:t>Reaching</a:t>
            </a:r>
            <a:r>
              <a:rPr lang="it-IT" sz="2400" dirty="0"/>
              <a:t> out </a:t>
            </a:r>
            <a:r>
              <a:rPr lang="it-IT" sz="2400" dirty="0" err="1"/>
              <a:t>your</a:t>
            </a:r>
            <a:r>
              <a:rPr lang="it-IT" sz="2400" dirty="0"/>
              <a:t> </a:t>
            </a:r>
            <a:r>
              <a:rPr lang="it-IT" sz="2400" dirty="0" err="1"/>
              <a:t>local</a:t>
            </a:r>
            <a:r>
              <a:rPr lang="it-IT" sz="2400" dirty="0"/>
              <a:t> Qt </a:t>
            </a:r>
            <a:r>
              <a:rPr lang="it-IT" sz="2400" dirty="0" err="1"/>
              <a:t>contact</a:t>
            </a:r>
            <a:endParaRPr lang="it-IT" sz="2400" dirty="0"/>
          </a:p>
          <a:p>
            <a:pPr marL="285750" indent="-285750">
              <a:spcBef>
                <a:spcPts val="1200"/>
              </a:spcBef>
              <a:buFont typeface="Arial" panose="020B0604020202020204" pitchFamily="34" charset="0"/>
              <a:buChar char="•"/>
            </a:pPr>
            <a:r>
              <a:rPr lang="it-IT" sz="2400" dirty="0" err="1"/>
              <a:t>Reaching</a:t>
            </a:r>
            <a:r>
              <a:rPr lang="it-IT" sz="2400" dirty="0"/>
              <a:t> out </a:t>
            </a:r>
            <a:r>
              <a:rPr lang="it-IT" sz="2400" dirty="0" err="1"/>
              <a:t>your</a:t>
            </a:r>
            <a:r>
              <a:rPr lang="it-IT" sz="2400" dirty="0"/>
              <a:t> </a:t>
            </a:r>
            <a:r>
              <a:rPr lang="it-IT" sz="2400" dirty="0" err="1"/>
              <a:t>local</a:t>
            </a:r>
            <a:r>
              <a:rPr lang="it-IT" sz="2400" dirty="0"/>
              <a:t> Ekkono </a:t>
            </a:r>
            <a:r>
              <a:rPr lang="it-IT" sz="2400" dirty="0" err="1"/>
              <a:t>contact</a:t>
            </a:r>
            <a:endParaRPr lang="it-IT" sz="2400" dirty="0"/>
          </a:p>
          <a:p>
            <a:pPr marL="285750" indent="-285750">
              <a:spcBef>
                <a:spcPts val="1200"/>
              </a:spcBef>
              <a:buFont typeface="Arial" panose="020B0604020202020204" pitchFamily="34" charset="0"/>
              <a:buChar char="•"/>
            </a:pPr>
            <a:r>
              <a:rPr lang="it-IT" sz="2400" dirty="0"/>
              <a:t>New to Qt? Write to </a:t>
            </a:r>
            <a:r>
              <a:rPr lang="it-IT" sz="2400" dirty="0" err="1"/>
              <a:t>us</a:t>
            </a:r>
            <a:r>
              <a:rPr lang="it-IT" sz="2400" dirty="0"/>
              <a:t>: </a:t>
            </a:r>
            <a:r>
              <a:rPr lang="en-US" sz="2400" dirty="0">
                <a:hlinkClick r:id="rId3"/>
              </a:rPr>
              <a:t>https://www.qt.io/contact-us/sales-contact-request</a:t>
            </a:r>
            <a:r>
              <a:rPr lang="en-US" sz="2400" dirty="0"/>
              <a:t> </a:t>
            </a:r>
          </a:p>
        </p:txBody>
      </p:sp>
      <p:pic>
        <p:nvPicPr>
          <p:cNvPr id="29" name="Picture 28">
            <a:extLst>
              <a:ext uri="{FF2B5EF4-FFF2-40B4-BE49-F238E27FC236}">
                <a16:creationId xmlns:a16="http://schemas.microsoft.com/office/drawing/2014/main" id="{BD23AF6E-DA29-444D-BB53-83B572CD7946}"/>
              </a:ext>
            </a:extLst>
          </p:cNvPr>
          <p:cNvPicPr>
            <a:picLocks noChangeAspect="1"/>
          </p:cNvPicPr>
          <p:nvPr/>
        </p:nvPicPr>
        <p:blipFill>
          <a:blip r:embed="rId4"/>
          <a:stretch>
            <a:fillRect/>
          </a:stretch>
        </p:blipFill>
        <p:spPr>
          <a:xfrm>
            <a:off x="9649293" y="6141674"/>
            <a:ext cx="1575504" cy="479306"/>
          </a:xfrm>
          <a:prstGeom prst="rect">
            <a:avLst/>
          </a:prstGeom>
        </p:spPr>
      </p:pic>
      <p:pic>
        <p:nvPicPr>
          <p:cNvPr id="1026" name="Picture 2" descr="The Qt Company - Wikipedia">
            <a:extLst>
              <a:ext uri="{FF2B5EF4-FFF2-40B4-BE49-F238E27FC236}">
                <a16:creationId xmlns:a16="http://schemas.microsoft.com/office/drawing/2014/main" id="{803FCC52-1948-44CC-AD7E-38ED7ADF5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482" y="6038714"/>
            <a:ext cx="1974631" cy="68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2910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59A215E-228C-1D4E-97C9-6045C088E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694" y="2998290"/>
            <a:ext cx="3712611" cy="3712611"/>
          </a:xfrm>
          <a:prstGeom prst="rect">
            <a:avLst/>
          </a:prstGeom>
          <a:noFill/>
        </p:spPr>
      </p:pic>
      <p:sp>
        <p:nvSpPr>
          <p:cNvPr id="4" name="AutoShape 3">
            <a:extLst>
              <a:ext uri="{FF2B5EF4-FFF2-40B4-BE49-F238E27FC236}">
                <a16:creationId xmlns:a16="http://schemas.microsoft.com/office/drawing/2014/main" id="{934BAE27-F6C4-3C4F-AEF2-5A3F8404238A}"/>
              </a:ext>
            </a:extLst>
          </p:cNvPr>
          <p:cNvSpPr/>
          <p:nvPr/>
        </p:nvSpPr>
        <p:spPr>
          <a:xfrm>
            <a:off x="0" y="0"/>
            <a:ext cx="12192000" cy="2870200"/>
          </a:xfrm>
          <a:prstGeom prst="rect">
            <a:avLst/>
          </a:prstGeom>
          <a:solidFill>
            <a:schemeClr val="bg1">
              <a:lumMod val="85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4BF41"/>
              </a:solidFill>
              <a:effectLst/>
              <a:uLnTx/>
              <a:uFillTx/>
              <a:latin typeface="Calibri" panose="020F0502020204030204"/>
              <a:ea typeface="+mn-ea"/>
              <a:cs typeface="+mn-cs"/>
            </a:endParaRPr>
          </a:p>
        </p:txBody>
      </p:sp>
      <p:sp>
        <p:nvSpPr>
          <p:cNvPr id="6" name="TextBox 3">
            <a:extLst>
              <a:ext uri="{FF2B5EF4-FFF2-40B4-BE49-F238E27FC236}">
                <a16:creationId xmlns:a16="http://schemas.microsoft.com/office/drawing/2014/main" id="{FB7DAFDF-3D8E-274F-9F86-C8E4C5CA5015}"/>
              </a:ext>
            </a:extLst>
          </p:cNvPr>
          <p:cNvSpPr txBox="1"/>
          <p:nvPr/>
        </p:nvSpPr>
        <p:spPr>
          <a:xfrm>
            <a:off x="1747629" y="2085855"/>
            <a:ext cx="8696743" cy="313291"/>
          </a:xfrm>
          <a:prstGeom prst="rect">
            <a:avLst/>
          </a:prstGeom>
        </p:spPr>
        <p:txBody>
          <a:bodyPr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7" b="0" i="0" u="none" strike="noStrike" kern="1200" cap="none" spc="237" normalizeH="0" baseline="0" noProof="0">
                <a:ln>
                  <a:noFill/>
                </a:ln>
                <a:solidFill>
                  <a:srgbClr val="08482A"/>
                </a:solidFill>
                <a:effectLst/>
                <a:uLnTx/>
                <a:uFillTx/>
                <a:latin typeface="Jost* 1 Bold"/>
                <a:ea typeface="+mn-ea"/>
                <a:cs typeface="+mn-cs"/>
              </a:rPr>
              <a:t>FROM CONNECTED TO SMART</a:t>
            </a:r>
          </a:p>
        </p:txBody>
      </p:sp>
      <p:pic>
        <p:nvPicPr>
          <p:cNvPr id="13" name="Bildobjekt 12">
            <a:extLst>
              <a:ext uri="{FF2B5EF4-FFF2-40B4-BE49-F238E27FC236}">
                <a16:creationId xmlns:a16="http://schemas.microsoft.com/office/drawing/2014/main" id="{D6ADC00B-4C79-7D40-AEC5-866F6CA8DE6C}"/>
              </a:ext>
            </a:extLst>
          </p:cNvPr>
          <p:cNvPicPr>
            <a:picLocks noChangeAspect="1"/>
          </p:cNvPicPr>
          <p:nvPr/>
        </p:nvPicPr>
        <p:blipFill>
          <a:blip r:embed="rId3"/>
          <a:stretch>
            <a:fillRect/>
          </a:stretch>
        </p:blipFill>
        <p:spPr>
          <a:xfrm>
            <a:off x="3524457" y="0"/>
            <a:ext cx="5143083" cy="2643491"/>
          </a:xfrm>
          <a:prstGeom prst="rect">
            <a:avLst/>
          </a:prstGeom>
        </p:spPr>
      </p:pic>
    </p:spTree>
    <p:extLst>
      <p:ext uri="{BB962C8B-B14F-4D97-AF65-F5344CB8AC3E}">
        <p14:creationId xmlns:p14="http://schemas.microsoft.com/office/powerpoint/2010/main" val="848445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brightnessContrast bright="-66000" contrast="-31000"/>
                    </a14:imgEffect>
                  </a14:imgLayer>
                </a14:imgProps>
              </a:ext>
            </a:extLst>
          </a:blip>
          <a:srcRect t="7812" b="7812"/>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1243550" y="2265315"/>
            <a:ext cx="9704900" cy="2090420"/>
            <a:chOff x="0" y="-10583"/>
            <a:chExt cx="19409800" cy="4180839"/>
          </a:xfrm>
        </p:grpSpPr>
        <p:sp>
          <p:nvSpPr>
            <p:cNvPr id="5" name="TextBox 5"/>
            <p:cNvSpPr txBox="1"/>
            <p:nvPr/>
          </p:nvSpPr>
          <p:spPr>
            <a:xfrm>
              <a:off x="1423722" y="3708592"/>
              <a:ext cx="16562360" cy="461664"/>
            </a:xfrm>
            <a:prstGeom prst="rect">
              <a:avLst/>
            </a:prstGeom>
          </p:spPr>
          <p:txBody>
            <a:bodyPr lIns="0" tIns="0" rIns="0" bIns="0" rtlCol="0" anchor="t">
              <a:spAutoFit/>
            </a:bodyPr>
            <a:lstStyle/>
            <a:p>
              <a:pPr marL="0" marR="0" lvl="0" indent="0" algn="ctr" defTabSz="609630" rtl="0" eaLnBrk="1" fontAlgn="auto" latinLnBrk="0" hangingPunct="1">
                <a:lnSpc>
                  <a:spcPts val="1840"/>
                </a:lnSpc>
                <a:spcBef>
                  <a:spcPct val="0"/>
                </a:spcBef>
                <a:spcAft>
                  <a:spcPts val="0"/>
                </a:spcAft>
                <a:buClrTx/>
                <a:buSzTx/>
                <a:buFontTx/>
                <a:buNone/>
                <a:tabLst/>
                <a:defRPr/>
              </a:pPr>
              <a:r>
                <a:rPr kumimoji="0" lang="en-US" sz="1533" b="0" i="0" u="none" strike="noStrike" kern="1200" cap="none" spc="31" normalizeH="0" baseline="0" noProof="0" dirty="0">
                  <a:ln>
                    <a:noFill/>
                  </a:ln>
                  <a:solidFill>
                    <a:prstClr val="white"/>
                  </a:solidFill>
                  <a:effectLst/>
                  <a:uLnTx/>
                  <a:uFillTx/>
                  <a:latin typeface="Jost* 300 Light" pitchFamily="2" charset="77"/>
                  <a:ea typeface="Jost* 300 Light" pitchFamily="2" charset="77"/>
                  <a:cs typeface="+mn-cs"/>
                </a:rPr>
                <a:t>who does Edge Machine Learning</a:t>
              </a:r>
            </a:p>
          </p:txBody>
        </p:sp>
        <p:sp>
          <p:nvSpPr>
            <p:cNvPr id="6" name="TextBox 6"/>
            <p:cNvSpPr txBox="1"/>
            <p:nvPr/>
          </p:nvSpPr>
          <p:spPr>
            <a:xfrm>
              <a:off x="891870" y="-10583"/>
              <a:ext cx="17626064" cy="512960"/>
            </a:xfrm>
            <a:prstGeom prst="rect">
              <a:avLst/>
            </a:prstGeom>
          </p:spPr>
          <p:txBody>
            <a:bodyPr lIns="0" tIns="0" rIns="0" bIns="0" rtlCol="0" anchor="t">
              <a:spAutoFit/>
            </a:bodyPr>
            <a:lstStyle/>
            <a:p>
              <a:pPr marL="0" marR="0" lvl="0" indent="0" algn="ctr" defTabSz="609630" rtl="0" eaLnBrk="1" fontAlgn="auto" latinLnBrk="0" hangingPunct="1">
                <a:lnSpc>
                  <a:spcPts val="2000"/>
                </a:lnSpc>
                <a:spcBef>
                  <a:spcPct val="0"/>
                </a:spcBef>
                <a:spcAft>
                  <a:spcPts val="0"/>
                </a:spcAft>
                <a:buClrTx/>
                <a:buSzTx/>
                <a:buFontTx/>
                <a:buNone/>
                <a:tabLst/>
                <a:defRPr/>
              </a:pPr>
              <a:r>
                <a:rPr kumimoji="0" lang="en-US" sz="1667" b="0" i="0" u="none" strike="noStrike" kern="1200" cap="none" spc="33" normalizeH="0" baseline="0" noProof="0">
                  <a:ln>
                    <a:noFill/>
                  </a:ln>
                  <a:solidFill>
                    <a:prstClr val="white"/>
                  </a:solidFill>
                  <a:effectLst/>
                  <a:uLnTx/>
                  <a:uFillTx/>
                  <a:latin typeface="Jost* 300 Light" pitchFamily="2" charset="77"/>
                  <a:ea typeface="Jost* 300 Light" pitchFamily="2" charset="77"/>
                  <a:cs typeface="+mn-cs"/>
                </a:rPr>
                <a:t>Ekkono is a</a:t>
              </a:r>
            </a:p>
          </p:txBody>
        </p:sp>
        <p:sp>
          <p:nvSpPr>
            <p:cNvPr id="7" name="TextBox 7"/>
            <p:cNvSpPr txBox="1"/>
            <p:nvPr/>
          </p:nvSpPr>
          <p:spPr>
            <a:xfrm>
              <a:off x="0" y="1252201"/>
              <a:ext cx="19409800" cy="1263166"/>
            </a:xfrm>
            <a:prstGeom prst="rect">
              <a:avLst/>
            </a:prstGeom>
          </p:spPr>
          <p:txBody>
            <a:bodyPr lIns="0" tIns="0" rIns="0" bIns="0" rtlCol="0" anchor="t">
              <a:spAutoFit/>
            </a:bodyPr>
            <a:lstStyle/>
            <a:p>
              <a:pPr marL="0" marR="0" lvl="0" indent="0" algn="ctr" defTabSz="609630" rtl="0" eaLnBrk="1" fontAlgn="auto" latinLnBrk="0" hangingPunct="1">
                <a:lnSpc>
                  <a:spcPts val="4667"/>
                </a:lnSpc>
                <a:spcBef>
                  <a:spcPct val="0"/>
                </a:spcBef>
                <a:spcAft>
                  <a:spcPts val="0"/>
                </a:spcAft>
                <a:buClrTx/>
                <a:buSzTx/>
                <a:buFontTx/>
                <a:buNone/>
                <a:tabLst/>
                <a:defRPr/>
              </a:pPr>
              <a:r>
                <a:rPr kumimoji="0" lang="en-US" sz="4667" b="0" i="0" u="none" strike="noStrike" kern="1200" cap="none" spc="140" normalizeH="0" baseline="0" noProof="0" dirty="0">
                  <a:ln>
                    <a:noFill/>
                  </a:ln>
                  <a:solidFill>
                    <a:prstClr val="white"/>
                  </a:solidFill>
                  <a:effectLst/>
                  <a:uLnTx/>
                  <a:uFillTx/>
                  <a:latin typeface="Jost* 300 Light" pitchFamily="2" charset="77"/>
                  <a:ea typeface="Jost* 300 Light" pitchFamily="2" charset="77"/>
                  <a:cs typeface="+mn-cs"/>
                </a:rPr>
                <a:t>Swedish Software Company</a:t>
              </a:r>
            </a:p>
          </p:txBody>
        </p:sp>
        <p:sp>
          <p:nvSpPr>
            <p:cNvPr id="8" name="AutoShape 8"/>
            <p:cNvSpPr/>
            <p:nvPr/>
          </p:nvSpPr>
          <p:spPr>
            <a:xfrm>
              <a:off x="5285300" y="2882996"/>
              <a:ext cx="8839200" cy="101600"/>
            </a:xfrm>
            <a:prstGeom prst="rect">
              <a:avLst/>
            </a:prstGeom>
            <a:solidFill>
              <a:schemeClr val="bg1"/>
            </a:solidFill>
          </p:spPr>
        </p:sp>
      </p:grpSp>
      <p:pic>
        <p:nvPicPr>
          <p:cNvPr id="9" name="Bildobjekt 8">
            <a:extLst>
              <a:ext uri="{FF2B5EF4-FFF2-40B4-BE49-F238E27FC236}">
                <a16:creationId xmlns:a16="http://schemas.microsoft.com/office/drawing/2014/main" id="{F5758FA4-59DE-6749-9BE8-6F9A3B2A1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2111" y="6144313"/>
            <a:ext cx="1759890" cy="713688"/>
          </a:xfrm>
          <a:prstGeom prst="rect">
            <a:avLst/>
          </a:prstGeom>
        </p:spPr>
      </p:pic>
    </p:spTree>
    <p:extLst>
      <p:ext uri="{BB962C8B-B14F-4D97-AF65-F5344CB8AC3E}">
        <p14:creationId xmlns:p14="http://schemas.microsoft.com/office/powerpoint/2010/main" val="262780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F32408A-4E84-A84F-8FBE-88AE7C05BF22}"/>
              </a:ext>
            </a:extLst>
          </p:cNvPr>
          <p:cNvPicPr>
            <a:picLocks noChangeAspect="1"/>
          </p:cNvPicPr>
          <p:nvPr/>
        </p:nvPicPr>
        <p:blipFill>
          <a:blip r:embed="rId2"/>
          <a:stretch>
            <a:fillRect/>
          </a:stretch>
        </p:blipFill>
        <p:spPr>
          <a:xfrm>
            <a:off x="6039844" y="1709739"/>
            <a:ext cx="6577146" cy="3649444"/>
          </a:xfrm>
          <a:prstGeom prst="rect">
            <a:avLst/>
          </a:prstGeom>
        </p:spPr>
      </p:pic>
      <p:sp>
        <p:nvSpPr>
          <p:cNvPr id="15" name="Title 1">
            <a:extLst>
              <a:ext uri="{FF2B5EF4-FFF2-40B4-BE49-F238E27FC236}">
                <a16:creationId xmlns:a16="http://schemas.microsoft.com/office/drawing/2014/main" id="{E74D79E9-EDE2-4947-903B-009DF36FD182}"/>
              </a:ext>
            </a:extLst>
          </p:cNvPr>
          <p:cNvSpPr txBox="1">
            <a:spLocks/>
          </p:cNvSpPr>
          <p:nvPr/>
        </p:nvSpPr>
        <p:spPr>
          <a:xfrm>
            <a:off x="831850" y="1709739"/>
            <a:ext cx="10515600" cy="2852737"/>
          </a:xfrm>
          <a:prstGeom prst="rect">
            <a:avLst/>
          </a:prstGeom>
        </p:spPr>
        <p:txBody>
          <a:bodyPr vert="horz" lIns="60960" tIns="30480" rIns="60960" bIns="30480" rtlCol="0" anchor="b">
            <a:normAutofit/>
          </a:bodyPr>
          <a:lstStyle>
            <a:lvl1pPr algn="l" defTabSz="1371600" rtl="0" eaLnBrk="1" latinLnBrk="0" hangingPunct="1">
              <a:lnSpc>
                <a:spcPct val="90000"/>
              </a:lnSpc>
              <a:spcBef>
                <a:spcPct val="0"/>
              </a:spcBef>
              <a:buNone/>
              <a:defRPr sz="9000" b="0" kern="1200">
                <a:solidFill>
                  <a:schemeClr val="bg2"/>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Ekkono’s Edge</a:t>
            </a:r>
            <a:b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br>
            <a:r>
              <a:rPr kumimoji="0" lang="sv-SE" sz="6000" b="0" i="0" u="none" strike="noStrike" kern="1200" cap="none" spc="0" normalizeH="0" baseline="0" noProof="0" dirty="0">
                <a:ln>
                  <a:noFill/>
                </a:ln>
                <a:solidFill>
                  <a:srgbClr val="E7E6E6"/>
                </a:solidFill>
                <a:effectLst/>
                <a:uLnTx/>
                <a:uFillTx/>
                <a:latin typeface="Jost* 300 Light" pitchFamily="2" charset="77"/>
                <a:ea typeface="Jost* 300 Light" pitchFamily="2" charset="77"/>
                <a:cs typeface="+mj-cs"/>
              </a:rPr>
              <a:t>Machine Learning</a:t>
            </a:r>
          </a:p>
        </p:txBody>
      </p:sp>
      <p:sp>
        <p:nvSpPr>
          <p:cNvPr id="16" name="Text Placeholder 2">
            <a:extLst>
              <a:ext uri="{FF2B5EF4-FFF2-40B4-BE49-F238E27FC236}">
                <a16:creationId xmlns:a16="http://schemas.microsoft.com/office/drawing/2014/main" id="{BB9BE0B4-F2E2-064F-9C57-A11ECDB39E23}"/>
              </a:ext>
            </a:extLst>
          </p:cNvPr>
          <p:cNvSpPr txBox="1">
            <a:spLocks/>
          </p:cNvSpPr>
          <p:nvPr/>
        </p:nvSpPr>
        <p:spPr>
          <a:xfrm>
            <a:off x="831850" y="4589465"/>
            <a:ext cx="4702718" cy="1211940"/>
          </a:xfrm>
          <a:prstGeom prst="rect">
            <a:avLst/>
          </a:prstGeom>
        </p:spPr>
        <p:txBody>
          <a:bodyPr vert="horz" lIns="60960" tIns="30480" rIns="60960" bIns="30480" rtlCol="0">
            <a:norm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tint val="75000"/>
                  </a:schemeClr>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000" kern="1200">
                <a:solidFill>
                  <a:schemeClr val="tx1">
                    <a:tint val="75000"/>
                  </a:schemeClr>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2700" kern="1200">
                <a:solidFill>
                  <a:schemeClr val="tx1">
                    <a:tint val="75000"/>
                  </a:schemeClr>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2400" kern="1200">
                <a:solidFill>
                  <a:schemeClr val="tx1">
                    <a:tint val="75000"/>
                  </a:schemeClr>
                </a:solidFill>
                <a:latin typeface="+mn-lt"/>
                <a:ea typeface="+mn-ea"/>
                <a:cs typeface="+mn-cs"/>
              </a:defRPr>
            </a:lvl9pPr>
          </a:lstStyle>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Exactly, we do machine learning and not just inference </a:t>
            </a:r>
          </a:p>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at the edge, which means that we can learn individual use </a:t>
            </a:r>
          </a:p>
          <a:p>
            <a:pPr marL="0" marR="0" lvl="0" indent="0" algn="l" defTabSz="13716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ysClr val="window" lastClr="FFFFFF"/>
                </a:solidFill>
                <a:effectLst/>
                <a:uLnTx/>
                <a:uFillTx/>
                <a:latin typeface="Jost* 300 Light"/>
                <a:ea typeface="+mn-ea"/>
                <a:cs typeface="+mn-cs"/>
              </a:rPr>
              <a:t>and super-local conditions. We even do this on really small devices with sensor size micro controller units. </a:t>
            </a:r>
          </a:p>
        </p:txBody>
      </p:sp>
      <p:sp>
        <p:nvSpPr>
          <p:cNvPr id="5" name="TextBox 11">
            <a:extLst>
              <a:ext uri="{FF2B5EF4-FFF2-40B4-BE49-F238E27FC236}">
                <a16:creationId xmlns:a16="http://schemas.microsoft.com/office/drawing/2014/main" id="{B583A6DC-4AEA-B84A-AABE-EB6DB9F17C45}"/>
              </a:ext>
            </a:extLst>
          </p:cNvPr>
          <p:cNvSpPr txBox="1"/>
          <p:nvPr/>
        </p:nvSpPr>
        <p:spPr>
          <a:xfrm>
            <a:off x="7083224" y="4721875"/>
            <a:ext cx="1175946" cy="260969"/>
          </a:xfrm>
          <a:prstGeom prst="rect">
            <a:avLst/>
          </a:prstGeom>
        </p:spPr>
        <p:txBody>
          <a:bodyPr wrap="square" lIns="0" tIns="0" rIns="0" bIns="0" rtlCol="0" anchor="t">
            <a:spAutoFit/>
          </a:bodyPr>
          <a:lstStyle/>
          <a:p>
            <a:pPr marL="0" marR="0" lvl="0" indent="0" algn="ctr" defTabSz="609630" rtl="0" eaLnBrk="1" fontAlgn="auto" latinLnBrk="0" hangingPunct="1">
              <a:lnSpc>
                <a:spcPts val="2146"/>
              </a:lnSpc>
              <a:spcBef>
                <a:spcPts val="0"/>
              </a:spcBef>
              <a:spcAft>
                <a:spcPts val="0"/>
              </a:spcAft>
              <a:buClrTx/>
              <a:buSzTx/>
              <a:buFontTx/>
              <a:buNone/>
              <a:tabLst/>
              <a:defRPr/>
            </a:pPr>
            <a:r>
              <a:rPr kumimoji="0" lang="en-US" sz="1533" b="0" i="0" u="none" strike="noStrike" kern="1200" cap="none" spc="46" normalizeH="0" baseline="0" noProof="0" dirty="0">
                <a:ln>
                  <a:noFill/>
                </a:ln>
                <a:solidFill>
                  <a:srgbClr val="FFFFFF"/>
                </a:solidFill>
                <a:effectLst/>
                <a:uLnTx/>
                <a:uFillTx/>
                <a:latin typeface="Jost* 300 Light" pitchFamily="2" charset="0"/>
                <a:ea typeface="Jost* 300 Light" pitchFamily="2" charset="0"/>
                <a:cs typeface="+mn-cs"/>
              </a:rPr>
              <a:t>Sensor layer</a:t>
            </a:r>
          </a:p>
        </p:txBody>
      </p:sp>
      <p:sp>
        <p:nvSpPr>
          <p:cNvPr id="6" name="TextBox 12">
            <a:extLst>
              <a:ext uri="{FF2B5EF4-FFF2-40B4-BE49-F238E27FC236}">
                <a16:creationId xmlns:a16="http://schemas.microsoft.com/office/drawing/2014/main" id="{AACFB018-AB26-F34E-993E-B3BE491D8EC5}"/>
              </a:ext>
            </a:extLst>
          </p:cNvPr>
          <p:cNvSpPr txBox="1"/>
          <p:nvPr/>
        </p:nvSpPr>
        <p:spPr>
          <a:xfrm>
            <a:off x="8627869" y="4721875"/>
            <a:ext cx="1416071" cy="260969"/>
          </a:xfrm>
          <a:prstGeom prst="rect">
            <a:avLst/>
          </a:prstGeom>
        </p:spPr>
        <p:txBody>
          <a:bodyPr wrap="square" lIns="0" tIns="0" rIns="0" bIns="0" rtlCol="0" anchor="t">
            <a:spAutoFit/>
          </a:bodyPr>
          <a:lstStyle/>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dirty="0">
                <a:ln>
                  <a:noFill/>
                </a:ln>
                <a:solidFill>
                  <a:srgbClr val="FFFFFF"/>
                </a:solidFill>
                <a:effectLst/>
                <a:uLnTx/>
                <a:uFillTx/>
                <a:latin typeface="Jost* 300 Light" pitchFamily="2" charset="0"/>
                <a:ea typeface="Jost* 300 Light" pitchFamily="2" charset="0"/>
                <a:cs typeface="+mn-cs"/>
              </a:rPr>
              <a:t>Embedded layer</a:t>
            </a:r>
          </a:p>
        </p:txBody>
      </p:sp>
      <p:sp>
        <p:nvSpPr>
          <p:cNvPr id="7" name="TextBox 13">
            <a:extLst>
              <a:ext uri="{FF2B5EF4-FFF2-40B4-BE49-F238E27FC236}">
                <a16:creationId xmlns:a16="http://schemas.microsoft.com/office/drawing/2014/main" id="{D1529EFB-BE7A-FC43-B78C-DE279077E117}"/>
              </a:ext>
            </a:extLst>
          </p:cNvPr>
          <p:cNvSpPr txBox="1"/>
          <p:nvPr/>
        </p:nvSpPr>
        <p:spPr>
          <a:xfrm>
            <a:off x="10053772" y="4617988"/>
            <a:ext cx="2057942" cy="530273"/>
          </a:xfrm>
          <a:prstGeom prst="rect">
            <a:avLst/>
          </a:prstGeom>
        </p:spPr>
        <p:txBody>
          <a:bodyPr wrap="square" lIns="0" tIns="0" rIns="0" bIns="0" rtlCol="0" anchor="t">
            <a:spAutoFit/>
          </a:bodyPr>
          <a:lstStyle/>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a:ln>
                  <a:noFill/>
                </a:ln>
                <a:solidFill>
                  <a:srgbClr val="FFFFFF"/>
                </a:solidFill>
                <a:effectLst/>
                <a:uLnTx/>
                <a:uFillTx/>
                <a:latin typeface="Jost* 300 Light" pitchFamily="2" charset="0"/>
                <a:ea typeface="Jost* 300 Light" pitchFamily="2" charset="0"/>
                <a:cs typeface="+mn-cs"/>
              </a:rPr>
              <a:t>Communication</a:t>
            </a:r>
          </a:p>
          <a:p>
            <a:pPr marL="0" marR="0" lvl="0" indent="0" algn="ctr" defTabSz="609630" rtl="0" eaLnBrk="1" fontAlgn="auto" latinLnBrk="0" hangingPunct="1">
              <a:lnSpc>
                <a:spcPts val="2146"/>
              </a:lnSpc>
              <a:spcBef>
                <a:spcPct val="0"/>
              </a:spcBef>
              <a:spcAft>
                <a:spcPts val="0"/>
              </a:spcAft>
              <a:buClrTx/>
              <a:buSzTx/>
              <a:buFontTx/>
              <a:buNone/>
              <a:tabLst/>
              <a:defRPr/>
            </a:pPr>
            <a:r>
              <a:rPr kumimoji="0" lang="en-US" sz="1533" b="0" i="0" u="none" strike="noStrike" kern="1200" cap="none" spc="46" normalizeH="0" baseline="0" noProof="0">
                <a:ln>
                  <a:noFill/>
                </a:ln>
                <a:solidFill>
                  <a:srgbClr val="FFFFFF"/>
                </a:solidFill>
                <a:effectLst/>
                <a:uLnTx/>
                <a:uFillTx/>
                <a:latin typeface="Jost* 300 Light" pitchFamily="2" charset="0"/>
                <a:ea typeface="Jost* 300 Light" pitchFamily="2" charset="0"/>
                <a:cs typeface="+mn-cs"/>
              </a:rPr>
              <a:t>&amp; Control Layer</a:t>
            </a:r>
          </a:p>
        </p:txBody>
      </p:sp>
      <p:sp>
        <p:nvSpPr>
          <p:cNvPr id="2" name="Rektangel 1">
            <a:extLst>
              <a:ext uri="{FF2B5EF4-FFF2-40B4-BE49-F238E27FC236}">
                <a16:creationId xmlns:a16="http://schemas.microsoft.com/office/drawing/2014/main" id="{249BF180-6748-4F47-9474-E9AB60BD0F88}"/>
              </a:ext>
            </a:extLst>
          </p:cNvPr>
          <p:cNvSpPr/>
          <p:nvPr/>
        </p:nvSpPr>
        <p:spPr>
          <a:xfrm>
            <a:off x="7072714" y="4721875"/>
            <a:ext cx="1175946" cy="2538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ktangel 8">
            <a:extLst>
              <a:ext uri="{FF2B5EF4-FFF2-40B4-BE49-F238E27FC236}">
                <a16:creationId xmlns:a16="http://schemas.microsoft.com/office/drawing/2014/main" id="{E4B3EAEB-2A7E-0046-AD3F-64CB69D69270}"/>
              </a:ext>
            </a:extLst>
          </p:cNvPr>
          <p:cNvSpPr/>
          <p:nvPr/>
        </p:nvSpPr>
        <p:spPr>
          <a:xfrm>
            <a:off x="8592554" y="4721875"/>
            <a:ext cx="1471727" cy="2538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0421A7C1-49D2-3244-8DF8-BF87A67FC25A}"/>
              </a:ext>
            </a:extLst>
          </p:cNvPr>
          <p:cNvSpPr/>
          <p:nvPr/>
        </p:nvSpPr>
        <p:spPr>
          <a:xfrm>
            <a:off x="10346879" y="4616953"/>
            <a:ext cx="1471727" cy="5102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731036"/>
      </p:ext>
    </p:extLst>
  </p:cSld>
  <p:clrMapOvr>
    <a:masterClrMapping/>
  </p:clrMapOvr>
</p:sld>
</file>

<file path=ppt/theme/theme1.xml><?xml version="1.0" encoding="utf-8"?>
<a:theme xmlns:a="http://schemas.openxmlformats.org/drawingml/2006/main" name="1_TheQt">
  <a:themeElements>
    <a:clrScheme name="QT 2020">
      <a:dk1>
        <a:srgbClr val="09102B"/>
      </a:dk1>
      <a:lt1>
        <a:sysClr val="window" lastClr="FFFFFF"/>
      </a:lt1>
      <a:dk2>
        <a:srgbClr val="3A4055"/>
      </a:dk2>
      <a:lt2>
        <a:srgbClr val="F3F3F4"/>
      </a:lt2>
      <a:accent1>
        <a:srgbClr val="41CD52"/>
      </a:accent1>
      <a:accent2>
        <a:srgbClr val="CECFD5"/>
      </a:accent2>
      <a:accent3>
        <a:srgbClr val="53586B"/>
      </a:accent3>
      <a:accent4>
        <a:srgbClr val="17A81A"/>
      </a:accent4>
      <a:accent5>
        <a:srgbClr val="222840"/>
      </a:accent5>
      <a:accent6>
        <a:srgbClr val="F9E56D"/>
      </a:accent6>
      <a:hlink>
        <a:srgbClr val="21BE2B"/>
      </a:hlink>
      <a:folHlink>
        <a:srgbClr val="848895"/>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Qt" id="{BC608AAB-5A63-41B3-97E4-200EA1356B82}" vid="{F7CD21CA-6D25-44AD-889B-32451D495C5C}"/>
    </a:ext>
  </a:extLst>
</a:theme>
</file>

<file path=ppt/theme/theme2.xml><?xml version="1.0" encoding="utf-8"?>
<a:theme xmlns:a="http://schemas.openxmlformats.org/drawingml/2006/main" name="The QT Company">
  <a:themeElements>
    <a:clrScheme name="The QT company 2016">
      <a:dk1>
        <a:srgbClr val="09102B"/>
      </a:dk1>
      <a:lt1>
        <a:sysClr val="window" lastClr="FFFFFF"/>
      </a:lt1>
      <a:dk2>
        <a:srgbClr val="3A4055"/>
      </a:dk2>
      <a:lt2>
        <a:srgbClr val="F3F3F4"/>
      </a:lt2>
      <a:accent1>
        <a:srgbClr val="3BD23D"/>
      </a:accent1>
      <a:accent2>
        <a:srgbClr val="848895"/>
      </a:accent2>
      <a:accent3>
        <a:srgbClr val="53586B"/>
      </a:accent3>
      <a:accent4>
        <a:srgbClr val="17A81A"/>
      </a:accent4>
      <a:accent5>
        <a:srgbClr val="222840"/>
      </a:accent5>
      <a:accent6>
        <a:srgbClr val="B5B7BF"/>
      </a:accent6>
      <a:hlink>
        <a:srgbClr val="21BE2B"/>
      </a:hlink>
      <a:folHlink>
        <a:srgbClr val="848895"/>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AA76FDA5-2777-4795-92B7-67D03C5B08B0}" vid="{05B28644-DD47-409B-B126-3019DAFA3E9F}"/>
    </a:ext>
  </a:extLst>
</a:theme>
</file>

<file path=ppt/theme/theme3.xml><?xml version="1.0" encoding="utf-8"?>
<a:theme xmlns:a="http://schemas.openxmlformats.org/drawingml/2006/main" name="1_Anpassad formgivning">
  <a:themeElements>
    <a:clrScheme name="Ekkono">
      <a:dk1>
        <a:srgbClr val="000000"/>
      </a:dk1>
      <a:lt1>
        <a:srgbClr val="FFFFFF"/>
      </a:lt1>
      <a:dk2>
        <a:srgbClr val="0E3E29"/>
      </a:dk2>
      <a:lt2>
        <a:srgbClr val="B3DCDB"/>
      </a:lt2>
      <a:accent1>
        <a:srgbClr val="00833D"/>
      </a:accent1>
      <a:accent2>
        <a:srgbClr val="95C11F"/>
      </a:accent2>
      <a:accent3>
        <a:srgbClr val="00A3A2"/>
      </a:accent3>
      <a:accent4>
        <a:srgbClr val="C3E3EB"/>
      </a:accent4>
      <a:accent5>
        <a:srgbClr val="FDC20B"/>
      </a:accent5>
      <a:accent6>
        <a:srgbClr val="EE756C"/>
      </a:accent6>
      <a:hlink>
        <a:srgbClr val="272E61"/>
      </a:hlink>
      <a:folHlink>
        <a:srgbClr val="95C1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kkono_mall" id="{7FD2CDAF-B2D5-D44D-88DF-F5F9A3E5AF43}" vid="{41B5D44A-672B-6C43-8E17-14E53AB1F001}"/>
    </a:ext>
  </a:ext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kkono Solutions Energy Optimization HM21" id="{FBBD0F30-73D2-3C41-B45C-02AE3D8558A4}" vid="{982DB35F-54A5-2C45-BF62-C39F82913B91}"/>
    </a:ext>
  </a:extLst>
</a:theme>
</file>

<file path=ppt/theme/theme5.xml><?xml version="1.0" encoding="utf-8"?>
<a:theme xmlns:a="http://schemas.openxmlformats.org/drawingml/2006/main" name="Anpassad formgivning">
  <a:themeElements>
    <a:clrScheme name="Ekkono">
      <a:dk1>
        <a:srgbClr val="000000"/>
      </a:dk1>
      <a:lt1>
        <a:srgbClr val="FFFFFF"/>
      </a:lt1>
      <a:dk2>
        <a:srgbClr val="0E3E29"/>
      </a:dk2>
      <a:lt2>
        <a:srgbClr val="B3DCDB"/>
      </a:lt2>
      <a:accent1>
        <a:srgbClr val="00833D"/>
      </a:accent1>
      <a:accent2>
        <a:srgbClr val="95C11F"/>
      </a:accent2>
      <a:accent3>
        <a:srgbClr val="00A3A2"/>
      </a:accent3>
      <a:accent4>
        <a:srgbClr val="C3E3EB"/>
      </a:accent4>
      <a:accent5>
        <a:srgbClr val="FDC20B"/>
      </a:accent5>
      <a:accent6>
        <a:srgbClr val="EE756C"/>
      </a:accent6>
      <a:hlink>
        <a:srgbClr val="272E61"/>
      </a:hlink>
      <a:folHlink>
        <a:srgbClr val="95C1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kkono_mall" id="{7FD2CDAF-B2D5-D44D-88DF-F5F9A3E5AF43}" vid="{9F934EDF-1417-5B48-93F3-6063D4620EC5}"/>
    </a:ext>
  </a:extLst>
</a:theme>
</file>

<file path=ppt/theme/theme6.xml><?xml version="1.0" encoding="utf-8"?>
<a:theme xmlns:a="http://schemas.openxmlformats.org/drawingml/2006/main" name="Office Theme">
  <a:themeElements>
    <a:clrScheme name="Ekkono">
      <a:dk1>
        <a:sysClr val="windowText" lastClr="000000"/>
      </a:dk1>
      <a:lt1>
        <a:sysClr val="window" lastClr="FFFFFF"/>
      </a:lt1>
      <a:dk2>
        <a:srgbClr val="07492A"/>
      </a:dk2>
      <a:lt2>
        <a:srgbClr val="E7E6E6"/>
      </a:lt2>
      <a:accent1>
        <a:srgbClr val="00833E"/>
      </a:accent1>
      <a:accent2>
        <a:srgbClr val="EE756C"/>
      </a:accent2>
      <a:accent3>
        <a:srgbClr val="95C11F"/>
      </a:accent3>
      <a:accent4>
        <a:srgbClr val="272E61"/>
      </a:accent4>
      <a:accent5>
        <a:srgbClr val="00A3A2"/>
      </a:accent5>
      <a:accent6>
        <a:srgbClr val="FDC20B"/>
      </a:accent6>
      <a:hlink>
        <a:srgbClr val="FDC20B"/>
      </a:hlink>
      <a:folHlink>
        <a:srgbClr val="EE756C"/>
      </a:folHlink>
    </a:clrScheme>
    <a:fontScheme name="Jost">
      <a:majorFont>
        <a:latin typeface="Jost* 500 Medium"/>
        <a:ea typeface=""/>
        <a:cs typeface=""/>
      </a:majorFont>
      <a:minorFont>
        <a:latin typeface="Jost* 300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e QT Company">
  <a:themeElements>
    <a:clrScheme name="The QT Company">
      <a:dk1>
        <a:srgbClr val="09102B"/>
      </a:dk1>
      <a:lt1>
        <a:sysClr val="window" lastClr="FFFFFF"/>
      </a:lt1>
      <a:dk2>
        <a:srgbClr val="3A4055"/>
      </a:dk2>
      <a:lt2>
        <a:srgbClr val="F3F3F4"/>
      </a:lt2>
      <a:accent1>
        <a:srgbClr val="41CD52"/>
      </a:accent1>
      <a:accent2>
        <a:srgbClr val="848895"/>
      </a:accent2>
      <a:accent3>
        <a:srgbClr val="53586B"/>
      </a:accent3>
      <a:accent4>
        <a:srgbClr val="17A81A"/>
      </a:accent4>
      <a:accent5>
        <a:srgbClr val="222840"/>
      </a:accent5>
      <a:accent6>
        <a:srgbClr val="B5B7BF"/>
      </a:accent6>
      <a:hlink>
        <a:srgbClr val="21BE2B"/>
      </a:hlink>
      <a:folHlink>
        <a:srgbClr val="848895"/>
      </a:folHlink>
    </a:clrScheme>
    <a:fontScheme name="The QT company">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heQt_sample" id="{8F7B6774-7988-BE4D-9332-84F762AAA6D8}" vid="{ABB2E32B-FF2A-7444-85F8-B1E6C099BB7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C8579A9318384B95FE36E042D141EE" ma:contentTypeVersion="5" ma:contentTypeDescription="Create a new document." ma:contentTypeScope="" ma:versionID="771dabf42f65df3f642c38ef8bb7e7e8">
  <xsd:schema xmlns:xsd="http://www.w3.org/2001/XMLSchema" xmlns:xs="http://www.w3.org/2001/XMLSchema" xmlns:p="http://schemas.microsoft.com/office/2006/metadata/properties" xmlns:ns2="65b3bdfe-82f9-4766-8167-543643924d6d" targetNamespace="http://schemas.microsoft.com/office/2006/metadata/properties" ma:root="true" ma:fieldsID="7bbcf41461dc62f02b3a3d21efe118d6" ns2:_="">
    <xsd:import namespace="65b3bdfe-82f9-4766-8167-543643924d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3bdfe-82f9-4766-8167-543643924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8AB764-304B-4D18-9F32-967CD61DC1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3bdfe-82f9-4766-8167-543643924d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C2D54C-5784-4928-85B1-B7B4494F41B5}">
  <ds:schemaRefs>
    <ds:schemaRef ds:uri="http://schemas.microsoft.com/sharepoint/v3/contenttype/forms"/>
  </ds:schemaRefs>
</ds:datastoreItem>
</file>

<file path=customXml/itemProps3.xml><?xml version="1.0" encoding="utf-8"?>
<ds:datastoreItem xmlns:ds="http://schemas.openxmlformats.org/officeDocument/2006/customXml" ds:itemID="{49B24418-56DE-42F3-8983-9B8AF05F5513}">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65b3bdfe-82f9-4766-8167-543643924d6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2375</Words>
  <Application>Microsoft Office PowerPoint</Application>
  <PresentationFormat>Widescreen</PresentationFormat>
  <Paragraphs>346</Paragraphs>
  <Slides>29</Slides>
  <Notes>10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29</vt:i4>
      </vt:variant>
    </vt:vector>
  </HeadingPairs>
  <TitlesOfParts>
    <vt:vector size="50" baseType="lpstr">
      <vt:lpstr>Arial</vt:lpstr>
      <vt:lpstr>Calibri</vt:lpstr>
      <vt:lpstr>Courier New</vt:lpstr>
      <vt:lpstr>Jost*</vt:lpstr>
      <vt:lpstr>Jost* 1 Bold</vt:lpstr>
      <vt:lpstr>Jost* 2</vt:lpstr>
      <vt:lpstr>Jost* 300 Light</vt:lpstr>
      <vt:lpstr>Jost* 500 Medium</vt:lpstr>
      <vt:lpstr>Open Sans</vt:lpstr>
      <vt:lpstr>Open Sans Light</vt:lpstr>
      <vt:lpstr>Realtime Text Rounded Black</vt:lpstr>
      <vt:lpstr>Segoe UI</vt:lpstr>
      <vt:lpstr>Titillium Web</vt:lpstr>
      <vt:lpstr>Work Sans</vt:lpstr>
      <vt:lpstr>1_TheQt</vt:lpstr>
      <vt:lpstr>The QT Company</vt:lpstr>
      <vt:lpstr>1_Anpassad formgivning</vt:lpstr>
      <vt:lpstr>2_Office-tema</vt:lpstr>
      <vt:lpstr>Anpassad formgivning</vt:lpstr>
      <vt:lpstr>Office Theme</vt:lpstr>
      <vt:lpstr>1_The QT Company</vt:lpstr>
      <vt:lpstr>Machine Learning meets Embedded Development</vt:lpstr>
      <vt:lpstr>Machine Learning meets Embedded Development</vt:lpstr>
      <vt:lpstr>A growing complexity in the embedded development market</vt:lpstr>
      <vt:lpstr>A unified toolchain to create and maintain your application</vt:lpstr>
      <vt:lpstr>Closing the gap between data scientists, and embedded stakeholders</vt:lpstr>
      <vt:lpstr>How to try Qt &amp; Ekkono in your commercial application</vt:lpstr>
      <vt:lpstr>PowerPoint Presentation</vt:lpstr>
      <vt:lpstr>PowerPoint Presentation</vt:lpstr>
      <vt:lpstr>PowerPoint Presentation</vt:lpstr>
      <vt:lpstr>PowerPoint Presentation</vt:lpstr>
      <vt:lpstr>PowerPoint Presentation</vt:lpstr>
      <vt:lpstr>How it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Ekkono + Qt?</vt:lpstr>
      <vt:lpstr>PowerPoint Presentation</vt:lpstr>
      <vt:lpstr>PowerPoint Presentation</vt:lpstr>
      <vt:lpstr>PowerPoint Presentation</vt:lpstr>
      <vt:lpstr>PowerPoint Presentation</vt:lpstr>
      <vt:lpstr>PowerPoint Presentation</vt:lpstr>
      <vt:lpstr>PowerPoint Presentation</vt:lpstr>
      <vt:lpstr>How to try Qt &amp; Ekkono in your commercial application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MachineLearning</dc:title>
  <dc:creator>Michele Rossi</dc:creator>
  <cp:lastModifiedBy>Veera Vehkala</cp:lastModifiedBy>
  <cp:revision>2</cp:revision>
  <dcterms:created xsi:type="dcterms:W3CDTF">2021-03-23T08:53:39Z</dcterms:created>
  <dcterms:modified xsi:type="dcterms:W3CDTF">2021-06-15T11:42:02Z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0x010100D4C8579A9318384B95FE36E042D141EE</vt:lpwstr>
  </property>
</Properties>
</file>